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345" r:id="rId1"/>
  </p:sldMasterIdLst>
  <p:notesMasterIdLst>
    <p:notesMasterId r:id="rId30"/>
  </p:notesMasterIdLst>
  <p:sldIdLst>
    <p:sldId id="256" r:id="rId2"/>
    <p:sldId id="257" r:id="rId3"/>
    <p:sldId id="28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Algerian" panose="04020705040A02060702" pitchFamily="82" charset="0"/>
      <p:regular r:id="rId31"/>
    </p:embeddedFont>
    <p:embeddedFont>
      <p:font typeface="Arial Black" panose="020B0A04020102020204" pitchFamily="34" charset="0"/>
      <p:bold r:id="rId32"/>
    </p:embeddedFont>
    <p:embeddedFont>
      <p:font typeface="Book Antiqua" panose="02040602050305030304" pitchFamily="18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Tw Cen MT" panose="020B0602020104020603" pitchFamily="34" charset="0"/>
      <p:regular r:id="rId41"/>
      <p:bold r:id="rId42"/>
      <p:italic r:id="rId43"/>
      <p:boldItalic r:id="rId44"/>
    </p:embeddedFont>
    <p:embeddedFont>
      <p:font typeface="Vidaloka" panose="020B0604020202020204" charset="0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gpEvoVY1SilQIpU1b97BHaAux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3CF832-ADA1-4CCB-8B61-7CCAC4BABBD9}" v="3043" dt="2024-09-26T07:37:49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UNIQUE</a:t>
            </a:r>
            <a:r>
              <a:rPr lang="en-US" sz="1600" b="1" baseline="0" dirty="0">
                <a:solidFill>
                  <a:schemeClr val="bg1"/>
                </a:solidFill>
                <a:latin typeface="Arial Black" panose="020B0A04020102020204" pitchFamily="34" charset="0"/>
              </a:rPr>
              <a:t> PRODUCT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598514270946857"/>
          <c:y val="9.2204693489507411E-2"/>
          <c:w val="0.54763594980314956"/>
          <c:h val="0.8214538741723749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B4C-41E4-8C87-8B7465DAE050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4C-41E4-8C87-8B7465DAE050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4C-41E4-8C87-8B7465DAE050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B4C-41E4-8C87-8B7465DAE05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144000" tIns="19050" rIns="180000" bIns="19050" anchor="b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5B4C-41E4-8C87-8B7465DAE0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800" b="1"/>
                      <a:t>334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B4C-41E4-8C87-8B7465DAE0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144000" tIns="19050" rIns="180000" bIns="19050" anchor="b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245</c:v>
                </c:pt>
                <c:pt idx="1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C-41E4-8C87-8B7465DAE05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84205934256533488"/>
          <c:y val="0.43790781099490156"/>
          <c:w val="0.14361533230900364"/>
          <c:h val="0.176106099710967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>
          <a:alpha val="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P&amp;A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44993627119984"/>
          <c:y val="0.18589652202987181"/>
          <c:w val="0.82445005683031458"/>
          <c:h val="0.674455334522000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sold quantity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88-444D-92FC-1F0E8756E7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highlight>
                      <a:srgbClr val="C0C0C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AQ Gamers Ms(Standard 2)</c:v>
                </c:pt>
                <c:pt idx="1">
                  <c:v>AQ Maxima Ms(Standard 1)</c:v>
                </c:pt>
                <c:pt idx="2">
                  <c:v>AQ Maxima Ms(Plus 2)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428498</c:v>
                </c:pt>
                <c:pt idx="1">
                  <c:v>419865</c:v>
                </c:pt>
                <c:pt idx="2">
                  <c:v>419471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88-444D-92FC-1F0E8756E7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5000"/>
                    <a:lumMod val="102000"/>
                  </a:schemeClr>
                </a:gs>
                <a:gs pos="100000">
                  <a:schemeClr val="accent2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AQ Gamers Ms(Standard 2)</c:v>
                </c:pt>
                <c:pt idx="1">
                  <c:v>AQ Maxima Ms(Standard 1)</c:v>
                </c:pt>
                <c:pt idx="2">
                  <c:v>AQ Maxima Ms(Plus 2)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FB88-444D-92FC-1F0E8756E71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4000"/>
                    <a:satMod val="105000"/>
                    <a:lumMod val="102000"/>
                  </a:schemeClr>
                </a:gs>
                <a:gs pos="100000">
                  <a:schemeClr val="accent3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AQ Gamers Ms(Standard 2)</c:v>
                </c:pt>
                <c:pt idx="1">
                  <c:v>AQ Maxima Ms(Standard 1)</c:v>
                </c:pt>
                <c:pt idx="2">
                  <c:v>AQ Maxima Ms(Plus 2)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FB88-444D-92FC-1F0E8756E7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5"/>
        <c:overlap val="100"/>
        <c:axId val="232153632"/>
        <c:axId val="232158432"/>
      </c:barChart>
      <c:catAx>
        <c:axId val="23215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58432"/>
        <c:crosses val="autoZero"/>
        <c:auto val="1"/>
        <c:lblAlgn val="ctr"/>
        <c:lblOffset val="100"/>
        <c:noMultiLvlLbl val="0"/>
      </c:catAx>
      <c:valAx>
        <c:axId val="232158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5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44993627119984"/>
          <c:y val="0.18589652202987181"/>
          <c:w val="0.73634976346711434"/>
          <c:h val="0.674455334522000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sold quantity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C10-447F-9DAF-E8D118A155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highlight>
                      <a:srgbClr val="C0C0C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AQ Digit(Standard Blue)</c:v>
                </c:pt>
                <c:pt idx="1">
                  <c:v>AQ Digit(Premium Misty Green)</c:v>
                </c:pt>
                <c:pt idx="2">
                  <c:v>AQ Velocity (Plus Red)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17434</c:v>
                </c:pt>
                <c:pt idx="1">
                  <c:v>17275</c:v>
                </c:pt>
                <c:pt idx="2">
                  <c:v>17280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0-447F-9DAF-E8D118A155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5000"/>
                    <a:lumMod val="102000"/>
                  </a:schemeClr>
                </a:gs>
                <a:gs pos="100000">
                  <a:schemeClr val="accent2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AQ Digit(Standard Blue)</c:v>
                </c:pt>
                <c:pt idx="1">
                  <c:v>AQ Digit(Premium Misty Green)</c:v>
                </c:pt>
                <c:pt idx="2">
                  <c:v>AQ Velocity (Plus Red)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5C10-447F-9DAF-E8D118A155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4000"/>
                    <a:satMod val="105000"/>
                    <a:lumMod val="102000"/>
                  </a:schemeClr>
                </a:gs>
                <a:gs pos="100000">
                  <a:schemeClr val="accent3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AQ Digit(Standard Blue)</c:v>
                </c:pt>
                <c:pt idx="1">
                  <c:v>AQ Digit(Premium Misty Green)</c:v>
                </c:pt>
                <c:pt idx="2">
                  <c:v>AQ Velocity (Plus Red)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5C10-447F-9DAF-E8D118A155B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32153632"/>
        <c:axId val="232158432"/>
      </c:barChart>
      <c:catAx>
        <c:axId val="23215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58432"/>
        <c:crosses val="autoZero"/>
        <c:auto val="1"/>
        <c:lblAlgn val="ctr"/>
        <c:lblOffset val="100"/>
        <c:noMultiLvlLbl val="0"/>
      </c:catAx>
      <c:valAx>
        <c:axId val="232158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5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N&amp;S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792655220955494"/>
          <c:y val="0.18589652202987181"/>
          <c:w val="0.77782256956035112"/>
          <c:h val="0.674455334522000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sold quantity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B90-46ED-8521-9BFAEAE8AB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highlight>
                      <a:srgbClr val="C0C0C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AQ Pen Drive 2 IN 1(Premium)</c:v>
                </c:pt>
                <c:pt idx="1">
                  <c:v>AQ Pen Drive DRC(Plus)</c:v>
                </c:pt>
                <c:pt idx="2">
                  <c:v>AQ Pen Drive DRC(Premium)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701373</c:v>
                </c:pt>
                <c:pt idx="1">
                  <c:v>688003</c:v>
                </c:pt>
                <c:pt idx="2">
                  <c:v>676245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0-46ED-8521-9BFAEAE8AB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5000"/>
                    <a:lumMod val="102000"/>
                  </a:schemeClr>
                </a:gs>
                <a:gs pos="100000">
                  <a:schemeClr val="accent2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AQ Pen Drive 2 IN 1(Premium)</c:v>
                </c:pt>
                <c:pt idx="1">
                  <c:v>AQ Pen Drive DRC(Plus)</c:v>
                </c:pt>
                <c:pt idx="2">
                  <c:v>AQ Pen Drive DRC(Premium)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7B90-46ED-8521-9BFAEAE8AB3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4000"/>
                    <a:satMod val="105000"/>
                    <a:lumMod val="102000"/>
                  </a:schemeClr>
                </a:gs>
                <a:gs pos="100000">
                  <a:schemeClr val="accent3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AQ Pen Drive 2 IN 1(Premium)</c:v>
                </c:pt>
                <c:pt idx="1">
                  <c:v>AQ Pen Drive DRC(Plus)</c:v>
                </c:pt>
                <c:pt idx="2">
                  <c:v>AQ Pen Drive DRC(Premium)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7B90-46ED-8521-9BFAEAE8AB3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32153632"/>
        <c:axId val="232158432"/>
      </c:barChart>
      <c:catAx>
        <c:axId val="23215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58432"/>
        <c:crosses val="autoZero"/>
        <c:auto val="1"/>
        <c:lblAlgn val="ctr"/>
        <c:lblOffset val="100"/>
        <c:noMultiLvlLbl val="0"/>
      </c:catAx>
      <c:valAx>
        <c:axId val="232158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5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solidFill>
                  <a:schemeClr val="bg1"/>
                </a:solidFill>
              </a:rPr>
              <a:t>SEGMENT</a:t>
            </a:r>
            <a:r>
              <a:rPr lang="en-GB" baseline="0" dirty="0">
                <a:solidFill>
                  <a:schemeClr val="bg1"/>
                </a:solidFill>
              </a:rPr>
              <a:t> AND PRODUCT_COUNT</a:t>
            </a:r>
            <a:endParaRPr lang="en-GB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7150" dist="19050" dir="5400000" sx="98000" sy="98000" algn="ctr" rotWithShape="0">
                <a:srgbClr val="000000">
                  <a:alpha val="63000"/>
                </a:srgbClr>
              </a:outerShdw>
              <a:softEdge rad="127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25-4EC0-9463-B9D7541860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99"/>
        <c:axId val="25022351"/>
        <c:axId val="25022831"/>
      </c:barChart>
      <c:catAx>
        <c:axId val="25022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22831"/>
        <c:crosses val="autoZero"/>
        <c:auto val="1"/>
        <c:lblAlgn val="ctr"/>
        <c:lblOffset val="100"/>
        <c:noMultiLvlLbl val="0"/>
      </c:catAx>
      <c:valAx>
        <c:axId val="25022831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022351"/>
        <c:crosses val="autoZero"/>
        <c:crossBetween val="between"/>
      </c:valAx>
      <c:spPr>
        <a:noFill/>
        <a:ln>
          <a:noFill/>
        </a:ln>
        <a:effectLst>
          <a:glow rad="127000">
            <a:schemeClr val="bg1">
              <a:lumMod val="95000"/>
              <a:lumOff val="5000"/>
            </a:schemeClr>
          </a:glow>
          <a:outerShdw blurRad="50800" dist="50800" dir="5400000" sx="55000" sy="55000" algn="ctr" rotWithShape="0">
            <a:srgbClr val="000000"/>
          </a:outerShd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85000"/>
      </a:schemeClr>
    </a:solidFill>
    <a:ln>
      <a:solidFill>
        <a:schemeClr val="tx1">
          <a:lumMod val="95000"/>
        </a:schemeClr>
      </a:solidFill>
    </a:ln>
    <a:effectLst>
      <a:glow rad="228600">
        <a:schemeClr val="bg2">
          <a:lumMod val="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bg1"/>
                </a:solidFill>
              </a:rPr>
              <a:t>DIFFERENCE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133024017840817"/>
          <c:y val="0.29466864230284368"/>
          <c:w val="0.71733951964318365"/>
          <c:h val="0.5101206365610305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DIFFERENCE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9E7-42DC-9D49-B26097841AB3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9E7-42DC-9D49-B26097841AB3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9E7-42DC-9D49-B26097841A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9E7-42DC-9D49-B26097841AB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9E7-42DC-9D49-B26097841AB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9E7-42DC-9D49-B26097841AB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468000" tIns="19050" rIns="720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34</c:v>
                </c:pt>
                <c:pt idx="1">
                  <c:v>16</c:v>
                </c:pt>
                <c:pt idx="2">
                  <c:v>16</c:v>
                </c:pt>
                <c:pt idx="3">
                  <c:v>15</c:v>
                </c:pt>
                <c:pt idx="4">
                  <c:v>5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B0-4BFD-B144-FD6C5483D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>
          <a:outerShdw blurRad="76200" dist="50800" dir="3000000" sx="78000" sy="78000" algn="ctr" rotWithShape="0">
            <a:schemeClr val="bg1"/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50800" dir="5400000" algn="ctr" rotWithShape="0">
        <a:schemeClr val="bg2">
          <a:lumMod val="75000"/>
        </a:schemeClr>
      </a:outerShdw>
    </a:effectLst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400" b="1" dirty="0">
                <a:solidFill>
                  <a:schemeClr val="bg1"/>
                </a:solidFill>
              </a:rPr>
              <a:t>PRODUCT</a:t>
            </a:r>
            <a:r>
              <a:rPr lang="en-GB" sz="1400" b="1" baseline="0" dirty="0">
                <a:solidFill>
                  <a:schemeClr val="bg1"/>
                </a:solidFill>
              </a:rPr>
              <a:t> COUNT FOR 2020 &amp; 2021</a:t>
            </a:r>
            <a:endParaRPr lang="en-GB" sz="1400" b="1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256745564633316E-2"/>
          <c:y val="0.14171473558062517"/>
          <c:w val="0.7778094946447508"/>
          <c:h val="0.7191985067774000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PRODUCT COUNT 2020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775-4A9D-B313-066E55E20C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69</c:v>
                </c:pt>
                <c:pt idx="1">
                  <c:v>92</c:v>
                </c:pt>
                <c:pt idx="2">
                  <c:v>59</c:v>
                </c:pt>
                <c:pt idx="3">
                  <c:v>7</c:v>
                </c:pt>
                <c:pt idx="4">
                  <c:v>12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75-4A9D-B313-066E55E20C6B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PRODUCT COUNT 2021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103</c:v>
                </c:pt>
                <c:pt idx="1">
                  <c:v>108</c:v>
                </c:pt>
                <c:pt idx="2">
                  <c:v>75</c:v>
                </c:pt>
                <c:pt idx="3">
                  <c:v>22</c:v>
                </c:pt>
                <c:pt idx="4">
                  <c:v>17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75-4A9D-B313-066E55E20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overlap val="-9"/>
        <c:axId val="1443654687"/>
        <c:axId val="1443653247"/>
      </c:barChart>
      <c:catAx>
        <c:axId val="1443654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sq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3653247"/>
        <c:crosses val="autoZero"/>
        <c:auto val="1"/>
        <c:lblAlgn val="ctr"/>
        <c:lblOffset val="100"/>
        <c:noMultiLvlLbl val="0"/>
      </c:catAx>
      <c:valAx>
        <c:axId val="1443653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3654687"/>
        <c:crosses val="autoZero"/>
        <c:crossBetween val="between"/>
      </c:valAx>
      <c:spPr>
        <a:noFill/>
        <a:ln w="3175">
          <a:solidFill>
            <a:srgbClr val="002060">
              <a:alpha val="67000"/>
            </a:srgbClr>
          </a:solidFill>
        </a:ln>
        <a:effectLst>
          <a:outerShdw blurRad="50800" dist="50800" dir="5400000" sx="77000" sy="77000" algn="ctr" rotWithShape="0">
            <a:schemeClr val="bg2">
              <a:lumMod val="60000"/>
              <a:lumOff val="40000"/>
            </a:schemeClr>
          </a:outerShdw>
          <a:softEdge rad="1270000"/>
        </a:effectLst>
      </c:spPr>
    </c:plotArea>
    <c:legend>
      <c:legendPos val="r"/>
      <c:layout>
        <c:manualLayout>
          <c:xMode val="edge"/>
          <c:yMode val="edge"/>
          <c:x val="0.44546903875744359"/>
          <c:y val="0.48443006385647608"/>
          <c:w val="0.26628164192676967"/>
          <c:h val="0.27879365873982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b="1">
                <a:solidFill>
                  <a:schemeClr val="bg1"/>
                </a:solidFill>
              </a:rPr>
              <a:t>MANUFACTURING COST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464936023622048E-2"/>
          <c:y val="0.19121488897271433"/>
          <c:w val="0.81016006397637796"/>
          <c:h val="0.6851993884844024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AQ Master wired *1 MS</c:v>
                </c:pt>
                <c:pt idx="1">
                  <c:v>AQ Home Alln1 Gen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A-432F-9140-3D852D955E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defRPr>
                    </a:pPr>
                    <a:fld id="{B6BB6B2E-59FF-44FF-B8A6-14F9A4098D28}" type="VALUE">
                      <a:rPr lang="en-US" sz="1200" smtClean="0">
                        <a:highlight>
                          <a:srgbClr val="FFFF00"/>
                        </a:highlight>
                      </a:rPr>
                      <a:pPr>
                        <a:defRPr sz="1200" b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defRPr>
                      </a:pPr>
                      <a:t>[VALUE]</a:t>
                    </a:fld>
                    <a:r>
                      <a:rPr lang="en-US" sz="1200" dirty="0">
                        <a:highlight>
                          <a:srgbClr val="FFFF00"/>
                        </a:highlight>
                      </a:rPr>
                      <a:t>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highlight>
                        <a:srgbClr val="FFFF00"/>
                      </a:highligh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3417067885263282E-2"/>
                      <c:h val="6.592985582434650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58A-432F-9140-3D852D955E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highlight>
                      <a:srgbClr val="FFFF0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AQ Master wired *1 MS</c:v>
                </c:pt>
                <c:pt idx="1">
                  <c:v>AQ Home Alln1 Gen 2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0.89200000000000002</c:v>
                </c:pt>
                <c:pt idx="1">
                  <c:v>240.53639999999999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A-432F-9140-3D852D955E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AQ Master wired *1 MS</c:v>
                </c:pt>
                <c:pt idx="1">
                  <c:v>AQ Home Alln1 Gen 2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158A-432F-9140-3D852D955E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61939087"/>
        <c:axId val="961937167"/>
      </c:barChart>
      <c:catAx>
        <c:axId val="961939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37167"/>
        <c:crosses val="autoZero"/>
        <c:auto val="1"/>
        <c:lblAlgn val="ctr"/>
        <c:lblOffset val="100"/>
        <c:noMultiLvlLbl val="0"/>
      </c:catAx>
      <c:valAx>
        <c:axId val="961937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39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300000"/>
        </a:lnSpc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291265968352303E-2"/>
          <c:y val="0.13413664580865614"/>
          <c:w val="0.89943904873345049"/>
          <c:h val="0.762734900681554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DISCOUNT PERCENTAGE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30.83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AC6-4B42-B7CE-A62646E452D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30.38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AC6-4B42-B7CE-A62646E452D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30.28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AC6-4B42-B7CE-A62646E452D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30.25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AC6-4B42-B7CE-A62646E452D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29.33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AC6-4B42-B7CE-A62646E452D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30.83</c:v>
                </c:pt>
                <c:pt idx="1">
                  <c:v>30.38</c:v>
                </c:pt>
                <c:pt idx="2">
                  <c:v>30.28</c:v>
                </c:pt>
                <c:pt idx="3">
                  <c:v>30.25</c:v>
                </c:pt>
                <c:pt idx="4">
                  <c:v>29.33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C6-4B42-B7CE-A62646E452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14550047"/>
        <c:axId val="914548607"/>
      </c:barChart>
      <c:valAx>
        <c:axId val="91454860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550047"/>
        <c:crosses val="autoZero"/>
        <c:crossBetween val="between"/>
      </c:valAx>
      <c:catAx>
        <c:axId val="9145500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548607"/>
        <c:crosses val="autoZero"/>
        <c:auto val="1"/>
        <c:lblAlgn val="ctr"/>
        <c:lblOffset val="100"/>
        <c:noMultiLvlLbl val="0"/>
      </c:cat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85000"/>
      </a:schemeClr>
    </a:solidFill>
    <a:ln w="9525" cap="flat" cmpd="sng" algn="ctr">
      <a:solidFill>
        <a:srgbClr val="FFFF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</a:rPr>
              <a:t>QUARTERLY SOLD QUANTITY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SOLD QUANTITY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dLbls>
            <c:spPr>
              <a:solidFill>
                <a:srgbClr val="ECECEC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highlight>
                      <a:srgbClr val="FFFF0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Q4</c:v>
                </c:pt>
                <c:pt idx="3">
                  <c:v>Q3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7005619</c:v>
                </c:pt>
                <c:pt idx="1">
                  <c:v>6649642</c:v>
                </c:pt>
                <c:pt idx="2">
                  <c:v>5042541</c:v>
                </c:pt>
                <c:pt idx="3">
                  <c:v>2075087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F-423E-908B-4B88DF545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04812479"/>
        <c:axId val="1804811999"/>
        <c:axId val="0"/>
      </c:bar3DChart>
      <c:catAx>
        <c:axId val="1804812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4811999"/>
        <c:crosses val="autoZero"/>
        <c:auto val="1"/>
        <c:lblAlgn val="ctr"/>
        <c:lblOffset val="100"/>
        <c:noMultiLvlLbl val="0"/>
      </c:catAx>
      <c:valAx>
        <c:axId val="180481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4812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4264418199441464"/>
          <c:w val="0.79987337019648996"/>
          <c:h val="0.8107020558859826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23F-4EBF-93DA-20DDB005087C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623F-4EBF-93DA-20DDB005087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23F-4EBF-93DA-20DDB00508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3848-491B-B093-D5EE761486D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CF0ACF6-104B-4804-ADC7-8B68C242874C}" type="PERCENTAGE">
                      <a:rPr lang="en-US" baseline="0" smtClean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23F-4EBF-93DA-20DDB005087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F907B21A-FE4B-46FD-92B9-BC8AF101716D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23F-4EBF-93DA-20DDB005087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54D8A48C-8A88-43E2-B0BC-355FC0ADC508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23F-4EBF-93DA-20DDB005087C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73.239999999999995</c:v>
                </c:pt>
                <c:pt idx="1">
                  <c:v>15.63</c:v>
                </c:pt>
                <c:pt idx="2">
                  <c:v>11.13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3F-4EBF-93DA-20DDB005087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64436138044884261"/>
          <c:y val="0.45913136993574533"/>
          <c:w val="0.23629882144472944"/>
          <c:h val="0.3562789852688794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GROSS_SALES_IN_MILLON_BY_CHANNEL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62136346928106"/>
          <c:y val="0.17463934589252939"/>
          <c:w val="0.81010479212042896"/>
          <c:h val="0.7124880119063470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GROSS SALES MLN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0800" dist="50800" dir="5400000" sx="18000" sy="18000" algn="ctr" rotWithShape="0">
                <a:srgbClr val="000000">
                  <a:alpha val="43137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50800" dir="5400000" sx="18000" sy="18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7F6-47FD-875C-5FFDE9522783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50800" dir="5400000" sx="18000" sy="18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7F6-47FD-875C-5FFDE9522783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0800" dist="50800" dir="5400000" sx="18000" sy="18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7F6-47FD-875C-5FFDE95227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111.4</c:v>
                </c:pt>
                <c:pt idx="1">
                  <c:v>238</c:v>
                </c:pt>
                <c:pt idx="2">
                  <c:v>169.23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F6-47FD-875C-5FFDE9522783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17F6-47FD-875C-5FFDE952278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77"/>
        <c:axId val="1572975471"/>
        <c:axId val="1572976911"/>
      </c:barChart>
      <c:catAx>
        <c:axId val="15729754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2976911"/>
        <c:crosses val="autoZero"/>
        <c:auto val="1"/>
        <c:lblAlgn val="ctr"/>
        <c:lblOffset val="100"/>
        <c:noMultiLvlLbl val="0"/>
      </c:catAx>
      <c:valAx>
        <c:axId val="1572976911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2975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INDIA</cx:pt>
          <cx:pt idx="1">AUSTRALIA</cx:pt>
          <cx:pt idx="2">NEWZEALAND</cx:pt>
          <cx:pt idx="3">PHILIPHINES</cx:pt>
          <cx:pt idx="4">BANGLADESH</cx:pt>
          <cx:pt idx="5">SOUTH KOREA</cx:pt>
          <cx:pt idx="6">INDONESIA</cx:pt>
        </cx:lvl>
      </cx:strDim>
      <cx:numDim type="colorVal">
        <cx:f>Sheet1!$B$2:$B$13</cx:f>
        <cx:lvl ptCount="12" formatCode="General">
          <cx:pt idx="0">0</cx:pt>
          <cx:pt idx="1">0</cx:pt>
          <cx:pt idx="2">0</cx:pt>
          <cx:pt idx="3">0</cx:pt>
          <cx:pt idx="4">0</cx:pt>
          <cx:pt idx="5">0</cx:pt>
          <cx:pt idx="6">0</cx:pt>
        </cx:lvl>
      </cx:numDim>
    </cx:data>
  </cx:chartData>
  <cx:chart>
    <cx:plotArea>
      <cx:plotAreaRegion>
        <cx:series layoutId="regionMap" uniqueId="{D676D906-2CD5-439E-94C0-C34C1DDCE8AF}">
          <cx:tx>
            <cx:txData>
              <cx:f>Sheet1!$B$1</cx:f>
              <cx:v>Series1</cx:v>
            </cx:txData>
          </cx:tx>
          <cx:spPr>
            <a:solidFill>
              <a:schemeClr val="tx1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solidFill>
                      <a:srgbClr val="FF0000"/>
                    </a:solidFill>
                  </a:defRPr>
                </a:pPr>
                <a:endParaRPr lang="en-GB" sz="1131" b="0" i="0" u="none" strike="noStrike" baseline="0">
                  <a:solidFill>
                    <a:srgbClr val="FF0000"/>
                  </a:solidFill>
                  <a:latin typeface="Tw Cen MT" panose="020B0602020104020603"/>
                </a:endParaRPr>
              </a:p>
            </cx:txPr>
            <cx:visibility seriesName="0" categoryName="1" value="0"/>
            <cx:separator>, </cx:separator>
          </cx:dataLabels>
          <cx:dataId val="0"/>
          <cx:layoutPr>
            <cx:geography cultureLanguage="en-GB" cultureRegion="GB" attribution="Powered by Bing">
              <cx:geoCache provider="{E9337A44-BEBE-4D9F-B70C-5C5E7DAFC167}">
                <cx:binary>7H1rc9020uZfcfnz0sEd4NTkrQrP4aEky/I9jvOF5Tgy7yQIELz9+m3ZyZSEkawMdrZmq3b8wano
6DTBBp6+4en23z+vf/vcXn8yT9au7e3fPq8/Pi2nSf/thx/s5/K6+2SfddVnM9jhy/Ts89D9MHz5
Un2+/uF382mp+uIHgjD74XP5yUzX69P/+TtIK66Hy+Hzp6ka+tfu2mxvrq1rJ/udz+796MnnwfXT
zdcLkPTj0+Snq+zyp2P69uzpk+t+qqbt3aavf3x659eePvnBF/ZPD37Swtom9zt8l9BnSjKKYk7j
b3+ePmmHvvjj4xg9I1wQqWL17VP156OvPnXw9eRTX7Sffr+25Z8/v29JXxf06fffzbW1T/74793v
3nmFux9Vdjh808NhuFlxcvz6ij/c1fP//N37Aby095NbW+Fr6LGP/J04vzqe//S9N/4XN4E8o5xw
pO7fBBk/o4IKKWOFvv4Rfz762yac979Xn/780V/X/x9f81T/x099rZ9f/ee1/vbl+3dnT56/fJP+
G3VPxTNGFSFK4G/KpXcAgIl8pihREjHv6L8d3FQ+eT6Y6wDd3/mytwN3PvP34fmb//w+/PT+7bs3
P13+OxEQEf5MEgVKpvg+O4Qpe8ZihCWl7Os24T/P+zcI/OTsZD61ITC49VVvI2594m/DT+//89tw
lX74Nf3p8qcrMIjfdwf/Fw3hY6bnv4bwnkjg/9T9vDo7vzyHv67St//Brb86voQF/FutAHoG6Oec
frPEN38Dzm+FIxizZwjFgivlGQBwW0N/bUMMwK2vegbg1ie+ATj/fyEK+Svv/K8BMPrvDvwRrd+L
UT8OvOUhvm+B7war3wvI/+sJ7yRNf2kb/loW8q8h4b+JkZe+/qWduBO7/rsg8f9liP5wzPYP63H8
NH1Kv9YBbuWv3//0z030vvq9+PHbLp7//uNTjCE3+kd14UbEH9+7Jw39x+9ff7LTj09j+YxhTmIE
uRTHUGwA971c33wiFPh8+JFCHD4l6OaTfjBT+eNTyp9xhGOBJGc0Zl+/ZG+yLvjWMykQ/FBJIhkW
cUz+UXl5NbRbMfT/0MMf//+kd92roeon++NT9vSJ/vZbN8uMCGaSSQxRB/z886c3UNSBX8L/KybV
LGy7ynTiZVsm+75tH0oi1m+58Deb/pfFkzi+K76WUbMtay/T0ozGvFnEjop3xboPX26p+R75kP7f
s3wSQ4J6Z/nd3ijX5CKNCbf7a427GCUlrTlOEEMdSRgdp/z0/YfdrysSy7sPswKJeil6ka6WKpoo
RAuTDJtQv35f/o2cf94LEt+85K29kPGIdB1vInVYsxcYL6x7u6AaictNTf2aRXIXJum2UX/LkP/l
3eF3H6gV0rO8eeDcxnK9GEqXuwOzrqzS77/RzTbf90Y3mrz1RqraFzQ5ytOlsXK5EBvNyUE3lpSX
vClr8gK7xjWH0Y79JhPUMjyeUF/O5uz7z8c3x/i+BQB6by9Ay8423G48dUUxjwdFVCYp/qIbOi5N
MhbL3CVuk9HlsBS4SR0ZBtUnUaFId/n9JTx0aMjdFbTF1s0tX0AFivADNcMXyZfqkfd7SDgYjtuv
NwBSF7VNPN02K39BwzYk+ezql2FL92xDq+pKWGp42tCqukZQHb7so6pxhyDxyrMNQ7RwPZacp+0k
55/xMrJkzXcZZnmUZxlMu9Rak5Gn0xDte4rWaDZHoYdBBi7fswZkLbDa2hqswcBcfdiEWFkyjgCl
Y5h+PHNA6i3qB6ujrB82KV7ZypbTz900RV/C5Hvotwo5tKxcZfuAu3QrWGSStWqseURBN3LuwZ7y
wB8PDWsd2fJsiNTenRaD9Zy2y4ar41iVLA58DL2LAcqGXC06ktk0OTKd9WLoUbr3uF1TXU3LGgY1
5eF4HOYxp2unMk2a/V1jtvJlL0X87vt78ZCuPCAvzarwAuFBRqK1SltrJL0s2DaMHxqumvURVT1g
LpQH6FIVulFSq8y0bDuPuh29jAts2uT7L/GAeOkDOq82BMoRmZMjWRNUr+yj2Af9iDN5SLyHaDfL
QSokRDa3sANTW3Qpc5HUgav38Owq2m/tVquM2bmBPdjUGiUWbdUe+AAPz00c8TFeQfsx7sb+XGPe
L6mp5b68CtO/B2hJNmpxtIostmX1s1TWvlqrYtweWf/NOu/Bs7zZl1vOvIvnhdeukFnX2jF/I7tu
dD/TcY/RxRSVsXwNMSkV52Hv4qFabobGCHGZacqm6mza6RonZdMtKAzPktx9m7XaRjERI7PGFpqd
247MKqkdM4/55ptjeZ+6PEhvRV2gboHzNOabNse6oFK+6qJ9FhfFlHdNuhZk639pO0V/dX2x9I9o
7qGYR3oob9cil8O+gN1tVasvysjmEiL7JoawTk1Lzaakn+p9PlSl0N2pWfdCHgVb6PB2RpNwYQoW
njXYchFJ1UR51snIHWm1yEzJlj5yGPGNGu9Rr/CsAZ+ntRrJGGcU7WZId5zPU8rzfW/PdEzl9rKw
3fBFR2zpztiuen61Ukr6F3DRq+pfVEM4f2QpD9gl4RkO1ddcD0vFMi1zSw9ij6/1ui5jmNEWntlo
DRV4W2uZmUgvWTFh1iYFVcXvQUATntFw2AhV1wXLCr2qjxxc6ZVFURdms4VnM0Za9HUUyTjjLWQy
B4dVtyeuMpt95JQ9gDLh2QlbjRsnq1HZtC05OVfMGPTbqjEgriQlGpK+crpLyC508Vl3uyWB2+LZ
D7r0LRwiIzKh8s4leiS2SzbHokB3ITz7sbO9GZ0wMnUjx6nY5uK4iyE6hm27ZyREHqO+Htc9s66Y
sr2XdSKMrh+xQQ9AgnvYh3vmMlrBNWQ1qboDmXB9zLeBhB0q7kEfsp5B4WrYMwJ5Y4JK/KEv2GNR
60NL99CMhe7Z2hZ7VshteuG2HkEsMJa4Djs33INzWbtJU7PtWZR38TmZ1+aYU8WyoG3lHpqpnrme
GpA+5YQdFiptYjtcBa7dQ7Pqya5mCdsaTaQ8NNTNiWgkC7Oj3INyjSKDltzu2Yir9mTjvjjMnO2n
72vmRgP3+Avu4bXPebnvOFqyJeLXkHY284lNje6zaZEi8A08yNJZzn3d5EtGAbhv4mmoU8yGJiwd
5x5kpx5CoWUXSzYwLs5VzN2x3vpAc8M8yOKpa3O11y4rbMueV20nX+i1DVv6DY/kdugIjjpvGkyn
bBzqHB8MJ/Ygy7Upw6wZ80DL88I20Q5lHt1X60UzFdOly/M2DFTMgyzUR6MZu3o6GVcs9i1dkGpf
cqNEGXZumIfaBlfzWMxkhZDQ7YdG849bvPWPHPwHDBrzQMvrqGFK5XM6tiVOqHUkGePYBS7dAy3V
NSN5rWbQfPTREIjv+njNA7fVw2yjdxNFVvyxdEZGkvBZhC7dRytXuVMlntN4gaIxuZFuwxXjobVB
s85bC9LXOi4PTjUuEYLUYWqnHlpLxtWACALpjFyPFWtPRVUEVraoh9YGOKKqKkB4vLsua2VsIPMS
a1hsQD2srhOVebs1c8qnfElWPJME63wKc1HUw2pXatIPFLm0n/c+Wcrq2tU7DtS6h1O7m0kP5eLS
rilZIhj/GM2WBAr3cIpybuhWRlMqR9Qf7Vp9sm63gcI9mI42XmuIhF1ai7hMRF21iTNEBkond827
pHVUVFEMS48dfmHheuRVLov24vue+wEDdnM7dtt5rI6RnoHkbMfAUE72Xgl+jKZI2cAz40GVjGvc
OV3M2ca63iQR1TzTC5k+B62feFjFVU7MsHbgWXPbXsS1xUfb1FsaJt0DqzO5psXGXTbF9Fdck9eW
0ddhon2k2q3uti2asqqMrsA8ftyIDKwVEg+ncVV1EvdyyuqlVEdX8ndDkw9hG0o8nPaNjUysnMui
aqoObS0vJRlR2GEnHk7h+nbRdlVR2rfr79WGPxDePQ9TuIdSVS1FBP56y0CsnZKd2FIkm6VFmOkl
Hk7ngruyYWbKgH+KfmET2IHEVjsOizSIB1Q3tgS1+eCybjD7cVjlb2Wl80C1eyDNVTXKuTIu45vZ
Dl2nYenNYzevD5gY7EE07gWrdNRNGdzKxy+ULfCLNsr1h6BtxR5EyUQmM5kKjmOZlwntll+kqsK2
FHsY3dkQ13nZuMzwmSZYrR/bUb0KW7eHUbawdakoyI5q+4657QVn9kWYaA+hw5LnxUSLKUV5FB2i
Or+sdhRYH8AeQjHWWu4RiVKB4pfdJj8qs7VhpuWGDnLbGUUlxOlmAJ20Zf96KIZT3pVhlhx76GR6
2egKBfx02Oczs5DnjId50K811FuVe73xSQwacjvRFZdqWLPe5GHXrF+L0LdEV+20ls7BonX3fp/d
oZY/B50Q5EGyjWuj9wY2kZXNb2aNX6tdhNkp5OHRjXOzbouYss3W+N2+TSSrHbXHsIV7iKR9vvZ1
FU+ZjYBKQPrmLM7jX8Jke4hs2spyiVGU8gqi2wiJTyymgY4NeZiEgz2OLQKXXFZiTbhl0TGO5RwG
HOSBUtlZTozPUTqKt2Y4Kqhih+nEQ2RZlCMby23KnAIyx0KtTvAo3oUJ9zC5wH3XtvW5TXGpz5YW
7vZHWk+BJ8Xzl8Y51EQtCFctf0Wd/lyxzQRqxXOXQCXb0Khim5qOvuIge3VzmGygq9+1gXipoEdl
xVA2JhRdOlXUFyNbRZBWgBV3V3pp2dxCPAsHhe8i2VH9vhVlUICFfQbXGju2NDEgf6XbVB8Qy8Vw
JBABVUGmBYh7dxevl47lcFczZQXTn6Jl/gCXD+9DjiIQBu+KnilFRlDQi3MFP46uqRJo6pJBcQSO
PXiacpZQj15h4ev6yg3oYp3HMITi2ENo3UFnmSypzVRDX7RAOEyVlCRQ4x5CXWGAG+nmKUO6fc2i
9lCbMihIwbGPTx71W0E7mxHCyWHpsDlgVn8J204PoBvcKFjVTRbYDOJjYdeLSvK3QaJ9YtVqprxR
JDLZhtslaQc5nvquDqNhYJ9YNfClj2fgCmVwhbQf+324ktQ+xjG4OW7/XKXHynOeThPblHgx2QBc
mzaxzkTPoxltb8I048FziShYReZgR+ftdwsR3GrVb2GiPXhO4HhKLQabNaJ4s2p9jrou7Bz6RKo5
V42oW2ayfR7LdF4Kcoza/nPYuj1wVjvLrVkbm8WlPjRsu+rUY2Hnzavft5keNJcI6sGzliYru5m7
xEhRvxiFXpOlJm47hK3fAylv+rVvBm6ytqK/tiX7EOnmXZhoD6IrMB5bIXMD+J/t2WwNTvDMwq7q
sM+WKkjJK0MJLJzhD90c9QmL9M9BK5e+D11H3RhU2oyTii3pTt3Gkl61ZRPmpKWHU1YWhXKqhSO5
Rq+rjryrxrBcHEsPo23FR0iYQXS+xa8nVL3MqQi6hsLSw2irtrwb581kNO9IFikyvcbFUgUxfbHP
jyJyRnyu4CTmaN+SzYwZZYHsNGgCvuv9uzWPptWWJutnjRI0y9O4FGHVYexzoSbDnGMxqBzM4/N5
I89bvoZhSHrwjJeidfVYmEzmRZ/IfXsemyrs3gz7TKcYTglaSWMyPMyvKB4vDZrC1u2zl0wFtxNi
icbMCvWhwuZ124xBSRz2mUv5yrqm0LXJBGgmiYGEnoxbp8Lsoc9Gmmg9RvUQj3BvU44HQ5rXLorf
B5kVn4qEEORZPUdjVlS0q5MFChWpQ5EIVIwHz7qOgZVWb4CbeOsOygnxpq3QHrij7C6C5pqLHLh2
Y7bHhhywZVfgScNuz7FPQ3JRrwa+DnBchpihBmzt1tgyUfHcBNVwsPCcKXCBUVysPei+KBd56KF4
luU5G8PuEbBPN9oa55Tpcp2pyDbjYV5098XFcglMGoXnTHFHEFviSGem3OyxK0SdgIb4Kehk+oQj
KddVoRnpzLWCHJAAEjuF7DcJk+6506kFBp6lvc4sk8WU4J00n5pt7YtA+Z43XSsjzLKCboayHpJq
6t6vLQ7zeT7fqCXD0kXSgd57pc82i+xpaYfyLEwzHmRnOtNNt4vO6pzvH9CQF2dMKt0EKsbDLAU7
yckG2xr3+WhP0inKEp4PYgx8gOdW4TKuGXo9g+apXc6NUe/LsQ2rzUPv312LI5uOAMfY6Eyy6W1V
2NdLM70N07vnVot8W2jbFmMm+/jXflhwUjL2GLf2Rrv3xO0+0WiEkrmKXKczamr1q4RLhTPXdHPY
kfGJRhOK1m2nfMgAqXEigPqSRFsk0yDF+Ewjs0VwR9+CdD5vLuFYXzT9Yyymr3HFPYrxaUZjtQK9
TpEhm0VT5AncFtdgbGS1Noeii4vmrNPb8tZ1tj2nlkYim8py5O+gxU2Or1jMrXkby06cNXAvOZzV
Tc9EItsKivHFOiq0JDurR/N+GUnkDmgb++bTUJbReBAQWJIj5lBrT6V2qzu2GKpkBwG31Ou5GyNV
Z0SuJTvPh3rZDhhBNeGXCJi92wnT2sojlSvIXNpq2k/FGJcWuu3I7k4dIet+tHNH+19XyVj+amIi
qn+zmI9jpnYSz5lZ4X2Petp5WqOZq0MvCW4OYpOFOyvwUMSXQvXQF4bGnbwlKl6SmQhzritr9gwN
sdpOS9fO7DgbVvB0lguDEnZbzuxQtLobIJ6N4+2gTEVl0g2Vwc/tWFh7avEk0fMdtL0cOG3m832P
uivTz4gdGZrnPalzk+9vW1wPMiwK8dle3cqcaBwdMsHLAao+UUIKGofZG5/pRVm+QSDZ6qwU3XXO
mre5rALX7dnKGW5i1pbAurnLMxu3FznHYcVB5llJPgMzBUMFKYMG3zXJo7hJ4hYPgTrxzKRBBRUN
XNplBanrZG3GL6I278LMgWcna2hvnXuJhsxtTl9BN1h1NtCpCzRlXkxTigq5ngibFaZhlwziV2D+
u+lj0Np9jpfpinme9TxkjSrcz0aNOxTzezWFqd1neY19NUGbSDxkMRSVE07qy3IvwjrNsE/yQgBh
zpQesm3QeXcc0FJn64iqwCzHp3nhvsJ7ROFEiqLja0ps7/ZERrwZj2HK9wKbqRuXPCqnIYOLqi+L
Zhc8smEdHTDX625coN1i5nGTQ1aiGHhkk5Vre6BxTb6Erd2D68zHnc6O6Kwd410lchgp3LHDALgw
LgamHmIX3bcYrQUECDAXMnFyqdOqqgIDBJ/vpeWS13sBLhzuaMwBGGXioKMFZWHK8TC7IGiV5lU/
QFdt214IOvMpEaMRYfx+7LO9bN0XQGQawAz3Tl6UPUW/Qk67hZWCibp7dOTajXtnIV6FUtZ6nrPc
ZRJNMuzQEy8PIbR1cXXjneqqKw52GYvETV0XZnB8yhc2eHUr5MlZtPX0ugS2+fXeuS6M+Yl90hcn
tK/LutEZF3KOzpu4xweULwt/5O7wgb467BO/oLc1z0Wr+mxvMTXvdFPNwyGXPdHHxQ7RO2g4u4qi
uK2PEMU18aGIIRk9lRHnQ+Due8CGpmCBXA3x57KNpTpEXQ0DKLqy121YGu0TxASiO+QsN5Ypn3D+
vKsK6Dvbxm1ChyD0+RSxHTkD7bWkzyjFVZOsS72wpG7YHBhgEQ/ewu6d6Qk8YHMEaMu7+wDs/c9B
i/dZYu3UbVPs9j7TpreHtaBf9okHLtwniRXjjq1tZJdBbHtqSXNBiA0rAfgcsS6KULHABJFsYrM9
NBGDq4ZlfxOmFK9cP5WtKfAy91nujEpdSYqk41Wgq8SeG14kTAXuYUezyqzRb1290M8mAncTtnbP
Edua9QPrcZdBrHUl5/15OxaPzHK5EXFPqujzxIoV7hmFGfrMrqS8wK1RCUw4XsKcmE8VWxpRqbmh
XUYbNRRJrdR4UUrXl2Ew9QljLF4HKnrUZZL39WGM1VnD8BbmB3zKmNF9UeRx1WcxK5dLazp2kFM9
v/7+nt6cjHsU7/PG4qXZ5gWDf293NkLIj2wRpy3Cw5AKyOr6sBjL55CpTeRK0GLIkKOTTko+1TfQ
QvEQ5ouR54u7qLLjHFdwNjl56yb0psB52LFHHmRhksWkkIG1Q3WNHysDpfzd4T5se30aWQ+HMWqA
FZhiafI38xbpt33Jw7qZsE8ja6seO0Rse2OD1WvdUZ5NFVeBSvccrIbqAsq7voXLcKhKDKN6HbGi
ClQMuRu7uW3qN7dVLTAEYITTAZoPx497Gw9zoHwv14WBNHmuJ9Nmu5G/Qe3oRSfLD98H1QPWzJ8S
xmYEt9XQIQhNq0NeJ6N18/VCx7DRG8gnlFWQvvVlfqN2rXIoOFp13gnugo478gllA6nduhtYfF6U
UHbCRCcwUiXMQyGfUhaLXW7cQv0NLxPejn0FfIRD3ff1HFR8gcmvd4+NmpdcQ2TbZrgU21EVCL0a
oJ/vTcjOwgz8u9I3UUGFaxmjY4GLdbioEUZXhGjuHlk9vd8eI59YJhglqxAOjo5wvHs5Yty7s6qZ
R3OCRMyRE4+ZsMeRt+twGW2QFVxqWY/dRwKJ88kJsp9LFm08iffcwXSFLWqal13PV3LoxnGrDntR
5vtvQ75V7tRr8LkHx+v1M+0Yez7rerrYqnI+0dwtIAJmYJQJ6iq2vysx9Le8bm7mVLzrK6XtERI2
tsOnZjmUCJifV7Uuo/0Iv22rF5TkwxwUSCKfEAe8xpHcNCSnRY7rqzlu4ktSkSLMwSIYDHiHoz5E
DR+gOtpkZEXXgoyvY1y8Cjsuno2BXHPrIrE0Gd2BZ9sSdk4G+9ggjZsT/c+uG8Ve7O5c1BW7XZts
1DCr49zYvV2O8Qash+MCGUJxLmLRlkHVNeST5PAYc8Fm3mSRjkTKmqU97bot3gfpySfJlVvuIEek
TTYPrDxG+f5hqsljenoAUj5JDqOico1xTSZaV70FVjV7qcpi/bTWOHqksvnQIzyjg/JYFkSPTWpX
2ohjOY1mrJLZQLH9vFqgo+2RpPqBLVc3z7/VPgD0hMLNoi1S+Nc4mubk+IqBHRa1adXtihyA0R1W
VUI+ia4ooXaSmxaU1pMIiG7iAxiiQAemvLghgoEjUAjomwzDddxEl9NE8SMG+qGd8MAsKXA5d+jB
PTbFKKfzuLX8NKgY7v1FMbcoiF2AbkaL394HDrJFVckIxnTAIEHodS9+iUcZ1tqK/LljdovHqtpM
nUnJpxNwrlWSlzgsWUE+kW6uoBRJHS6ziil20vPWHVVcBeVxyGfSIaFx28o2P+K5ukA5TdggwnTu
c+g2ilo7TCB631max+Opq0hQfoh8Dt0GU9cqGzf5sanIc8mj56MIq+LBXNq7JwVohUjCWcmPul7G
i9raKYs4fRtkNn0KXc5lOW80gsOOC5tqbViyxS07hUn3UIrixuQcRVUmK6ufA+v1w1hsYcNhkc+h
K4Qsopm4Kms30p5cPPVnaGzDqKjIp9FF2wr3KZ2psqqux6Mu1WUkjU3D9OL53bVGo7N0iI9Tx6r1
RMjyXpumCSsqIp9KVw7xNLasj4/9PF417ZDVZghz4j6VbivXtegKCKTayVVJ73p02Fv+iOW9P+lB
PpNuBnb+Dh1+ACI7Dwmwxg5awEThIJ37VLodhvTYedIVdC1126Ev9DAmuenjMEIa8sd6xd0GPRcN
j6HRathJotrcPB/Wpgrrg0T+YC8n+ryXI42P3bLDne1rYAE8opmvbZr3hIE+l46JHcNwqqLM8BbR
+TmqOg4NRgUMDn0Hk5KGrOLxThM5zh1PBVTXlsM4NXyGcZxabKfRxWhMd40L8qmTnMxZrmglgyrw
yGfhrdGIYe7GdJMumak4ryhSLi1tY/ugCgTyaXh9VU1C4VIeV1MKMFBb7fpDyQWmYbmHz8MzU+P2
OdcudUOp006x5ahjFlRphnmld50DhGycatq5FN/M/Vr4CJ3aTAbxq5E/9kvLmdl8AuGzg9nNrWVj
MrQkjOMHkyXvLp2VDrrhXe9SUmN9oA2uE6hI/BaEdp+ENzQK/lkzmk/pTMouUVEEDVwrQ2F+zR/6
VQDXFLGITukAzJpkaExx1Uo6/Ry29hvzeCtEZ4vWFItxSqMYbj1YsxdptfFAxXguuTILHuAidkph
RiV51Xdr85tAuwwLg3wC3s7LZZzcbNO+F+0BJlfDRBiWh009QdyLmdt4ojtV3KaVXM2J5xPMF4+a
sDt25JPw6ELo3jaTTenSlcC4mt5Be/X6iI19wLX5HDy3jDAyS2423STekwY15iCbwFjFp+DxxomI
jqD1vYNxLcu0fUGmDOslBB929zRGu+7GvKUuLaB75hgvZXkAexx2eY987tcObRB5NUNgJTX5zXb0
bVeSsPZq5FO/yg5KyoNmLq2QQcmqSZ7mOdDovo/SB9JEf8pXi5uRNANVJ5G3fH5Vuq7qTpsgrTkx
o8ELfv8xDx0cD6/5THOGa3gJTlR0nAkvDv3qwphgiJG7m6vLXE6TAOlF0VdHBTSwQzxsv4ct3YNr
U4M5AD6jSfWqt0PVjfXRdnmY42NeCB1rhqaOc5POjZtPXalIAgOM9zDP5zPBto4KsZvFpFO5tyds
m/c7rnnYlvo8sL3s2D5ArSfVqpSHrl3rA1BSw2j/yCeC9XKTk1S5TqMuMod6131C9RY2uQn5NLCc
sdbgWui0msbysPOuPSgYk38MOjFfS9q3PJ/DG5ScTaFOdd3v73ak159r1D82t/4BKPkssJwuC3ZA
Vk65wdCPchNwaIIfqxE+JN0DKsMYytVbHJ9YBKXzOfo8tP27MLV4KG0wwTn8+xnyBHO+8jaZd2An
TuVqg3isyKd/4Xagw45MfOK664GAW6+ivBS47VUYVqmHVW2Vgyhex6fY4qSOyUWLAiMxn/wFg7jG
aSMgumPg/m74EH0YIRH5zC/4xyCqvJRjfNpvRh81C2YHVqolLCDwmV81astp3wZ2hClcZ73RryAd
fsQzPXASfdoXRDYQJnUdOwqgP9R9dMn66nXQSfwnyheMESoN7dmRCNfhjOkW+q7LpXP/m7kv6Y4c
R5L+K/Pqzh4SIEBg3nQfSEZIEVozpVQuF75clFzABQRAguCv/yyqq5fK6eqaqdP3qi6pUIRIBuBw
Nzc3e/fHPv9yS/8UAEadzF2/TNkxnZINEuqpTc+XUb3f0xO8JC3/otIlP2zSNlI6Fb7ix0FH9tpV
6zrc2yyu6wPmVLPqVA+7b+7cXv0viuuf09N/9Ud/2L5ZINW4dnOPsnXz41YkfdsTfVAKu64/NtWm
+nyeBtjV5COdcbZvXTBjdpp6zZvhiMK6U0Pe72oNp6YKUfWZUg/a3RiD0qpy2oXd+xxJjp5vFU+E
vltt5RN+2qI0m1Vu9r6O2jymsqV1blymkQhNHF9dzuQ81Z+1aYYlyVOVtcOJ7gpyz2VAQZ/VZZhX
bwoVaLc9QULOr23OFCx+IPMd2s2OeSKXiKe5DJCGV9eJVhzS9wMwSzfkmCvoF1ygzabxnSYDCpku
68T3QQ/4sVnmdC056L40X/CEVLGunrRXe1g2uC6pmNrx8wTQNlvyzSRx4nMmeN18HNtUya9DvcDo
B4Oc+2SGHGpfXfhwIeld630IWz5CNMoW3rc2UWWGwcnqsKNlQw4RqTZbVAIrTRYr94ENJVl3Ft8k
YuXy2LJlHzAXNk/hGi4BY5FxvfK7Ll5aUcYt9bRoMj4jCxODKMUAAdx8m2s+j+BvdlNTl06i3s8K
ICRbPeHK5tFkuSA8w9zI2l5VaYa0EbGED8sZ39bUtLkRyOxymUT9UC7DSD7NbuClD/uWfV3aPdCj
NhNT97uBp/RLM5Msu6euovR2rxqx1GW/Y0YlPUq/JFBE2Hm29HeY0BD4vnTbalxcHe+yXo4xVI2R
jQ3xtKvrwOnmv8xiaKe6mFaAwacME0jyOdmyzYaiH1M4idUiushA9ks/+ghTLDtIW1DQyZZ1OQR8
l9N0IgxAGjlxNYomV1zJI1fNWEx884MBmhIiu14yy9XexItVB28Qo+75VC/d87aReoQTRD1O5LSy
nabFVDcpgUpsE/oSdU0jPgpHx+lGbjsKv4bFy2Zyrx3A/FwKlhFkUM5RSgu4wNHuTaKE4UcIrKjt
ZiQ+AaodO2ir7Wgzu7XG7FYcLHdgcnKIrMX98oX0EWZmzJql+iljQyLKprKs+4LaR/TYNEM6raXt
2GTv1RLX/Bn0rHk4diHDmJCc4omddxYRdZs0Xu3f2rGfFkzMmGhK72ds2uYw6iaQkx6Sbn7fRIOI
CcKbqjnLsyGV+j52TiVf0q6qRMirWg71lffrys6xadPpQ+d5YAU072NMo9cejtaQdma8/1o5X6s6
V7MSXxjls36P6fK9KdBdwtmFOY8p3IHVZwXePEXp16kz634aiA7hWe1xkhS6wU762qVY5te1Ivu9
k3F9jMksugdhlowfYtHq5u2smm1/9BjwIBE60dANEOVFiZifrHfj+F2hc9PcdHym4Wqaur66molM
zM0yy4wUXUpT8lFwkspviVfVPUbIozPaSPtXjLYMeedZXdYQCIrKrd2FP8NDYt2vIR5EP/SyTWWp
e0w6vslC04/3SV21yclP7RIO0dx027UMJuZXGd9U/D7mlareNrOsdaGDi6CJ2MXSYohm4HY9r7tl
5s7Gu4tPVHPdv4NxRzU9LExmzTFu1JSVbutWxE7PhGmO4E8n5m6WK//aQxNgLCpAhv6h2WKDUNJM
mz9wNjlTlzG6VeuN6iBwfKzqRWO8JsrW+rkRVqanQWvNc1dFhn9pGtnpoh6tcl0uxqSKYXSU0u1k
+8G60nkSR6WzI0nysd+9/kidxBWULK4TyBluuIo2qq3Juy2y42G8SPLkELTb1f3sMZh2YNr4TyQO
nsNerYalYwErCH6HdKl+rbCFs6LrGzIUfPBseh9myhgEjoYBkmc5VfvenrzDlOxzgD+dqfJmdtmG
eL9rP01553BM+xyI92q/qsS5+u3a7PIGPhwGp4KCZI182+OjLt+mdos5MMnR7jyMngwsxwDoyK56
mUh1WNea9iGvEyf2G7/ZGtDFBi8reR1XAYkixtma5mRhtRblu2nb6IkzZUjZpHyJShuviSyzsO/d
i4l32l2vbvfyahmmqCpnT6pwS+GY8xgntmufAB+RoPK27508Qjq+dmepUMbcB+Bi4piqFoeeqyo2
g+ydNtvtUMedKqbdJK5ItckiDC8YW7UeI3S7Td66WA2YyBhT5x7bDV2q6wl94+5+gtxdO+drSOGi
A3HxfPZGJqeESusemJ2j8TNpN9Hf8p5aLLSxGfrmG+3FjuUwQLfNHqZatOsRd7Z1Bzao1L7jam2q
s63bjp4wScv7u8UQuHwdEJN6XsKciVavO/SSIWxum45d26mtaxCcMYaFhSIgpnRuOhf0te4GCuIw
AZE4PlgN68N8dWEkT2MkxXkdevkiiALgC5l0Vj2nSdNH30G1f7qQXq8hpULC0QWTPYH+uX2f7Bz7
MolwABZrN6rvGsM1LwPGMNg1R3hO8lXOKlwnfnyvTNqVkENu36KqgUbSHkcwJOzNPmSF3AiW/hDD
sOF+1dtaaItk7VERtA2PtYtI6bu2JFD1fMOzcfV3/U5CWrZtZ9nTIGcRHZsp0kWzTSSHm0SMZTD4
vogXtttPpiMoy0QHIZXCoRa86xzmPh+bFGqKJWhO1Y3HD+72uq/LFrkTsAWi6FZ2qQkflDG1KwaM
toVbSALSz40xW552/K4ZVHxarY3oFeZsNT3NYGBdy0ykT3syQAymkdj1z3GCvZhLEq1YDz0rCMG5
H8uuHUtEHTvf79EiDquQY7HE1a3uouEdNHvXh2xBiC9ZP9Cynaeve9zMeRiq9hO8Vbrb1AeonXuL
lsi14iakyDjcNoUyNoy693NSY3wUidbOIF/ooDgIrT6FdZBPPkqfCbxiSNl6nYxfxUoR7yPM7t3o
zoKy3oE0XN9I6rb1O/g1rs0luqx7GUdkZTcic/v2LRsHf6xXB+py3kCg/0HMjjfFvEWNftP0CIaf
6DRUubGRpk0xqLBAUaWq037Klcl0fd5J4kwJzpFbrrzlw50fkAx+H132SN0+JOXYJfWAR9VgpL6X
0Vw9Eq2r7Qhi5Di+BWfNdU8QT+C3TdxW69UwhxDuM6g36NJsaMyfUkjlrPmwEE9yus1z82EZTR1/
ahu6PnSUzI/amL3JPSTY7YomxL7xr1PSzsmTgyFj9IGiFRa9TzkiKWSbnGOYok17zkKRtWYlRa3h
QHtu2t0U87xkwLv5slRFtrP1KNzSdVcoTnZ958GJeZQ4bDOTr34A1apm90QOYxEyOCaaCrQ8xO8l
j7qlAv24WQpi9uywcdmewtAWlR8/DrAvy7Ot9ScPHl03je/BxgtFoFNakCZVHOImHnYJZpI9ji8M
dImuiiHStoSy7lONzN5q+A6uMrmFc20UysY08TXz4N+GCk3RdOTukGDut+h7M+ctZRCOMHx8h6z3
E1fsYUlgzJA4bNE0XJjYA9mQf/IPdSvvViqLaU6wM5IkvmpUv47F3nXoHkVx+pQMfj6hE6RMnnQ9
vVKplsWCEddHG/fiHHXZaIq4nu5RZ7j1ivQZ4yu+s3iY73UzNxhfTyAFe9Sy66c7Omgf4ayAwsKN
5DUtu2l225Elbbo+JGNsIOiMxr18TsXom+Paw3rpcSYN/SAsbINKm1bAlkQbOX4fRl1lx9h0njyg
oUnHt9bx/YGlfZ9c6X6aoi23F/hiTBFxMXEBDqS4WhON2mQfa3lTIWTqrRBpWj8GMKuiYuPYvW/t
7mcM3Pc0Ib6ATGalikwmrX5QFhgmHl7dzwcaMLfdHzECmRxERcexNHFFdJG0TZ/cpYu+OAVze0mu
Bai7TV1IsTJSDsscJws+BDPj4+CyQyd6SHPl+4DR2GeNCUr6Uls+3ZpxQVpfNHUXFUkH6UEsXbGt
eeY5ggRZoK1xXXOvkVRmW4xasHbo5EInwHh4LNE0cqcWFxO/WSZszIIwPpcqNMt4pTacJx9ZbPx6
JJnqE3jgGIjrJWlLRRmyvvkqV1bnlib7cRHL9mEcq4ag5GFVZ+8XsPUQ8QxS+vZMW+3R+6/CgwgX
493d7PTGCqHig4Bz0ob0DaluafaUshffr1F9Unxk7nnpq2R9O5olKdCbm8mn0Fd+LdjWRqVWzTu5
LUu+6ug1KExxTej05GbrmuvGaQi7pJjrR7JHi313UucZCvIZtF/15ExMroki/mqbFnnwQ0ZvFJXy
fY+EqthC96WGkPVDAkjrsUkIr2FT4J6YX8/ThJPhLHwdviW6S17mkYnmmrQNxgv2zu7ybo6IeYw9
9Ichf8/uoBy65IIHqKgs8X6FtGV+qQE5mcc10iCYuy0rlgiUiypiL0KMNg+TuEMbEhoD8NylJrdx
fYMQt56CEeQdont9UKTjKh+GzYF7A7MTwnxU1B4OEKXC1sHzWTxiRtVet0tWH7AwYBjG63Deufgm
RO3epCRNzzxWWHC0N0Ub8zc9M8O7ZO+3B8F196aOtQWRaumVmvMtbqW3eY36LRwDzBfDNV9J/cKT
TZ9dF4Qsu3HmxbAv+3YcTcfOAYTc9J2PRPZU957CaIC4MYuuqyFbfZ9X2CsCwg+hib+1rgruHWOc
h3xth02AnJysPpTtReHi1IdthxCQMEnQ8IqeZ4tVtrV06sqar0l0XpMU+gIYlPbx2TRJJe9ttFl3
XKFcEb/svCe8kCFd3c2SalZ/Qi02zDDNIBG51q1u09tuW3vYF9fjitCaaCNe6NLr+GGmC9UHCI+E
ESIbljenKVpl/zHCzoQJGwsta0sv/LTkAcB5dZBuydrC9Mi6fV7RiNI+Dyws7ddNMDrfrtu07l9g
s+aR4DdOMJzePTYy03mHEbjuAF2oilwZ0bfdmy0BmnWYxpQOR5ch8JWo0evsNF8IpYc5Gwh9wJhY
x27ACKdJmciNyVOCQcDte4tTdHhYrBM6LoKs1+ZsZ0tjnkMiRyD/2zvShzcAezICXAck5P3G2t4i
EjVjhhxKD9j6Twrwi/+omJKndELTl9rBZx8TS1X0aQBlAMDPNjF4iKKt0hRYHcj882pZFRxgzLKV
61Ab8Z5DpcK9CN/E4oO1syRdybI5QrJSjSxan7jfu63OI0IyiiynMkMhK9qTe7uLLXxPq07230yL
+cyD6GDE+Tb0zSYhocEm8wjXcqa2w7hCr/hKthGZHjn2J2JwTM0lQYA9Ugb4uxkxqH/d0bjx11Q1
Kh7KdDebmfKec17D2GBCRY3ypZuLgCQViTXyHuffdA4por+SqlbmpbfRtB6nLnLyZK1cGL6xXXpT
zqTf1k9KMkzX8UZJ+8l5Na9HXcdDVEi1JDftXFe8mEHtcLeh69IaX0nWYrzVom9UGL3OqLBmDoGk
l2VPpcDI/1zdTjWZr3y1ibczJcHZ3LF91w+h7/vcwO02x5hjvVA45oluOgYvkL4IVCz+uos3fiB8
T6O8kUuWW+eRROducd6+yRKfNd9XOPaIw67iuCm5h6bXlNcW1inXOx/YlwD/x7bL6RTJ6gyX8ZSn
he33LkKFFeLoatuxjK8ywpLs7HC8dJ/l3jZlGKF+8jARaw5tNO8LqAJRFZ1QsVFXxIDHERoFdksB
1TD6jq4OtMrVN7U+yeZyRuGRuQSixdPUFjgI9fDC0JmKj13TjK7UEWv9Yd0wnwMsI8LY6J41SXsv
Oh8DB2qDusd4w3Lqq5aP+cKq5TzFwO/uJKkdOSHp7j+Jrpn8/ai8Pbs5G/umFCFsBWOIHkAY6+oT
1FxQkdQDQmrbGXXnXCwxIQF5HX/qM9EUeg+w28FQU3zdZob2d7Ojtr8z1WJvFq2n7jMxm1CHSSjz
DCyFHoaIIhXD9XBxCnuWmqLfUv/CoLHzagiP47yBqkyLlYxsJ+99NhwpzNSXYkbBOhUC/foVjo9i
Q9MCwdMiJzVb0S8AQgpoR8mtwCBXqPOkwQqegyJ9ocH/AvMcsjnkbpKjA2rool0O58yvrPmw+XXe
b/cUJ947qNdM5Hbg7dLawtFVtzeTADsMyoDbVsa8Q4yr1vSBwJmzXKds6yCHUMGBekRmkb1JGgpM
prIo9nMOR8fz3lXRBtbs3O+lQicdqULlMBv3tRrhOHMiCjhiXkFyQrxODtgazjNUL3Cc3GIQKXaH
GHcXCTm5J/TciLn1UDNA8uvhhHqfLhCZKoQw2j8MaIl+SXeUt5/GmrnmfTPVGJlTTusebMAhfR6I
RIkDE2JUAgpOKQCC4AiJALjq900L6ANAsz0qu4QkR6DYqjbfAUizUmW8afqb4DOgJzmmzJJPxuqR
FhPwlfUh6Hr3b2I9R9kHX83j8rCsrWzPopGoaw7DUqn2tNbNljQIuoR9Vx6J7ScVaj+sh11qaGWr
ad7foX0wgAK3AmcatnzDOW+ut856bG8yvxDa0CM6PckNJBZwmggGofN89HzJ3mE/+P4gG9egchHJ
uN16sYzqox8AyeQoZJf0LokIH191J6Uq1VQZ8hyRfVjvQyy69b6a4PP2RgBXJT+jScu9tpSO39lo
ZXa9JXUfF2kKuexbnGY1Tux6Y8SXFc82oQs4ZYH8W+wJKDBPK7SN4jOHTlN8wyCb05+RMW0axn3x
Nt5JDZQ155p6qJ3rxrzGjLbNPdmrEayiKlbjNWTnI/KIqceMTwU8nHaP7s0Y9BHui94cwVPTQ4Ge
CFu+jH6wEewNdydOUQ8c5EPcDzOqCI70sUyM1B0KGCS1w/0C9E8VmI5wdsmhpJKQG7ARGVJ35qLx
OoIXbPNl1EpuuCteuStft8KXhmmtDj2lYi4J/GScymczhOaIbKpHWZBCPA3Uyf5i7gWvs6nsmlZu
58qB+V5gyqOWrISOQmyhil4N6EajkTnVZ75udC+Aien0GnFyQq99xjmWA0VNVI5xz70r52Fc+mO6
Lcn8mrVM9RHypCR1FG61kCD5rtXQYxpLob/lbLEOOBPTIuqNvOJEk7CdVCKoeFkMfFhuL2tu07jx
Nu3Soks2Oj2wrO239xHuRuJoQMU3LceLFjWS/FXsa3q/XOqTmyqa1IaDBmxXyEOFqq4fwpBYJGZm
gX7CisYSwKasQKeEeZfHdpDj1zYgZIOZF7IhfjVujebjAv1YJIfY5gAA4DUzmbOV0yIeWNOtNY5F
0e3fVINewqeu85M6pnU6RiiGZ01HOClz075JkdrgaCAyS9lRI7TPr41OmRe5gwR7uPdZuojnBMBa
C/MWoPfui4QYq3rR0TJFj1ONds2bVXazhd5AED0psnWGKjGG3rTpT82ArhUWSarp0WRI8vgBLojL
fIP5vZr5YkcHaBqgsWayNitjxp248Rp9oFtkEoLfqiVN7dPYd8qcs5r66RQtsFX/ROMYNTofN46R
nGmIlrzPiI9upxjaUm+ixS7th2iHq2AhkQWMh7AMwty31mFMZWBxtj7vPQiJhYgtWjQt7UcIxJg6
cl8Ft7p6pgCICjLCnaBb93O0w3zblBSqhP3J65qGHLlGtxdJtrnlOkyjpNcGGLm/6hXf45ekcYyd
W4U+XqHjAe37A6aBY4MCbwRMD/Debiw6zoaQpaB86KIce+6Oa3vBo0YGcYtjnIAYPR/bKEG3ho9o
0IS8h0GayMO8aVaaJmPptdsWuV/rdIviEYJsxC8yV7SG0xkqsKS7ZYmx9oVZaKK/ZnW6DLcxkO3s
2LNmkU/eo7FS9jUwPswWgk722I5jz2+quh/Vkxd4MDeBCGXP8QJDHKAV4JfDjzzs7LFbsqE+b52R
6h2SWkBJgA15aGfACmIA3pxCYa2NiwWbWUcFlDt40CW6eJmQRwUy30WAOPsI/cHYJoWUkK8cDgMa
OXY5ZYM3eLAu67R53AweGjqeWAmwJCeZDE8Ujx2jUZI1an+H3gfQrRU7+Sj3PbtlqLqiGxJVgBFz
HkN7jlyacIJcxR3n+kp12cxu937C3HRCwuQ++naRwO/UAuGPo4PNdGjyxAOIRYeSgDIVz1askLgz
g/00rKkgjxNEEyw5XoRaE9RvG4M1uzC7XLtCDt6rMgzm4gfnLL9npkrHU4o5XH89j3qhZb0GPd4S
C5WZfKtUnJzSXTN6G9kkiY7oLbq27EUtkVzr2WrAY3Ro6ectg/v7TbXX3fYWqHLqAJc3ldm/0ZHR
+otWU9yfYooRxVPc+jDfYdrfuOceUtLNu2lk6XabpJEN38PMOn3brsuQHfaFCQAgEj3qHI26BT2R
Frp2vJpderfEg/WFCzD8PBlcQlcuOyGqAKedo9edphda7CqOEozk+36Fo++72Kva3hm3J+M5g10d
MgLA3hVmFKQLcHS3Wdp9AXISAX5iItIWECFSsMKOWOfDAc0kBbQBIfRSzPhLJiIjs9IiRFFisE3E
bDDmoNnl2UmNWr3OgdzKB5utfQSZgDZrvy2Xk/FbtgBswww4q0/zJJGExIh0/RM1hrilSGvA9yZf
+hRCDJ7C3ykDHhqXlLAIrBhaz9U9aTLnj4ifkDBc+7FdX1236e122rOBvUcWwNMt7+ZuOQcAktt7
kQ16fcBxXdNrizwlH6BRM+fw8Km3cqQA6HHYou/4iKxYZmfbYEDgHq2NAXPqcC3YUb/PCqU5g99k
ytznZYlmkWMeiHhgmloBtTBz8xbshqQu1xVeym87EBJxIMIaA5KLchWVfMl0LEEQH2O0oQBzVWae
XN5iTC/NJ4H2Py3QsjbLK6rlGpgYqtLYfUZJtrdRzh0IEF3OEF7dntf9hCGNHNry2tfHDVOd8PQZ
t5Q3HzEYDWQ6Xzy8Z+arAbVG2xV+huy3P6Ma3lhSGtqAgVH+MaLLD9xIHtJxmEbbH2L5oUuf+frH
mOk/qvGwnq6bRYF+oO1bgZqnZX9w/uRHLZ4JUoeyarPsiFMqRr0q1/jOIlj+nq/8b6g94Tj4NfcH
VTdxoHMh746wCeZmat3N4KMJAoIW1BZgYmsHTf1MzuRxs0CJCnjhRnEBaBY1x7//Wvi/5gf9KNxT
bwDa2shkxwlWoH3ZYiLkDsy7uUC6hLYdWm7id8b0f4OJlFyu4J+YTma2waaU8iOm6efsyYWpWkpd
tzzF6DUqMcDgTdQjKdzC+Dsjxr/BC/tR2qcDuQrBnLAjFzC0cNBsOcyAtX7nhn7r03+gbmnY4dms
kQy0i+GLMsmLF7r6Y4y2H7V9kCXPg64rdkSvC/m6Cad26ekf/PAf6FkuSdw4LZwdAXcdwHoExpoA
3/j3C+q3nsoP+7za0MhgsuXHOo4sjtS1Qt2Nw/ePffoPxEqiNAW1Bs8FlRqEbZ2EReM+Pf37D/+N
Ffqjrg836NborcNyaTJJvtmxHXwR80BgyiPIoHO9gMp8jQkhpv+Qt138o8ZPI2qfQfCEHeElyt6n
s7H3XQJ05t/f0M8L/V8Q8eLLnf7Tnsu6QPka6vQ4CNkA55Jj8MBx8d9rSBx/SZH44idjmoz8qtXd
c7e3zwlWGruubLs0KBXq5gBrw2/bShtNcpchI/rr1f3n1+2/6tfp8a/XYf/y3/j310kH09aN++Gf
f3meBvz/35f3/P13fv2Ov1y9Tvefh1f74y/96j343F/+bvnZff7VPw5Ii114s7ya8PbVLr37+fNx
hZff/N+++B+vP3/Kc9Cvf/7pK4Bdd/k0yGqNP/3y0unbn39KGP2nL+jy+b+8eLmBP/909xk5qXv9
H+94/Wzdn39K2Z+gcctoxoGlSGAACJT+9ZdXcEjA8CyF6xYl6UU7b4RdaPPnn1BD/ImjV4B3EpIC
MWd4zU7L316TUvA0jjkGHlIBvaS/3fuvvp1/fFv/MS7D44RmqP3zT78+KS5/mGdUEqQgElwpXOev
1xTGE1dCL/DqRGVz1bGE3i7AdY9MUVCzxP9N+Pby54AoUbi9iQRGbfGPU6Yp+r5ABrWEhmlFwMvk
Oq8wl/M78eSHM/iXP8NSALJSSApf7V/fFcge+xyBIgOygOQHlMD1WVXxViB3a8/9UntsCIsmFAP5
835rk+8TbNHLf1oFvzzpf36yP8/+/GOb/vUiOEvhjEA47vbHEQ8D+dpl017mA8iPX7o+rt/sCu2z
qvsOuU/2DZpIaR5NvT0PnACeS6A600WjMYfRKP3IM0U+MfA/8xXKbfZA0k4/re3UnId6Sz/MSFbf
ulV1xT45dQumEsQ34wl4RhLFUEDNUEAAoqvEEWTD9ARp4A2ZZjRBna2JK4WuAvr2g+vjb8JUCmRr
dEgw7cbtEUj88qkZR/9pN+ER3L7qHhyzpIAb0ITINvjnLCJjkUSmKwcMPV/qbm9+EWf4P8WRu/Yr
mJnTd/djlPhVYHnQryN6ma+v7u6z/vE3/3+MJwlO0f/82579H/HkNH6bxlfbfv5VRLm8568RJUmT
P8XwxMNWAjU0JZdM9q8RRSLWICTEgmZpTCjiyt8jCvsTFzFau0KmWYL28mXk8+8BJf6TjFkKnauE
SJIRLOS/Xdz/IqDQn6UF/rHuOSdohCCkZCKjQqDL80NIGWgSj2wGsyjtQAywsoikAdNtDsZF+QQG
NJjVNkIr0Oq0vUD9EMQDtcATyPoNkHY6BBA9+Zlc2O3wtphCKBGg6hkHWwAyjP4koMUIEtc+d2ka
Q56+SasvzW4xx6PQq/vSVcskc28tQzULI/U09+sAcOMk4MSN7vXB7SqKPi3gveov2UqFOWQsIQSl
dgOcXAQBFHTT4O8+gZdcuSJgs8NcjgN2A/aD+9+v22RZ+ufLfcR5xDF2SQrc5CieAB53Lxh765Iv
2gNn3+9WEGOHG4hl9fsLWh82euqkAtdzQAb7ZgGLsuoOKegK+B1GQanJq5gYmLSO4LYNN4R2MZ8A
meJQR3NZD1zdJYDxoidGF5Ll7bZB7iie48tbVMvDcGN6iWozZx2SjyuIUoO36jMgjm9wmfgJn/su
vQE5LrAyBRNR3RmCt3/waKKKGzMBl3qqXCM/LjYC3UOBP44mISBJlubV/6PszJrbVLpw/YuoAhoa
uNUs2fIYJ05uqGQnARpo5vHXnwf5VOWzciquc5PagyMjaLrXeqfldSpFIh2mQ/cLnmcqzi0Je2Jp
ZkgmOXpSiHyFaicxt6ahzIigJCsdH0UuneoHGsyiuBeTk5bncMCCuO+TObS+dLUbfamcLEXNZjZO
e4ApEc2uVKPb7EIMIZQBts7jzcy/3FSuLdUN8RnTQLRQz13N8ykb7g00lOpXUAymcyYbVTf7oRbM
Lk4bbt3XykgG43kIHVn9AHuxUtqhTAf7oeBJ3gzeHGE9RfCa73KRDuFzr5AwxFER58esF1a9LdLS
SHcLHpIm66RIXP0qrC4d18J0S/eOKUdT9ytLSp61jkyZ/hSoa8VtDGSqvnOf4/mR6ezt5cE2JuEQ
Wel7zufOb1LG83hVnjVfmXbQyZA0uImFlqaEa0zI0c2yuCdMf7bv7UwG8UHbYQCnDGYRMFgJuHkN
QjmzQIn8YMVkfsodL8MYBquwkd48RGhy402vCx0jxONdWKHHCO6nJur1TRoFYb+yLE/eJqadZ1/M
3lExz1tnwYFAYqFXRKhxlg4+dPBRAuB0R1Bsvm3vc4rcQOgk7VPpu8yI0E3dWxvDTIMveZgy2V2T
w7WzSuHHZ7MYCnvP0Akm48ZwJtbtkOIl3FvMiWh29uVPtP75/Fm5unV+TmZU3nF2uen57aJ1M7N8
Oymc9AzbzT9nYwW863cgQ6shSzmtZGmUj6Fl8hRMyay5zRiOQCG9JGDywBiIufuFc477wyE36Js5
9MLqa1GnanycdJaE285OUuMACjPJk1TTYHxjwGTys8jGOFhxhjvqSUdZKGI4V8BgsZKaEVc3ZLnw
Efwq2z1iOimTbW0aKB3jUmDdKCmxVkuA8bhpWwS8XNUksr1vpZG5VelQIKMnxcqLjoVM1Pz57Zum
DP4aHzuHDv5HKaJl/UurNU8FytBtHqmGpHA/me1by3CHYV90iluFioLvDorJk1FFayQLxh2KfRBR
qZAC7rTm69j2zUsdBWpau4w+utGhY6c3sCU6hu3U7ER+GcXdMYFwJxVStMV4ajKnDT4VUa3jrWf3
Zos+Q/SPZpg0zqrJgcO2gOzcWMuaPe5OQ6My7Lo08IsdalRb7ueODXlHtJnFG5iUrKIOP1PIi0/y
XIhSBll2Z8zdQzJ0P+fSLuInBKNqPnWkSfZrlIpVcwhc5a2qrKsEgIpFt2NnvJBnK5iN6mkiezP+
3s0itvbNRLwlv9O2vkcJE4eQMae1Hh8zxbc66rFgLRtjzj7KlKmJl6dVhImdnMFNuhMEU6z57KEI
6pXWkYXFyc0ni43Ymioj/kxfOcpdClM/3uHTUFG06g1P+xGmiC6KHjApdP2t648KtWPaAoM8wrGN
/Y1WeaPzdRVKC2GGSg33NsKeRL/WZTyf3pBjvYSUMKOAKUwjQq9kkhVbUyrYBRKv5c8oMxL290lM
SCaaJmKYOktSBkw+b5oXInlQQjhtqXdvP15NIDK7t7dsqpnLcWMNYZY9J6BF8ubtvWvZAKeDB9Ed
reNpzIJHXVZetPKE284vCt+Gi38BIfzdNNYpOrpsUROkIqzEbdEkfB47SMtgzVUYtmPUExGCy+kc
+VVAVGRnjr3/iPo26r7Sg3n5/awz/rc5+Hlxb2WEE0OvCScJD7HT+164GtHNtMe3l79PcXa4m+Ly
iRWkand8++emLXvjeeJU50hF2OYANxfQlUkh0/LWmoI2Pr9tV9nl4MsCP50/v70mUR9yBI8SJgap
V6WXF3pMlR9hDWm8qu1WRYTGtfugKViauvJPceQR24G6J5CWS3lkMQnpKvBE9y2ayxaZJ2HwnnNQ
dEnyVAxZPZy1U07xoVqmm+jNJOGwtwFa5erHPMsw2htDYtuHYej6cFeg+UejIsfYeyKdu3tt0DfD
fvYI6A8SBpSMrUjz7vYYjtQLGMBiFg5KOdxFxTx9BAJevKTvv5VnCuoeh37LBvW76rew+NStB/qx
q/TMRjBDJQybvA6VubHCTFVfB1Ltm12C5y5+6lWmvLUbEYH3XSGzicZVD/lLvBt9VCAP+ZRYzPGW
yGZvWm9gncSX88vzGvGLdC9GqKy83u+r2wmOsN+gcmHfi0uc1k890ofqgPp3rs+h0VnRl7JpigbJ
gtkPe9cxWFX/U5z/P9q8q16TJ2qhfLd9EfgOYm3rOhqjnf3Csnpj3M0OobSbNCXy9TQPE8okSANm
YncR78cu9Hz4QctLOTIGiK0c4rDwHP8NfnmHvvxv17mgzO+ehPR9hykaFPoIkYPrSEyva4IKqtdm
p+/M4rNA5CBWRuZ04c50qWt2cdaq+JjCcfbrJpFh8UHvvSzgPxcAxsEqMB3XNqEVHECNqwU+xC56
7HIqThHF13yXMi1KHYegbhELV9bPIDICyfCrdBCHDvjPOURl6/dP/34ol9763VUEtmUy4Nz07cDk
8VzhlmDFGj+TEd0aM0Nn73Ts6ei2UgLW3RxKM1wkOX7/zXV6joRexcvsaBMfhvGz0nhbkHv3RrGK
ZZ26jwaLinqqluzPwWWtZXhPkxHpqUqmtT2O6ES1aZoEQGvjuZM091/DtiEZFvIK4XM+h1jfesf2
tknmOAb8TBnb2Lgwn64Kz/DSI2qQQO0ap5heSaLEvkaHvdhF6u6htxrEWIjHTL0xRs3rUAbxUv5P
iuVmQl9/FF9wSYO/uns+aapo71yXtvA6braEdJ9lix1KVgGbiJNkENU0e3V6tJCFUz90wROthG9t
bFWFnyoUngiRx9wrbvvc0QdSYixXfrC0r3BPllZgB+6yIZJe4S3t6ntUJ51clyXjhTfC8Er1uyFY
sFjrgvlM6ynLEwLJM9W1P6ivsuhRG5hWikiV4pPoRu6RE3kdNlFMlV575snkhAUPDGY8+5Xb4mj4
9wqUYITv3wMu1QRQs1xeQuuvjb5n9FtaT2l1Cxveqc/N3PUeh2Sv0bgBE6fyFlcNl/VW2qZLLhD8
9Vh+zTIlcu78UmZ3VseP+HDI3ZGxdDQFxaVwiibY/L3FKLV0K7OU8sEQlpr2CEqYni0mjAt39G5Q
s/0whuGhi5Nh2NBcVvPayVBxkbLFK7mPXAw966KxTnDNbNy4hrv+iMFBlrfoowrchPkQdxtnIBvi
12BWKXKVwBa/tOOZ3Wa2/fkzb1Md3grZkDMI5cN1hUHbDseiQL+x7rSbtMcpneXE6OfARHQ21yUa
WtPB9K30MGYr2/DidB0mjMHbSUYySWYbaZyYtpMl+LF4CVcObJJ5tmvFxrmyEQB0t+5gR8Z6ToCl
NlQe3JtEudyJfz9HDrF3D1L6NnG4nGie6/I6WOY1j6DniBMs9bKbGNuc2MfsH+lLFjmjeuIm1POp
cFwZrdMyD5D0XB4GcjpTwOIbqfM5MesaiYGPNW+LM7IHLrAKS69TBKFI0qtUcuU9NaHXo/Bk09qi
YXOLVT1Y8XkmFlhuotppux+4K53g1VBtDujftcUqD8osOVHuzc9OQduheu9nWTj1jmjsu0QE+XYK
8MMoJ33CkfrqoiHftrRGvAKqxfbhrnXrYmMtvmSzoJyUBlistbPTeFfkyQOl73oEg1w1foaaomrv
ssp47Eqa+XQ6DY2NxLbF05tHwaM5Kv8sOpe2JLC7VUlQ8noOp/REMVc3T4SEN+OWE+MpJPWWiOPO
QUHGaBFXj+Eah7POSFjvH/vWOaLZO2otv8ly+NwUCAXDcZy2fmQ9WU5/NlzfY/TY3AK6MBC2kR7u
OGc5WyzZ/AIP7iyEbW6C+dyeo4cMJVb7H9uEq+5iiYl1/YYsWJHvt895WTEaMN3JSboHPWbn0fMe
PM2RJIyzo+P7yPSNdSIY6lyW04+uTm/kyFSLJPB/qTH43mhZP1ZNNu7d2kk2AkU6iHJQoV/rGlxy
Kl5+XclL376YmFo3mW1uepE+xH39bMzJA4DqTzH55SqqPATPmfhUx/26ssDJ5BBjXYvwYFQPSGea
E9HNJ9vC+j/26r+YqcRjVa/bTOmdCGq5spvqjv7xLiEzYTWl3kM0Tt+kIZ/HOWluSo+pcEU0+9gz
bPEZZc0vf0jxSTj+dsIOsLUz9zPjb3+baOMJGuh+RlH9YouuW3cCLfU4Dr/tcMa1SDRBmPmPjP05
pXhKsMiFz2UCbmNMrx7Oh1VZdqQapPNpcGd7o6qqX4LgbKYYND0NJqIEy1hRd99ZGJBM5d00rvlT
SLu/BSroVz6CcczwwznqZkJRFHXdMq+kCeeN12JmJDPJ3zee91051q85Kx+rVDy7afg6DdyllWaU
lrlNLG872LrfjbkL5j8qtBBpxz4xOFXyIw0rO2Fp1/iAiTGdm33VFDMNuIMuch0y8RI1emWMwQnN
/+TdZ3UY0tdMbXLrBHiV72xmSY2bJLSsgxB0VEQVpepnidGiXaHhaDHXWq5GylmKtv3mqVydEQFF
6doPW/lR3NvV/kT9iROT0xCWAW7Fo6V4fyoquxnGAaxlr9M+R+gd8FvwxyuQ/LgoxuJIhEo+7gIM
FuiITD8bH4u04rRB1tfXm4LEDpDPsomTTc5IOaIYzXBExmgP86EZK1lsSm+iVwryIkiPOpea6sTQ
0uKVrdlvI4zVSq/IPcvnY8mwoPxnQe/RfxB6vADe/3Og8j0X+gw8mYhL23TZid9/z9YrmxQgw90X
jBGVr5MR8FwR4MBDrHwz7nmkYVV+ne3ClyvfcfP2/NZEJSo2jdMcTRaO73+fDn9flAdg7puoMWno
0IxdNT6KIa6uZxGz+waxZROmgqMiJJObr0i8OPuu5lZbJcpnJOETdrRqbufqN/B+M9/aYLR08h9c
1PvSY1kR8AOexUtjB8Dx1znReCITZVlpsq9TNNP/dUam659VjMb+2OVBFjF9kt5/LdzQNh9C0Xvq
EDqz0LcMMjGdfVPaejgGTseF10w7Lj6IUfq7Y/Iw2MFgQgRCgNrXcgirt5juOEbp3swDp/nUenpu
AFkLJgexhbmwg34g7eaTOwk3wcuXtr73WMnAnIimHj2yVz64YX8tLZ6f5wQMh6Fo455dPUUbBMV2
TcaJpF2rEcuQf7Ir4mYw77VKGugKf/Cbk98NbCFvaApRCvZD7gZ9+GQVzpx/kG5/iU/6U4FfXmpg
bQ9IzqadgzJ9v9i9sIunoYurPWI9L90GygdhwUI/P1aT2cWrsJqrhn0yiW4zMD1eiktdKJysz/YO
eR4BPgTSzXZZ7qOeZB8yQmKUG6rJpfVat4QJGNvRby3vOOq2PBaTMs39EmCUILEfhbmIWJmabaUt
EvvUzIt637RhvKujrNbb/68HACUMKkL3zMYJgAA2cvV1u7JFVDiqcMeGopOnsgJMhTYi0/ul7E23
2vXKDocX2y/c/mkMmXCyS7MmaT+ppqyr+7qV0/hBfvsVUsM1WVyUD2sPz05rb151G73h90zgkYpu
TY3hrmRjQ0GIHn/YBnlaP3oEpHlrcx7HX5IK3LbXI6F+6a4AirRfIw/E9jeZHW1+fuvRogYD13mC
l/V2XVIxdLkQaQr/VWVNgClhgWssxwb1GRbSXwIoBgt6+MGtfl/O8rW42R4uGxfxvwtsccXOYfJi
0DS9KhPSO4Be6Rkl6sGI3rbyS5rLti/L5lR4BMG/WlgV1FrR6zdktyGouemyyr/HiltOpymmaN5P
o8JniyfrY2DlGkngSm3AMtvyYDSJLrlaFHXMKgwBKPZ5Mec5UYYGxAs+I+V/NQI8xdT7kriFwpoL
b98w3yzjIO7N5jEMsjAio8NhKnQuAo/Lo7baN8wPX2HxtYsd08PY1iBHoKNUNzK2wk7xC//44F5f
5pr+eY0XMASAlPFEAYMEFu71CgzhC45B7mfDqaum4nYIhO88lDNWrM1kkHWi0HJmxGZhKGTGDUdY
271aUx0JexdAH9jPeB9L+/BGXcGmljEeRhV8DVxj6D872OXli1iSgXa9DM37Lhs05i1ygpqDCKA5
oMoqkOc5IiPv3hznovnaW33d3Y6eDJrNgBkCupFtJl/g5KKnd3OGKhTrqg4xf3T0Na+kpsBRNGQD
TbsUyt9cR5Oq+iUeUFYn6Ru9Zn9coLccaeMGNQly4QCJ3o6XNdIvYVEm2EaLKdcrHNh6+tmWJjlW
xCRMhr9yy3RxVNaZIY6I6qkzoPHYT9GEs+je4D9GinCeMnKVRUoCZ/GbFyNQ3/3Em6CDLo1rOphA
ItItmXnsWG6dnEYnKaq1qa0x30h06NM+BiTnexL8ou31pOeqOBgOk123BJ5Y9o5wddM8RqMy5iXm
Ij35xH4aO6AOlvagZR/cIB+de7zgF7bDADTy9oWRh/Eaf2fKR+MNa/uTIGhafiaNd4juSMSRydq1
pEF8DYxVuepNFdk3RCVgiVWFnTlbWwShs/Yj3J5ro5Ay3vaNVTm3CQJ3C76BQRjwMUZ2QD/a1Ac8
3nO4zj3dYmWCaveO+OQJSIAVzBDykyZ0BNwxKNsulJEV1HrezJA7j0Gu8nafzFIUpzJqEQk6Mpke
p6rWitixVueHgiCL6DZUhkpPadMGYm/6E9uEDcxU3vlWmDiHzEzUC3kzCEw9ObBB4FSaId1qnNnr
IWwGfS7sUWffktntkmdVurlYIRcu/HtiufoPqokr7Hl5x9gdgDx5dwjH4m17f1RitstAI4P+FLKF
+qeMMJdH14y8T8aFODZKZ0gOY9pmxtfW11WxCa1hMUFaYHhb8tM4DVUJpUIMi2F1O+nNcJVTG7E4
Ndt9uSEyIc0fzHHCcbvgzkfqBXCX0jZ7LKhl6JIipeWjMxjurvHtgvQ1ft1L2FXsK7VfsDA/2FeW
UvfPtrJUB4K6E2BJOBIn0HWBl6QOKXAprBlBbNK+80wvBiEcOt5yzhU73zqmqKLvbyRLxY/IvV04
tAVYN5dX/YPLWTbiq8vxwVoX2Qk6N57C+ydQFygQ7MJS+8QXgEhTBAC8KwctzkAqNT4U2N6GiHRi
DjxvXXFUVj/k7HLeVaHFVXWRoDR9Y2Rm30Hg8O8LXI60P9fnSz+wOOko79hvTYei6v315REgCu+v
eyxGY/yamHM64EOyQA3KUKgZHM1wwxUcXdt8//dvvkTMX/1qxH+E2C+yHMR8V7/at2eVTpScR2Aa
Wj+rYZDXqprC/8bO68dVi6jgR5Vih12lhudj3Imjp1CgxlgpC3x4HYUUbdDHpQGq1wwWKXeF3W+K
5T+0SVw4DxjtvW7bkleVgDSTooSJD8spAdqFuhUjftU1e69ITo3jZS5OYw4Za50P/VCco7iPhydl
OP2TLDzRQquYZb2JTdk+IxjzgXPcDpLYoxI/QwB3j31YBd/btDGTo91P7m6sTYyio7YdXH1dM2ab
NCbPcK3MgfB65dX5J6ljQA2Kvhm7xNQRGzPGbnUewsTXJx8CeA2pwvN3Zmxn63AeEZLTRTvFCYFI
/8PPAgxIdVl/UN+9DR1//2zQV1qIKBdFlCeuxfLwaJERtVl8Ugljvc5mHFBSV15nxg+TyHEYc/LZ
7rrUsN1bR3ptdccNb/MDrVs2rienEvcMACPRuoitmR04GQm9lwAYgF9WHroHOygxXuDxH4pDPcz3
ToZU6cQM5kjt3bxGcaKr0Sy+oDcK7nq3CI0V48at5s4FPg/JwQnMHvTPqr+4vZYQEgzfi9N9RqrL
y9SYMj/hievKW2H3LxEhjl9dOLJqZasxm7/AHLJekAN4wy2ZRtON0+cswWCOe/yPZty029rKvP5A
9OFIFFpaqud28IOA6L0KaxwdEV8HE04Z7TF2BXcEBMh8Q6nTdjufBICQJAOEiyAtsPxkNJkMJCmT
eUVaZ0yokgg9UQGqNNL9jFZrDu/6NswgBFU1GcfY0j1Iim/65EV1uWnvIiwaG7zEc7vFmmpYN3VF
7MluqEz2bDvn/TgWSdCuCMwkEiMzMuViQI15VbDlkKEEAMEqGoY+hoyfDMC3rGI20KYY/fg/BN/q
Tk/hlD3UQTbb7JAZo1NmULUjs4myRwtlPk9f1Bj+rBmBNRNQLO8nkVT0fHpqguGANy8gPcrEdPRo
pYhb9+Qp0CPb5ewnULUKaQ5IlFcfczFm0RmejTwx8kLm6lYKl1z1i/Qmkhm15yQzt/rhBOip1mQW
9ismqJW/BePNjC1BP31zbGtlHGDJZYuZKm9I9O/kgLEjdKKVY+hiOso+Gx4MBSi+Tno5E6KYM/xx
F7a6Q+CKUTA4F0uEjPBHmYODVdNLq42IvcXupmn9763uPfHIMexyAiMmBu4wHRSGV30FTkTKAk8M
NxlqFOcQy0o6B+Svob+Wc+cb9zIq+C/ZrEd3W6Cr6T7IOr8M/fzf9zlA1SiWWgD20YUpvgLCKqTV
LdKP6maY6vwnHQ2Zr4mN2G0DH1y9olgAu2XwsayYg7dwJnpoZ3lrAxT35/GirxhMwwHXIl5QHc2R
OIPNcCkv87BZ+Ja3MxR+E4WOX3CK8byM9GYsS9MheGOqw2Ob4EE8Ij+qshemaJf7ejLt6Q4tI6Sn
Ml8xFuIJWmHX5eALh1a1uMtDUnX9VrDS6iqqjWeboqVsVrYF9JGs37SBTdnp4MYX2KXXtpgisbN4
tumqLaMRhKIXrj45NRBcEkaVv3fTKZMd7rAhJnwtTDiXGzVCLFG9o/+KwxAooG0dFmESTuRIUfO5
zdknq/VXHuZJsBWi00h3MurkLcEkcI0Olph0i3gYBcabwGjgi8ab4lKZFxc6S5QR5WKNykt/VQFm
19Wb1EeYaqlCoAcQArmzntXKqv2hu6lsqulVFxC/eCjMJP7i9U4drFjOCV7cyUzjDThfP/3gdKhL
pES1jL+QMZu99l04FDvosgWn8o2YbCC8dtWNjNrAiFb+oMx067RzFz+9XWfYlNRts5CZ2o+G4WXb
sp+a8ZCMqkKW10xsanpjdfix7mU92R+Ny7qcKH9WKHUb1C12VCECCTlvXo82dQgzLNq5VodWRkH5
5ESh6G7r2ZxyDoJJpTdlKYNwE1eNaL+FTZAM65DIi+xuEoPMPo21PanvVY15eqvQ7kFajo4HKhHj
KfxsRMC2+44oo+oD6PVvNh2gzg44JKGoLUrKqyqmtgfReWlonQYDCc+RWVRlsa88gx20yor0CwEg
A+Z+sxxZ1ANeW0LPeK3O2EU7Mp9InyR3HFIReIEGqrvNEVQSAyI0WWjNZEQnD05h3pYuY2rXYHTJ
N85MFtZQFiyX/kKC1peysQEaQbDj+gTA7Gf6pP+LUegegu0coDlLz7PZJs69BLb5tIBOBaTXVBbQ
MC0yrW1J8Hy7jjAsfzMyUoh+0uZ4M/TB0Db3TUrs5gcb4xVGzM4oPJeOi1aPCjDgN74vP01jmith
9N4prX3QHYIVkMLmYoB6jmURyJMrRsN9HWPSrs5xzz75EhkqsX54GR3bb2bc8Lf+vVn/BW75HhJx
z3R9AFhUItclca0sszayQh87VVN3co26RW87T+MLyRMsqYyUAyLJnLQHZK8I/yDkBnqOjZ1gbftn
kkTic6OUJ6nSqsR/zWU0OOVaDRZqxhsXTxKRoUEym3vSZ+qG6nHyxHq4LNfq0phWBCpOzgc3+8rO
IiFDvICDyLId0Ja/mkGNFpBM6EWciDkR3SgxfN6JhNhanppaGsNL2Aet/UELevVe02D4FjN5walg
KAJyAK7w40jwSF0VjscO0Yb7nUYwLL+SMom0C4FAzGA/WRjHvCtksZ3i2fR3TZs023xoBvfYM+al
xcw1qX2Mii3fmx0VfqULztKCYC3nbITE637QtF2Da3gHXI/6lwALNECoZN4vSo/gAMqQlKQOe0JE
9wYGKhlU3dbHeU3+h6nzTZW1SIkwjccPCZqAj6Zw0H1dt2Y+jeyiGPBtStq/7lzqAZWI0TKPLklL
7o3Fvhhs4qltGxBperanusggexj3TV2MmwdiAGRn2fPAKygnGpE19r2awbYQLl4Q1jIh7ekF79IC
4icmfzIIYQZP1VB+fIg/aeDjQusqObtEEgZQ0cvPKqbH1dsx6DjXtdnJare0DQEy9pBV/qbE4ASi
tqmBn4YXTfi1eaTnJn3JDyYi24hvLB9EYEj7mSXjGXsVM2Lnv6rQwwM3obMfCASuw+3bdUb4z8Nd
5LfR+GJBxYW7RmCff0bh6jZrIUrzy+hIJjh10FrFTW4nTvcykVPRbN++QkRAHH/VDLX6babEiMKG
SSd3T8JhSADErZmGW8zvjftQE0iRfc8GizNVdXETn40Gzo4kXm5FhOKifyKrPxogl6UTPlB1Wvsy
qRuHSYM5qp6dmfZzesaYPRK7x2xG34QGzpti30qXjfqNaLOZJGbflx2MHDkd4VwTJkbUFCLycDQf
WFZ2jeBfdfZ9LRO+dbQY2BEz1AVb4RvUZ41G4L5G8QKGG0FFm7ICzvNv4VvUuEde1U/U54kgVwxv
eMLfIy+FR0JvzGowNJ38dpB5Kl955yuLY0jyuisvihRmEZ/PDnSFFm5OYBzIqkwZLEDUHT9DCj3b
bGu6ybRDU2tm65CYgHCnh4nXuDagd+/f/u4bCyH6grMGOp31B1/J48tal4Xy9iiFtNgr35gKQC+W
S+DPYf0aFHjxdrnVVtLcijBqi2NK+GN5KC53jVHZXBzxLsibhrGLjH3qz7G9BTfgJCAKw1SsTb79
pnMCfrKqqCia9Yy8PCv3JvT2kxkTW731nDhKzjG5ISHaCVsFeyIlHG+fLIMKbgDLdXeCce0aMk2J
BP5Eh6DHr0M5py6p+UuhnFcOAzJNFYrnMGtG47j0rkdNrN3jqCJXjvhnlwcdjaiJd4aPWvkgQtZf
sQo0/cttXdOLngUYgPgs0jr1/C0PrIvPMdkiyJnaPghQtJdTpX7LKgndV7Baezimcy/1GQwCOyRF
Awmcm1kr3vukQkJ1H8UJ7jWtRU4r6ZUkq9jazexlBYz1IaR/r/ZIpzhAVwl22L3hxxoYbiTo7pB3
VE3PdVFze4HyuHpJ5jNlVBGn2EJcUmCdA8OBl4fJUoNkipuFiYnho/unmWvK22XmBAI8gkxBw7dx
PGg2b0wO7Rfga14F4fiKCOx/n9cXouBP5bicMBzYrg0dKOEnAZTeb9ekLJXgOo44zpkKfvidoyC9
ldceEL8xg+kCLmEOpr9vwPzNowZdelVC1yQ0CN13hLmbg7XHvJMsHgn0P8wuiIwXDf04bsZqxDC1
WB7y0yR4b54ILwvTJwJQ0mo9l+A6+8pg/ME9oxozolOBlDuShazgP6ciUHUv6raJvzKgAlnkCteF
luQztz1YQMUszg3om0OiMwk44dpIMzQ/lU1IsVj1bt6Yd3GcAHqXYeWnT5m2x2odsZz1sSzzcbrN
RnuUp3IKx3KNegu2pI6SinjaBhwDd4G8y2pVfqT7ulRlf+44RxJlOuYHulr6SU72q342qiu0dLnd
nZAQ8ljB6xr5GEQRKk90rAHh2ped7O2ECaw8LY+Va7lPuC3E195OyC5JW0F+W4Lb6CNE82+FpgkG
jK4QGzA1HAbT9+uhKwnSE4TCnN42qUXynd+2JawC6KIc/V1B0HS7a3JFJlwxihIkRo9tvGMV6XZf
+MzY3cy1w8v175V6dd+odmn+FyieOtexUKRcFRZZzlKwMSghDxJjSMLl2PTBQwY18lj4IED4XJA/
nphf+z0myqgkpVnZgPdtObg/hr5EK7ROAyxne4xoeOX+fXmXCTl/HutyeXjoFiiWfVZw866K8aG1
soHhmsFpifDZ5n5r6ht/sL105RlNU+/IseDoaW2P9Ea2qeGOucajt2RnttRujIMObiMnCogQTKpy
iSCDEz82GlAkWiVdKOTWqYm5Pge6zPlQMuzoYLwhmQkgtMXgEAMfZt6nKQ278KOifmnD/ny3Zcmi
uCWYGvGHzcoVV9/NnUXJ0+ntk3+hZXqryPMToOa88hJstmyjc9Ce3tQp7M2AUzHOAliBXPneUWdV
8VKjUBn3gZ/Yxk2OWN49clLQ0M/+lDFi1hVtfRiyuU8foX3L9DnL/IJAwjCJPug5/9bP0nEi+MW1
KmmWg2s8qatq0gjHXJyYqcPI2SkY0OIFccTTCeqRa486VBmHTnhdvIZnaGEbyJz+TgvN6wqWD+3y
htKJ1i6txW3pVJ8dajx/Z5raWEXuInAZL8+bERJTwJqMMDJ2SW1U2OnpcDBUlLwhRFyZ4w2ia2v6
opCvDixQz8UwUqZK9s8MNkw+hVGKWSeLiQo74knkk5XXc/D0VsXMZqyRUX6bmu3CEiYhAO0jXRF8
eoIaF4zQI+H0kVB0/kQeIMSTzJP6Z9zgH1obJJVl9wY09zOwXUBCV2e1m6YPh9OECfjOCrQufltO
WMJMsq3+1/sGk4ryauY+xBd/pMQ7NaHNQpq/x+NW3zJyc+IAmYiwOxSDG0zffBRqr/9+18D93i1I
XjbyDvAaewixXUr8676oFVXZoPZFCwii1Xz18hwqlS6MC3sziqQXRUqb1rP+jwq5jHbW/2HszZbk
RNJo6yfCjHm4jXnIiJxTyrzBlCqJGZzBAefpzyLQ/5+Wyqx0LrqtB5UyMgDHfX97ry05+dynVUsw
aHE5ezbm2KODN/anlvWRg7E0CKctJpBKPSRpmMG+1QVsMRoy8/ZLnhajQ77LtdKdnWRVcBfoLi1A
qfACKgQKp4XNJ21sqMvAqdJSZ9imA7/HiqwKRFc46Fb03EpaZO5CREvg0WgX5pozQVsdQBvT9hPf
Jl1LQhd9jvE0b8xGfHLSL9SJmcB0oL6X0UiIPgJBMJ+6fts4U2pf9RxIBKab1CBzUDhMfX8Ja0lf
Gwn+Vw7gL13JkvEmy9jCiUWI6t6D2kuogxxmtql8dtKrRXweopnSSp1C8Q+3F7Q555b/w1E1lzc5
GsP1MLYR4jXMDna7ahrpbhePYJYa0zfuppQPgJ2IMLDvNgUT/JSAHvwsAp4JGQ7cRzcxJmphFm6X
nONiIGybsP6ZWkPuXN1+dI9eqIE3z7ESPnpACWFJL7Kp03JG4INFUwUWMR7GlTPV87JIuI/SCg/o
31rr6RZb60WDAzltgDybuf6198B+rYFQmzgXURmP2tSY6d4nY8JExohUfBeqmozkf9+4twbL/7uQ
zvetwxjTdRkVMppHs/n97QoUsppqmtZOuimxS5Y3uyRFD/gPFiU49DGBb4euAFkWOSEzcDsbA/uj
AsVTfOJ5/wRtjcy6HGRUyDe7luFsz6VL6S61bS9cc15LrM2oeuANSZs9p5KcyJr5jjFuBrdCn5al
a94DXhuh6hcy8NdGIAClt0VCHVEdcjVar+WnFLdcbG04+hGbiVBXugCcD8PJA9xh1EXFJ8YhRsLU
oJ6Cv7zv/yX7Gx4bEQd3C8qgzpHh96+q4JcKidhrJ8Z2iFjQbyKaX8ZEjQx3h/TauB2HdSVSyYlt
uB2u//ti/WGVmy8WSRVgKBTwQEqBs/L7JzChlpOQbvMzvPBiPCpcKF/byCdmYSn2rPfpzGUH+WMR
vIH/VhDYJoXVH6yUgqSt9OL5m76p/LmX6PG+LbyxOiwzfje3jfBc1cI0Np3RMKvRblc+yidDXkzF
6WvVNTKLDtzQtrkqcmd4Ywdj5PucuCQmgZvU9d+/8a3Q8rfbk0OAy04GSxQ4h+BPx4MV6bhstLA9
LTHhACW2O0YE+hmup3FbrmmzEeGGqq5WnTSh0OVAWgv37PQy1tDxOC2uu4KFf5U5Nr5faywMi/ng
/LKL4a0W50omxjzL7Ltkt7yvDNnPQ9qkq/eyprUqCBvhbcpiMqrdVNkaJnhp+vmuDzP2C4PHq+Ws
5jxLdNtjLKv+f38R5h8+CGQjz0JwAzfhUKPn+ebvl57zymQApzdOi/sWviK7g0Kns+1im/DxtiTQ
6uSkxgDMkWgksE7ajg3/KLpm4HQbD7yCJxP79pWMMJoGNVnOWdQhY1/6cxtaZvIIpX5FYkGrfhIZ
zhqcYva8cv/3r/KHJxYzLD4O34G9wWoTEAz947jBltGVfTGp3TI4IztpWvuyDZvkSZK4M6jYJQh+
AdXc449nhWzPvZsnR+Fxlk/+8mn+FAfnO8u0PYJWBnQg/CG/f69uSM4qcoNxx2GBQy5Ojd6k2qX1
zZ3ZWsZVK3JiAuholjokpmuUTwjvUpp/+Rjmn/sHh457zCuY2sEkuUjVv38OKXz47FHt7Iai1H7q
oTdq29oRxb05RBWROqVJtXelE5f31OgMFBrxkitbQtMBE/Bzd7M1hjqIryMhnXknd9t7eKNgeMvy
y9UP28m6SlcoeQmNgkaPRjmyfC4806otZtWxo66BErX4JDlfir8oxzf/x/8+ykieWANZ7wGVYMv8
c/mkSIhsDxvOvVBUzbxUYpysZzuDj/rm6moWwW7vt+K2mNgafZlbt7aSwOCczyt629UDf2iippKd
I4JGfBbIKvl62V0WDXbS3Qjvl8aMfsTPga8ra16WZ7wJGXT/xbj8byl8HnXME2Cd9CfG2T9WY+iu
cZG4qj9WeFvigy4b/2l0R9Ge65KjPXE3Sfkm08PiaMTF+EMbbZzNTYd1AgucnpPzJja3yaTnTIQ0
RZceCo5hcoeFL6fWU7M0etT+8vD9fnDCE+vx3N2ePBzgsGv+ePjojAtdLaC3hLI8G3yHm/NmSGrq
AI8+TOfk49cWz1U+bxXMPt5TZ1faNCPW62jjRV327b8/kvuvW5/tLuwcnmwbO/+/AqxNzZY2blMM
tkM6n2duD6JedV70EJJszKj8K1LQoP2A6XjbM0txWAUbNpxJnm5lRyvpAf9EPxdj+lpO4PUmcvfC
mIcSfU3kdlHQCQRMDX0MkURMXiLCYzmCfP+lcEWjZtmH6TYU6ul6wkEyH78Y38qcN7t3U9Np5EA8
peUEH83yg5adTycBQh4aRpnwU25zLG+smSS7ERbRU1f4CKYDGWn0FTofgjVsGT2EQz7bvDGEK7Q3
ZoBIxc7tH1jUwL6VbvbghG1o3UFhkOlTZaY+pp2Uqfa6FG0teCKSuTL2Fo7VQmSUgzP2KLiLIhtr
RcygS0ZzWN2JpzA6N7KCOStIHoU71yJMtMuDOHT/cqr9V4SVcQcBacfwZnM/VLA/7jR0UU9oQ1me
AldZe2FYWX7SHVB9rW4M+atnwwYhbDnEgPPLJDkAGomMq122hB5MQdnaL/e7MHDEUx4WDPcIwY59
+O/b789dHeISTgpCqxiwMWH/GQBmr0XpSh7jKAC2z7VeRHYjbYJkm5hWUqwtWizVPbRxRgf/LwrX
v7d1JFhRakxjXhv/bdqzhtimLyC0T8s+DRKlz4k74SzfvgdpGs5NnWmTPC4L+5KftW7Eo4WuJCbB
qUwfURrvhF11D9SE0PIYa1YbnatOxdZLxOulYoZeFXIrQ1fJHRmUVrzbo1F7r1WRTj1HkMyqcMTR
R3QH2QPPwOANUYNTbhyr/X9/6/Pa+L8vg8AGosRGmjdBMIf3/7g5oBngkmOze2IWyPDV63DVXSY8
E8Mr25m/2tNvetD//jwnsBw0xNlgz/4dBNjvr1fBfK0gygBzgmKD/mkwMJuu9cqPrC21QxWbpUhn
E7mKyNnBvY+00twvs6uUxrj+iYEXT0iKNBphzIcZD4DqZv5xWoPhBDZQVgscJlb9GeEgYbFwXBXd
yRjv7SbsolasOF+xiDQuXo6d3eG6Xfnk8oYdNcV5uF1G302Za9rRy9oou/5/gWg9bbdynu08R9h0
nL8caghX/3EpXIK+6IOQzMw5v31j+/0PanNqPc2GlxzuaYjD7WOK3Ar3hpDaF71t2AfXt+NdPdix
fTBFkkZXkrIcxXQlWVLcm9VBDkkRkielKPmhrC3K8ci5dpeyDwTNmnx5UbG2x5hwbTIbVNfa6E/5
cRmOO3gGnYMMR4gXrRm1n/0kbWtbOaH/uFBrqtv9vVjKErQt7pRbFHq0laOewqlrFQuyw2nMEXr1
Pltr2L7fHDwZlR3joznSdr2l8wbg0mJyXx4i0kBcMBQjDhWISsX4abb6AKowjbKS806T0AKwq3vy
fudlNV/ENgWZBBhhysvwHfQqsx/DHfk7xEC1JLSksNfrzxpdG63ktvFeNI7QR8c7F3rY+lccd3PS
5GYqWuIIJOY4TSw/BlcHstriqkuptwf+s5zG48qDnbXkGzqkbtx1EUW5vyKPS3p+UUvAvccxgLVo
ZiEFGD6z7SJEYcsZ5Q/s9HPGpXLq9j2E5oydULBJeUxvbJ5F3MNOGlAlpWKvKM/LT56ESE2NQlc1
kmavb9SyBaC03K5SC/i18Lik7Wnucakz8Ol2ohMMoKrH2Pedxxl0OTIJc0IQJGjGRzOsPoaCliWq
29GhwwcJctQxqpXoA3z0cV/QVe7TWMZjNhRZhtPO7jDY51FXi8feLEnklx0Hya0YlIf0jpoz38ym
AKKywUxnkCJHt5zMn4UhcvWa69QBbGIvku7RvXnGvMWm7fhcTj1z+FY3I8En74twQtyqFZTrcRVr
FEnsQwGgYMPVl+4djWCuna8sIA7t1iKZY9JPRctQ/bkoR9lNvYD6xmXwZcWSvnxTvV3yv4TUCBRr
WfQzfwym3ntCwVj3GbMX+2rLFr573iFGrEiKsLOv6QxgIFi13M3tLfzqGsmM85lKBHNiq0bJDU6B
BJlsfySW8VS7XtO6tDcUwxaJhf0ngnqAS6OQEelNDTZpv5rLvust2WGe6tZVsz4rCk6z4yAOludh
El7uFrx7nn+FLyO+082SNPddzR5in5oq7GnKGIr23db8mS9Cmwn+O5PW8+48jezMefxvO/oeYKf2
T5kODlbQJkve8ADSLVILfShXgUYG6kCNbBrRn4lYdjQsTQLz74F0bOjYaZyt8Jkw7KlZ5gH8tUKi
EGRbxJKW+qy4inEtCzPyzBf6DXgtihsqbIQzytPQUkzp7vXb6uGFzfyALPcwfL9Zw6I/YXyMUyaI
LWG1NLHfCgOHAixo44Ek6TxeAMGjXoaSe+mR9lkC6WvHt5S76bIof3Un1UePBs5cl9KOjBv209Pd
Ua25Sxz75xIygxqFodgvFTAkN/cJKPoBMebbuWfR0oBI5g7f60wauQWFli/PTgi2rpM4MkbWBqrH
9sicsITogpsxZGR0KA3Kp5hKvr5O1MXLgL4+N0pYFAoQ3vMehxHC2jl2bXbPY8jbMl6nVlCNHzCW
PNDsLRHY5ktxW7O8xnEp/+yhFAwrTHkkqtyg1Karxd9rXVKBGfhtEX2yGwqQhhDDv8D+qr6r2jWr
iw6uwOGP+3IThsbYH0hOzHfrYDYcoIUdjMDTM6Ov44PL4+CcQCdZNpXTRtai3xptq5J1kHez5NPk
ToE3u5H6HZ2kmo99Q9bjnpXCbTEnJ6o8C8srKsrFOwo2MLfTWoRPvYrJTZs9+XgSHc1mWXNy7Pss
gY51UzNnLCS+l1C/OLjBxZYMuqr2Dq+CDwZQisBoTtPJPwmaPm2pLYi58SB9r9NXPmtsDv1nKupD
AzJGX42dXQz7rDdSc2+n40To3NepeyW4FzSb0fWURarJ5zCa2GBv+lUmyqK/A35sJHtku1lJcsJZ
/VAjdyrFFKk8mjZa14Z+k5QqXiMlt8Awf1T6XicYHtvUwGosIqHVWOWXvuXduFV61bwXVgom1HB6
yt/gNSQYnbqp78FkYuteSxU53PFpL2g5RhIqV0Tg5oc2Va3Y9jXOM5/dyrwauEnJa5L7+Paa5N98
2zCqLV7awvzEDzQ/RvMaPz6C7bCqL6SLHBpINHwL0Nw86ZhI5YxqvMeccURYXonhArHUi3iqHuDR
1d4TyZL5WoTT/C7LDDyPK7xE0ah2Puw3WHQmI0b/p6cPw5SvrS6v1fOiC8cGWsY69mSBkkWgYHJ4
L3EnWMy7er7CX+rmbZuybCEWi/CCRhx0goZog9LVr+Gkuv4xmquY6Hd1Mpue9KC297XfNH+J6Vi/
y3mYHFwMDjBWYNpywmCS+ft+tAk8epcI2f8KBE06zK4vttuYO9LHNNVSmOqUFyT0KjqnGCH8E9UD
43DpaRLx1j4ekjksnk/Ollf4i4BHUkaroMbks/MibMz3dk0t3Fse9KLdLcF8nXbSV4lYWVJYhjRs
xhNttwPbgeqcJNjAfnBCaeI50shc7jsvSUv8iHxd64/L9/bfJwB2mfMm/3835T7jczbmukvszyD+
8IeA0najwptKNSwsH59m17owqt5gC6Tn1JjaMyfmyUXHdk9EWwevgfY/25SG1OPMSms3Z8HFsbBY
4wbT4qi7xKebUuK90iISAz/F1HACL0ihfGYMHsn2BcJ/ti2jrslA1tZ7BuvC5+dl6EvZZPXZEc1Z
Qqq9HTehaRvh85j2TXetGIKb9xVykH0Ielt8JBx83S0hsExuls8Su8FsFaoQNz/5F39wcjTwd0Sf
GRqgNNrXVqfzE01i/lgJNr/+KTO7QmwEtYDJ1o8hXW4mJ4ib1TDoVve4TBpAY7EuELsmwhTeRAh9
ivk0nucAWfZC19J+MrJVztbm35Nn9hrAVpePk2WuCl/dLpoP+1mB3ScM3PkbXcxhi9ihZMwXEGoW
brbM9sbDFNl1QOkpdsXqDUvkmD152gjZkSInyBRbx4Ux/HM5ry1EOK82vWHbTPzCu1bvNOOrLn27
/JnFs8d5uWSLFaNxWE3ReBuCyrxLu+AUpODSTn2vhcNLUY/h62LFXcaGJQxNBkQ3NwodUCPmRlru
XO8NCd+fLvTFJfmH3hXsuxt7Squ1ipIfIiq98sHoItfeObr2lexOEBwX4ae2cUe/6kHMxQLdEHRn
pzApSMfGgrCzOJ4We7AT4/XetYmtaxeCjiE74u7mh1m2H4OG2Y2Ibyfjc0z8+B8G332xD6yhtw5u
Ccx25Ttkimla9WpWWYuV8AisqK0/O5Pb4wkEL1C1woo9IJKgP/5/32ZRxqo4TFmn92+LW67nwVC7
oRrLFoDozemXImA5Oy+RfvIcNZ2Pqq7DhLzUdl1pOeBdrNZfzXRAIloskBbnbQVjmawthZrdTLAd
8LB7rvklBydyNMpUbF26lp5zWjbWFr2lq9ETVKeHtrejdXOTk6Vg9xZeswHCUlME1o/I1OJ1izK3
HYQ2p3Aoa55A3m3LTIvPRaLEHRuQad2ZEZeGLvFLKOD9dhT2AYzqsvGByYvP2M5poyP7pWibB014
dRLvx0RAjhaIpsNfMD5l/WB/0tWKV6pu/ecpGiVxM1r6ascNz3E06hct8RljQ/dYIZowF5mK6cqp
LN7VrScf6TmjGkNXChydVlVyzfvFuxiA+TcyrA7WIOR25C87zaVLmy6QOiTSiZ66IMrjjzYtppNH
OmNjGbm5LZXdXIx4il3ixcL+avaJ/slrf1gX6B5rHQofw3ItvoihxsBbd9ZZWaO9Tw0eZeLRQ/km
baWOTl2/ML6nrBxVttxwbErPvJHUuWKPwpipDa8NMvSexqOC0EZhb0ctMncUY0fmKtHlx4D6uG51
5T+GtZZ+tQm+HRGdjGjFGVGuQ8W5U1pS39QGY8K20ehAI+cV7qlVPmVGOm7jKY+3vOiHDW6UQJ/p
FPpBbwz8o4HKLcqpLHNDANL+ziLsGKsGSNBJM1O5I7XRPmqdGR8Di1SGno/6hjfvl7qoons/FgT8
LcY2LLd3lZY8UCgtzgwAxm2YKg5lXmJPz6qfyp2ugJFs4srFDIktVW4bfEN0mVuvOhG0NcfQZGcZ
WvQ5DVm+1gaD11k1/tDDfARIZR+S1C+/YfvV1WbwkGafqfSIib+HzpfM66ODQ6Pp7NhkteF7bu2N
GItp1bTDw4QNYBVxLsLEVJqbIEp94oDUOu6lqjp3y/ksbTZqLLDZllAW1w3OpxejMIFgmdkU0CMg
LBzxkw/cl/rf2IFCJLsckHTC+ja1Lukqi/N2P8XNAYKm94G3mXOpUQSHoNJ+NJZOdXDquOvQq9Wl
1OiFNTVb+6gyO30lzgxXmQ7Zu4pJ+pdUk55Yqdwsz3ZoRogp8lvRYcCIrMrfl5yVN1C9/HrVdRKS
vMfKi8NeFithJnSQT1Wobzy/8R4rzsvDJiZ6+AQZIloTwuSbpzxqi9PCiNCXg/KHIYfonyGxH9PM
CP8pUm98cAQ4B1y841cGpaW2ttwh2FaGM4gvUs/ML+FEAzE1xNJdcX+lL57RB3d4/M2z3WlPIemB
bUiybCMy2LMy9u41+hiYQ7M3LDiqUhSlYVtdF5iTnF1k2+leaW519HMtu5IGrvdwWqavVAA4mCID
fdv03vRKejc/u3kQ8nS7DVjG0Sb0qeV3wg2huGsiOHj04IV0v+GNXYvU8dJVmef8n17X1T+LyIvu
u8B2N4ZRNxRPuG92UlsPFjuSvOJ0aiNNbyHCDGv6qad17oVqU1vqGeZp+I6sO3KxISaozGifqaFs
H0I8M8dYqeghVvqDXWfNWuayOaaD4LjXdgbAdNyjrRaBJ8Wv1q9zM2v3vV8lG6H6Z9iO8aPVuT/8
Xo2sR31wdEJHHSyGvIdQZkm84i3mrbM0Hz8yr9wBXmzvhiSx12Y1Gt9cih0pvpFDv8bAT3Wu20cv
ljWx2jtVQ2/wUJhvtTMZ16jW+9cySJvXgDf1U2FFOYYworxXMjoQCc2y/d7kZbmnxCBZOTwGQMa8
DFE/gOXrkj/1ncpaO0mvvoyZM6y4JV26ipXjv5j09e3CMIzWE8sJu6wo/QiibvoyCeha8yyTulsM
HdxR5Lq/lnZJvssuWAq72CNPpVVHux30nV+K4Vm6/oVqSHW0cGc/cH7s7snfpPtuYpbCzW3dO6Qa
VmMfiz3GVAWCsfH6uzRxgrcsAZpGTM98IwgE7TF1rO8y98tjT0XJP7KVPiSOhtpMjXq6XeOVc4Gm
TK6czOy1qyl/x96kW4NLrVf03PbditY84lV28a1o9OKONj6lEagMtDtNNfYq65GByRalezMeiLoE
dPCNo+ivEpMXVRBxcCmjOPpid02AEMg3Ir1Uf8/Yvq/rIJ72PA3qI0v7rCdwmXnbDK+DTnmNBFJU
5N73gTp1fJjle6l0C/1gMJqN2+B2pQHVs9eFlPA0bSfIsZb3KS23hfHNiSL2daHmbvPBhP4BV7Jh
huzLVl+lRk7FveNpM1cwlveZlXdfa1VXj3mOL3CLkz+JmN5m3S4bI/8ZSc7fVkIeyrCy9yG7mS86
UR8nsvptrgpvPfjjdNcZIliXhgNrqmRh5zUpHnk7tgcY62qDy7y6y9iLrug9REE3smLHSyffVVa+
Cwo3XtsxBOXRmdhHdwaWdeCbe76nqwbk7cUgyd2tQsBwV00kmBom2UNs02uPckTcnYXs3p1Wyr3E
WndE7wi2ZRBbxKRgTWaxeB9ZYvb6oKZN4rhdtnY7pz0ZxfgBfMu9sKe4qoF1gYJnOlNd8yhiAym2
9tg6s/1cE0RvD10/FN84yZCjVuk1ZHM2g0cr0PG62gUtnKSBefSGLYC3sdyofa+rML/Cn6RG1nTz
S9W32pX7smHn041y1bnTtRmBNvCOM5MZnTK0P+EklHvfUxM1H9Sr4WbB9a4s47sTpfoXt9DeXDP7
kJWENYyQR2RkaMSrzNNhdq/38Rbufvkty2R5IJXiP9pZ5b4QAqWI1MmaXVnn0SryRk4EcTXcF3aN
Mjb6yXesls4+CA0knMSBLJ8qjC/0UodMvd3yygB7PBDvRyu3qCauYnmFLqnjgircM2aK9ppjuzn7
eZQ+BV1v7FxP5uYqG5vguQ/aRh3Svk8u9N3bDzNDlhFYa5HKd981OgvWJYh1NhOuc9LwPMxun1JO
jOhGtpejYRwbuzf2itnDNpV28mQkbn1lFia2qq7fE3ScTV1DZOhQc9eiDvQH01X6Y1shbGl0P983
qE8nhh81jwjLiEUY55XFZrqk4AtXbR+9G6AhVmPrJFgGqw8XSXvVIvWtQVnm3NE0xrccI9s6LHao
THIdOYwPOHiBL/KBGe06kaIO41rrj0kq2Hum/vQ8Nw9/N9xGey8LnV+gLKifBjjzYqE3FLgAiRyk
BieEEuvrQVLi8DUUKtlL2AgfAQyny+DU/d2EdXkDIKzcecSX9nVeFvWKdKM9rlGh9C1qnQvr2Y+a
/VDAoxRJeEHYZe/HSfm1Rg2+FCOzdS6HNtu9CmgMmYPNJKTXO0+GU28DrNTqivvUS+4HR4mPkUp2
sAdu8bU0Y4fNNvuGrB4AfSYDdEmLZ8Xz1RpOdIY1pTfProrFaZo63mBdfnE4S73RrtGedM0qN+zS
vc+a3MqKF7Fz7eOUQhQtab9hgMvfNTs2Qx4HylfLWA+AdUaKInc+cD1a5MFFkQDgzHXvScGWu2K9
HCkd1fyjO/j+XSMBNFSWSbSlaKaz6bfNSiS5t9I9qzmbOeUDIIkgWqaGi32rDDaqLb/raNZPbmnr
yCamDDdMldQmGKqIBg5oOa8GjKtTqmvGhvpbiggnr8coKnCqYsLfDFP2tUm8mHlMK84Ri1i5ikTZ
bTqz4xpaffBamD3yXQLYXePx604G3tQtIjuK1zTq4gGAQPqSmR5BRRD966DWhA/IKbZ3YyrVPeiM
/k6PG3tPokvI9ymzp01I9H8beGm+LTp2e8LSu5MdVxS2ZrJw6K3s601UtG8q0f393H61Gbr4H1FH
3Ws+Fuk3/FjBpo1s1ODCp0c7c5OjNxTaVuPYnaxUKHBfeBI4sicg5U65q7YTNrdTbPsKo2yWly9O
JgKMBjeWf2vpvPvMhMqwQ9Fz1z4FrcdERPbQc+5J4wYF67VWkqMeLYvikqisWVHxWvDpnSRLwj11
pUF5XUK0OlyQ4mHIplrfCVgtBcRCXx820LyifhuHGIa3w4SQfcjA0geceXIj2XR2QiRFckjKX5YI
2eKRmMBEa+cEsgmb/yxN/R3lRPMd38bK0F80iEevhtmmlCBpjVa+1qOj+tWYEN/c0qfqi7diUNpd
29ucqesAT/ZTE1RIKg3mivEV9QQ9wEqcqibeOgXHiR6baJ9YXezeQ6wKrFOYkcg7emma/2PyJW2b
Fq8KaAHqo8+RNfKlLem7iFvF3JugNMrrYiBJ/IyxVCZqujVmXiHSESxHNKYuhS50qqzSrfZDnES0
iI1E3+61VvJpFs/KMmL2otHlhBGno3Yv2y7H/YIHvIR/A1iBBR3vkrWLbgFRXt/dezD5TXhOVDFf
y5sKk/ttj/7uY/fnSy7z8esSMxtv+tF0Q++PuY9esygkoxOzk9MaDCx3Pa9V++AWivtA6qOyTli+
e/d+iRgGJDjN+7w24XiuC0xQAHe7lEptd2i84llMutfc+YYYt2NIRYSz0yk+KF8dcgfTEW4kLdGt
l2DuaW5x7e52iZar3rke39BKMPYrdhSzIDUt9I4iSFHnklRX32afQ3qdZ7/jOWFjQy5mxBtPP1fv
IhZpiWrrH0WMcCTYQo/t3Tiz8w90njvxzN7F0hikMX/bkpSqKHxygNzJ2UK0hOz+IqH+aV5kEgHm
e2YcWsDi0db/UJENUWkS1fDXJB0SWGZcojxv+j3CL7OilsmVYIg6Ff5dbyM4XHint98Tr66nQ5Ym
tHC3/Ahx+kV1Y89MZ/wqQHfEKZxjSLqnFTPUD4RC/Xg/0CnV7v77l8Bs86cMHPgWYXYd+zkpNO/P
+EuL47Qfy4QdxW2wORlGWt7VVZ6md3LMGCoGuV+w9Vi4kUsnUoORaHpDqJnbbiy2OkQoLPj4l1GZ
unyrgdTRAhWZCbe3m/oMMUqP3Ee9Ar00qiv143MPjpZbLFWci+dB9HTri3G8VrjHfIgM+7p4bNob
F3a5lbXCpYAluM3UbVx0zFkTaLmJvbL6POp/iJjTwhOdY5Z8r3pb9qeiL+p0q08wVlf9LSyzUOaq
ln7wzyiMBkiP7i0t4oB2pyLGmjTFL+uwPfoVIMlFMX9aiaxrPxhwn+vvjR3r8qJjlmIyHVo5vKkb
0tJl5gnOCadw135kBLOZBLhVUpwFcCh046ax/Y9srGZEz0RcHQjiDDpZiMmLlUCUgzu3sJWSay0T
qErnBTzyywfhzJTf2POZB0bBnA3w6WVjmuZXmnjBud5pm4KbgEkSi5J2pMwrttZTHhLyAGtJDpbE
FuL6MpRQITvDTcakL52nf/zNWs/AYL/YJhYDir2Q3BibMQJfAGrLpyYUynWvMqzGFXvveWCGP9Y2
r6bAJr5dJofLxbIc8unJemm2gLjVimOL7zJfM7A1xwM5eyYjq4V2mLkpU3pak/JCrZRRgB2i7WLk
980SKN77dEBwJMt9w2yPKQvLQ8Ja4u+MmwfvVwXTkt8iZ4fnhA14EI8M8XHq/bBEyKylnBQG/bVv
mUgSuTfl5bjSnWGia6NsUrp7+P+NjBtKDi3c8Nk9ENwwxYXn8U1mXjhfNivlpb2SOkfY+86m0/ne
iocAT++tF81t2D2cdFr3qq0g/unuqbrLMCAkjpyH9PPInp6G0mXDsGIeOP83dYt+LAMf1aQMKpdk
mbiZYOYsK39oAaSWDGjsdZMPrX+MooLgOxlYOI6cP524K3ddBa83WxEsDjBOtFrWxkwa50IcMwde
cYGNU/ODNZZkYLGdWxXvPgKX+bgED+KlykojfcefyquaCyDnNCg5BDHyDZmEYvTT2FuGc1ncrHbu
zc45XSq0dGwHLBHsFOZ/QmF79XtMzqY9rRv8zunJriU6RqwJpInCNbV6V+Bt8faGZBhzGKPO11ad
5tX5Zbn9l+4dN4D9SaFdIrToH7OQ9vTEA9Ple7ftlLeyq0QE2zbRVPs4YLXm7J0SYj9WRpcDCNIA
D1SfVVQ06V6rmp6TkmnK2XpgJROfVmViLrcjdGw3zwGFFE+ZFSXFJYaCtVoez8X1k7XSeMvoePU+
w7gmuDMUsEqeiGh7HLIjMgpyL4jBaivFaNc61xnP51pZ2mQRKvZUv3XNoIsA3tbJdCBww4XuOlX5
GxhwMjkuicEhBHZ4ruNMyUdJHdwK/qHO5r733WlbzGSCnYe10dwtz0ILU2g+hWSsD5bL8Vh6QKhX
DI9R1VgN5kV2jkm4N7r04mmAxc2nJ18u63XQQLa7/vI6wFdgCk5ui8eWN5URPbe+7EHHplRpilUq
HLNYlyAopgdaLWnjAu020l0GqkJ8paE4NV54GTPLWf6+yptzhxSLhf57Y6ke97hGndgjMw9jAo/V
M3lf/JVlb3M9irzHPz3fKt14/JUd9UnyHtM07Yp1Fuam4EdyxH9njkvVXtDJKXyFiBV1mCai6FKT
uKVqNkkpjDSCTDGJt/khwrU4IbY5ciXnTdvVyKrOBWHzLzq94V0MqkMJz8Q46UkIFQkWlNnd0QbK
2ljlDakzWvbSintE9V9YIvzg+OuZvRlslv+8uAfirAX26nfmWLxybepwR1p5TLaRGALttCy0eZdN
P0eIFGKjVbA0tnjaNXmGY8N2/1cPS8as41xxMvBXPdMHJkA6bS8rIhENzI7FxecTXOI5Y5A7OzzS
Qcd5kvcm5n4fwyUrXTWgnlGaOVNUp8qcKxUjkEds5/qwPzuitebH9NaS1nsVX6iXevzTqT3xUiQW
wj/skLXGCqJPaeCxbCEhn9JbDsb1BzKUii///1B3ZruRI1m2/ZVCvjOb8wB0FnBJ+izJNYWk0Ash
hSTOo3Eyfv1dlLKrKyOBzO7HBgpViFLIw51Omh07Z++1y5Oh4jG4cytiKS+/OLpz4vESXw9xX0+K
Swio09t72Szsm17Byngcm9aYGQ7oWO9aDqPUTY+cBNiiv1JL6E8vfIhBLVFKMSKNAKrUljtc959B
gGgQzeLShgxk9BvrM3igdFObK2EVkivRNNgAdlmjzG3jfy1vLt0UHvXWFT3b1pcC7fPiIG/jQckc
lTf3pbScZA7/e4zIUvGzz9iZvy7BtD9XYJ5p4V1d5c9ESf/M/+5rWmZaVhcQESg+NqUSsUCYZV4m
NH+1jvUdg6c+nAl7nIcPypCVxzFXCcUVFhVuCDwMYx3M0hXiwv5Uwf71O3R+9gisvjfdRBOpqeD3
EA//sdJVuxrYkW10x698xZkWDMpU9FfDjrW+QZoLCfmmjg0sXgSvDNAjgDAxx8Zrs3eHDCHOVzmA
AgV1RA4eqwsVWy/jrZN7SxYqkM+TjfKZJQlAI5l2vaIWchsveq/v664jnJpjtVHtEE5GWyOz1XxH
LqUE3VXHqnusVbikPMurEG+klQorzlbraPJjMdTtVhVVDmFmsNk1ijnjhJhPjfiWlU3EzdwWZuaF
NKPHnWjcobrNYmpmZA8mmIsUUcu8Kcbc436SKSijTYd0uUHQ6gAfGGwMQA9fPNqVQCm25ldE6ldB
KxG0kxz4uX40fbQup18j9bkcqAi+IgIrzVXMcNDAsKEdihcRktPYtjtdFWy0DOcoNmZnzSn8HWP7
ZSVMa+7U9rOycKn5qM4+RY0Fo0UiiojTngN0goP8G82yuZqh/l04str/YXkhqYRjg9nwJ/UMKs6J
NDw9PU5mzO7RaBZownKNb9q2GMLdGwt11Q2SIey6wNKGeQODxp6f1JKhD1pdxyN2cTXS9SH7eIe6
qNVJZ12MBLDnkg/1cvP1ypxx7fIynlqSPYdPOnZsWStZG/ousr2gmwFTPiwjFoVgyWuErNJMdS9U
ZCPDeLT0719nC4NKa9jmnkaLuaiszjmY6mhcqkMRa5e6h1lVoOIzWuWuTZUZjTC+VzpHsULZ9yX0
NIpa1eDOztbfKPH/ZMfjAnoGdCdEDqrLbOynRwseiKvVakdH7lMMobSphhflS+ny1c7JhlhbER8Q
LgNgy6uH5kv3p6a4ff/GN/InJ5xngwy0V2ogVAQibn56PxkzZmnWVnGKk5kvt0h0NvGv6E47rrx8
DZ/WUqSeDQdj+n0NiDl05trw/vWd1YvHN2rS7v4xtaWt7X6vVj+39bzXKLN4PiF3BF8cJlVfdT9m
4zHN8JpOjU7D531dJglFkf6pB/nr1exnywn+R5wmGrB8QvtcEBZ/XMwSdeTAglT41FdaotA5NIub
ZCR+Y5eqiFWeYrY2be+UgwGF6FNr9Nf//p/We5ANwG4sPJieBcf050vM94vbRJozdl8TRZCTRLSy
LBAmsMY+sx9EVg5obQdCzljVW9yGIrG8c7MoSX7jrua+I5GWFGjDp8nqb97ez20N3p4DD8PWUJ2Q
aPgzuCSKOvQaTPqP4+cX8WWz/UrgUXFV1Hc9fckD0KJsCtErQyUuLTW7+sq7SiwNiWO0mOWxhLs7
XxgWSVYbKdOFnUCtMoYrCGvVo/x8Xr++67/+AH9S93nOGtyjuRrRNgikf/Zpz3J2JwX+08mIraII
ha7EMDf1Nda7LHA/bbumcIyr5rMkQiSI7pDx8oTgy60L8fYlBY6LfORcYBXRscxpDl7/7sf+ZOoq
EMPIX/ysxtJ+KJb7qOwJ1koVt+92ANJYgDHvcgpXasM6CY4XJj7oJc3OZdcqayzHunYvJFdjThOz
8/rXl+BnaR+3Nixy7IXgTLDN/1xR6GUKuMnFYZyxsKIdrZqi2mg6ekp6avAsou0wKqV5EzezJv5m
RfvT7eNpAChBRzkO//unQJmB3LSWsa9CJnRtTh94Tov+DCBApQ1ncGOLQOQzXcg0Ts0qTAr+WxBg
t6TW32B6jZ+qFtZUIhGBBoA/hVzv/ly1iDSpIHkp+sn6xCFn9WBnxxga/3A23TG2MenS7Q4wbPBF
xQyZCCvwpuJ5QaNHTgd6fjdQM2Z2v2chEjyeFVd2KqzmhgvX3eWfzGZSiVnBnFxFSeZnnoBHCSGs
eTWGrmuOX2SK8pMaaog0JrMeMPEMAtNSX746NV/p8/YUV8t5KWfKlY6zh37XF3Zkn0pDHeXfuYF/
+pK4NHD9uUkwCGJJ/RPAh6Z63yt54pzghSrlDv+MsVukcGmTcEQ2tL2Gd187fzl3yinSnCvhJGMc
ZlCGte1XUw7VD8Z8klkbTO8G3k/B2BCG3QW8VogWs8FgLUCWmZggKk3m9nKcW6595S5a2BUoz/1q
hFQZlpHGIRm/zRhfSESMR1VTe+QqcTkpXEwLuXfw+YD8xx/Sa8U//5M//4BDQZc06X/64z/v65L/
/Of6O//6O3/8jX9epj86eEUf/V/+rd17ffVSvouf/9IfXpl//fd3F770L3/4w6bq017eDO+dvH0X
Q9F/vov4vV7/5v/0h/94/3yVe9m8//bLj3og3ZpXi9O6+uX3Hx3efvuFdsC/rSTr6//+w/UD/PbL
80v5mmIg/nqtf/3C+4vof/vFMH5Fzelaa9XHAgPx55d/TO/rT3T919XEBuyKgwLCXw02B06FPvnt
F8X9VSfwyuDn/IXVjsp2LOrh82ea+ytFAlsx0maMLyQG/fJfH/36q+D8+s64FL//+d8DiTXL/ePW
TtQX7BzuZpuVR1NXTOoft/aeGJVBMXGwLgNmu9DC0ZkcPZ25bKGLlOxHLXEt8OWOrahvutaM9VM5
D5W8muhwTARzYLl8mw2UcTvUbHF79EpVJWukH1P33aIlm9p+V8ZlwkAIYge9wjxyv6Ve5AryCGJv
PixZZmvPOtqYgtQuSD0IPzQkVW7K5HuJ6CcdPIX8PNLLl6S6jDEcdUBx8mXYlMP0ZDZVJbfL+hht
3bgAreRLDoIygEajATuu+tkgprPx1HWGWtqo6LQJ96pfxlJpbyIi33PwYAoP9UZt7dhFoM6yt3eI
Jc539gI7mVN1/FwvOrQ23fYu035M7hdFG0+JpYq7uXP7wASu90TcZHNkMOvyxsRw14kFJnZUfzdJ
mPPLoXornCIPdalNp4mL6/dgC8KBjt2Lg8AaB6a6HCLO2Pu0nbqdxWwHR8pwVljv+TYG6WPoaADN
JGKTJ7O5r8aJxofIqzBVje9kII5B1KjuqSqFc61j29tkpvqKYx4thNoie5kdC8at8ehBej5RZozM
Q9XqI2FtOwIyBWrhdu4DHb04QJpZhGpUF8jPcrFvemmh64imtg0KExciY2xlUMHf6zLWqwBTxdKX
fjyKKUfZ1mH4kXWnawNi7KXsbuI0taLvqaPl3WnwyLo+Cs2gyLFLVk4Xej+fXy5OjCq36gaN/Gst
shhqBwbnpnM20kBTsvhEy0af9l0Owf3KIvOlatUo3rj20GBItdGrMZrJ0Th6FtmoDKDgFOgVOKNv
eoNsTsz9fW5DNHczFS6V2ynBrGCM951u2WSYbf2oa9HbIFzEUGnyGya5l8qGnBTXu01TvbC3sAiG
S5EpY4gdabpZVeROIEe3Ne4SZsWuP1jD+H3sItfcG02fRsclS4zsUsRtnR751nPngmSHVzC+qnmg
LzPkR0ygSUN3qntGhTfc1TbttG0s5yneFbGrN/uoXJo9h+0bfela4kOa/n2x4L/loJIemKcLuotS
u64sI6ItXu0hCzdNAOqzPJUuTgFdhfcZonir2rCYgKiClwSAtxhIf34Ilw6Ub9D1zgLwjzttcrIF
5pOz0DErZJejI81t7+BC6tav7aRxe074mAZ5GJYLc4xvDb25aoeFcLusfzeIKAxGAml8vW6NR4WX
q5+Ei8Xj1IgcqSfWvPyoSBlVrzE2ISIiCrOZQkeaBKTMeWW1p8KxRRemTqGQaNpbU/ZjLHJyLNTB
QUZVKxypJs6qRISumhuzGpM2YHT/LDOLdgpK/x9prR/yUTQXrFKa45cLWmbAYK3tBU3cpuKgWar1
aM7l0eRzVms/WH0dZWXA5Z/GLqWTjvD5jQWhcfwOvIUbUqcyqMoKTpDbuJzT9W7Xp3JDh3oUx9TD
7cQ9ge+PnnbSvY7FGKV+ZCCN3YxU/qh0FQiuvg34sA7ZNiJvj2o2yTYdslF/bAbTjz3buuCMpd3w
BM8bS5Y1jgOHznicZjsispbvCLjR1fRM9VBJochVjfjNzAoPpDCBsKI11UOiDKgRx2n5Jj/hdB1V
ttGInZ5ry1YOxXtFaOiJGkDZ6pHinGCiUkqUpJ+YHOZ/uExbWD3jGgG+Zbd4Gs1BUmBpi2lsnVYg
3veG9zzOvZAcS/nc9tWjUEZrmzKjPAIqrBGue85Jg79FHgifO7d6Gt/W2zQr6SXJyi5CxAr/JqLy
x0nter/irHO002S1JYxIusYagYVvmOC3AIEtoRUNYl9U6ruHPe6WRTe6YADAnDiaNVyyrCJBh4d+
59DQPFgrsrtv7OU56+N6q6jO8mzaZGyFWRRlFxkI3QOAMY6FnVnhkC/PmqV/zG2Zk7HjRu4RzVR9
UfYtaLx56Ld1ZOm3+eIOT61dTzuWW/eQArs7umMTfVvTRDYWC2Lrt4k5HTQppnPKPkNW9KRJgwRl
6yUfLe+7QZLDhrDd6Xpss+yGiJqd6aLCQmdi7Ocirfa52ioXzSp1b5JqnRLbXEQimgTvxLEvgGTg
eyqcK2cS9wjrFSs0Wk+Y2GesD+rQW4sVk/GlOu46eBmJHHEIoPrs63pfN/oLHYdAs8W1gpbQt9g0
y7ZS73QSI6FU35Rze6KHFziOmFcJ/XTSU2PZZk1TB4mBIY+Bx9ZaKQDMP/pATa1trxP/iy4U8akp
b3W5kCWX22HHoCpIVFpG2iI2XH/zAdk2LzX1TSAn09slqRNfzpGrbtn6WS0Sjoz2XK7aVNTypjYM
CLAWfWfJPA8TuuuXWkF/oSYxGOBC6heW/BGP8XTjTsuhS5P7TkjTh+9+tpqYNnk93Q8pvXy2dZss
xxhtamQMH+Qz3eTACCOhIlo0ngW2iDhLjoIAAnIzZj+b3XBekse4ncJxNVJ02tHRoRX3trs1oE5e
ZoWh+W2X3SZOe+FlCIrchWl5F9NsHeoHHTAAuQEB/hkT2V+bHW0nP2WtJw9z3uh4H0QlyftavmU4
UDk8y3LL0f4a/RefZQ0CNhDZY85teW/fbYN80wzsd2j1kjMSVqlkA443Z10y1VsQCB6KSFyjy5jK
p0Jp4we3rVL07SaWo61G3IfHeSEzBc4BpzO2wA365LCko9IW8DANfAHCLl7wXZ+bysJFg6EexSeZ
6O4oSLAeFh7DCvHxD32KwR/09N36Sy03Br9dJ5v+aBQF6j+Zb8Ee4TVlaICnKCofwX+iQlMX8HKY
TQefXEXQQzueoGarydI4uJKILwWu3hkROFKD2mzI0Pbq5XtXQeG2OukVIQZmZ2vWnnKjVKwuvtCm
RfNpFpRY01V3fhmlBG6NP1ehmsQUobdBJqs2pieaGpdkNY7OI8fW1kMLPGYVeDURX6t6358X2K/7
Pk6N89BZGcJ0Iohjf5JMT2jUjdlh8kz+bwa09UEY2nLtZdK8apJ2Dkfab5tlhr48xjna7YEvXS81
z48rW4YCTuWmn1L1TIyfekkOJOjREjfGZI7DQ01JfcN45KZrdOWcMxpixsm9C8BQRQDeSDhwVncp
reGWvur3loL+xqUOD8w6P1MHzoBO4FsERpxb4VwwtEZrcRfju8c8oTWBm3UPNI6x+3jehY7fbjeb
SbkRtamG1SoMpmpRMU+hVAMccY55oIO6xjiTGlz9aHmPbeWlcMASJjhQNjhY9rJTDsLOphdGlG1o
idzbIDjtD5y6JUI+Nk5/gg95z9c6fi9x8l8osfdjNheSYcHQ7mthPTK67K44BxmHabCQatjVnaZy
ozrSkckmbwSAIo61oCabvkADb6blhqc2uXAt9pNgRDyzLxicX3dtsdyRXo7uNjGMUOruJUB0i2E2
gWcESU0bJuXJt5KIm0cPovitmWlNODYpivUMp6E3KuyrXv82DcZNWs/NU6nizXFK9dnoaV7Yk1re
QE9oNmiq4x9kbmMEcRf1CYHALolryj67rZ9ABpO1WcXu7TJXd2palU99Orwps3ooGLszGM7kd1WM
22wk4LCISzxguaiPltIMt/2gdZuqi+LXpnecV9pdwxm2lfnNy5lc+VrkZBQpkXVXTTxdsV33d4O6
FCecjGnmm6M3fFgQNrYWiaq7XFPFTukdtjNdKDtbb51nqacDojQsILGtTrVfp62yIX74Xlq8bbeo
5zvcuweodfpObUztR6G6Y6C7uvLdLObqWeQt8mvpapt8HrLz2KheIHSzPCOPUL+nZalvVbvoYEFV
jyMJEbvZGEemhMTYTwjnxjSWm6ywO6Yr3hA0jl4EpDxEQe0syxH1a71bBO7xdkxnOFCD7rAY4Z47
zRGd0KYfyhtv6EOOIgPCi47Ztl2ry3Vu16hbzCE9KmQrfSP3gmit2LZ2PKO3+FnFEdsnUalNdIN9
hWyxBK/gTEsNR3dindAAeCizF9jgSntQCW4Ge9k8pZ2q3fRdfW+oZXtCWHgJnmTyc5sgZ5ez5t7o
3fxcQ0PYNB3jIQXx3IslEh41d/gOoD25LrXYPjWLpt9pwkguTHYNWpm4zwhSAK0VSXJWQW5PxbTH
jWjcZlRH21hRaX1pxKrZVQcfl+BmZBCWl4Z45uT9OGaJuckHDSIup22TvAsOfJI95i1b52lUtel1
XSKY5ZjO6TJyPHFl5+2PLJ/1YCCOdvAtN4lPmCq9CzTGKoj+Vc/hYavyFpPjhlQaFg9zucYEM54U
a0ovBq29Rc3EoGHSOPbEGGdWKi8aSyLT3Kxe/JjzFVsjDIcIv6Yvwd3tW/z3gcuAK0z1HrZy3li3
1Vr6pBMTalMHvuFEh9FotTBlJOi3kaoZfjTZzmGa2E71Bpms0YmHbG6lT9SFscv7qeHs3dR7WZg4
CrDOeoE1m+9tXD1laqJ/w5dGglZrDmCN5PzK97VK7j8PyimRJP38xO18wI2eBmiVkm1WmsTXjiOw
dQ9w4cFsVvExjYIuzIgmmjkJRiTXdR7kF0PFrWoxzAGkORtHM0drmxqx66t2dhGPLqY5K4Jiqd7q
OuQPxNXp1ZC432oMmBrx3ofGcy+RbAzYLZCWTzlUPYq/Gw9CeaCRbbiBfPlCn6Rkwy/6HcwC86SN
yX6g2Y8PZDmocfE8luaEcLwX4jyq3oNSQJZdNMxnkgr2BGe5kVAaCDAufiR6Fe8Tqx8uXeHYe51m
wXPkLFOQFmTNYhrcodA7NUPX3Cl2lr6O68bcG/NmQAh+J2LMqbbTXESakmNfc8r71snvaRyJB9Sk
0xketRLKYTTeOBq8uI1yxWD/RyWS6mViVnVRMJkAKIOGYo+v0A6Ip7F8BfkUJszFPTpNs1EwmT+S
B5ju6DrbL5lmE6o04RBV9BYObjJjXfLwHegLmZikHEMyx3yx5/z9bNR0EQazf7LN+Y1bJOKxMOpz
w5Bih6pWvWDAfOGYRrypjTrbWn1hfpiROd3bNHV8L0P6S4IZziyyT+lyRcKPYXmj2jd+jKAcZh8b
QRrqrWqFZGOU3+YRvxBdsO46E/jeOK3ZIXuuEgJmQZDfQG0Ab0yYLV2UjeLJOvCsot/apaUB6FKV
0Fq9KIspM7/xtPYbKsSVH4Uruaim5UY3zeLY5DqHX/VjmVfpPXz6ba3yPIRNpghcoMtbFkGRdqWL
8KZSO/yVJduk25YA0Uh17BRr9sHEiV2ttl3o0iUmBdhTd3G7XGm2ezFJ55HKiHrcxCNBwFZ56IvO
JI/eqIO6KtDuwxxynun2V1SFyccs2cYL5hDAy+3qAt5Gs2FW71zUfDiCdOWGoNiHIonIE+8W6Orl
kvnegBLASolFykU1vwD+ma8EOti9VWvkE5XL07C0C37bwblALVbyT+vmO1loCjBpxbwpAKLw9BhR
qMVEsaM4tUODk++Rvq1+B+Gh3grG1nQT1iMdmc1AQFyOgy0j8B3BViZHatZ4hyPGBlLjTdtMa+Cd
SpK47pZ7GS3toYVOetD6VRmV6h+KWPAmWNmdwAXrF5Nl+iq2Et9JqvlmzGFbt330oY+Zd6pGw96X
6G72OgQTav4WbrvXXdt6Rmg5ot1gslOLPVCUINS96ArMvT75UmSghm06HYeJRmNo0tEMVDiKAc+P
FYi5Gm4UO6+3RelVtOuI0+vKQoTFjCORRZGIucWQTjiKeQzQe35jg64DhZyyTRX16PUikp48u8LH
nijP7HjKRm8m9eQ6cX2I9cnYlpl1xqCD88vNTvAniDmsE0n31KFsZH3gWN+7WSjNqdq4uZvus5mm
kqm62s5oxRzmEPmJZWvJwLLENwCPD6AJxoD2ov6Mm/S1qO2zXkZdWC7W9ND3HnGYRScOOk7mHU3w
MxAZhu+2+Q5gIw968ls2U2fn20Zxepo95Dt39tQe9ahPLyLGYZumypzrfEVj1jF6EjBOB3zyMhh7
Sa65mbwQxhQZR47rfXTSJaZ5f2xFUu9y0oTGC72357s2qSxrmw/5sFxHMZ14wtgjtQqdUY/ZcoaZ
EhbAsIEaMM9aEdEoI9bwoXVwBudRlNB+9LKsepoFoZ5+zyiGEB27dJ+mRZBVzvizeCy0qblP0akn
PndUrh/IdzENgrZbWh2ZhwPOdxNNndd0CjGyRRZKzEHSneS4dcqGhU6ohXEZcfZ54GbT7etYsVbX
HF4J5cbOLUNe6NQASYEE0cDqzZvo9Zt+VDlnZy1kg1DzoqG5RD+u68dWwyAWUsxqaAMlPJqNpXV5
HY60g4w7Q0nLq4ng8u5oTjxG+OTscr4obXUwGB5G+rnPHPkxImwoaHmpbRUSvkfPM6WrfE3TH/ux
SCVEiPgee1e2HaVNhVaClHC+FVq0BAIQWhBPRXeLxerYmtprhL/Mzwvo1GOZC7wyztvYaxC+6mT6
Rtc229lYKHTquUI+agKxaZ7R4CihAm0FIhny1vMSnFLlNpdeJtR4nSMu1VqRu20fKsWYPcwRYaI3
uhgqboVudvZwTzMCAKKxusXbVWWbeKyK8q7qpuak0gYKckGzEjJg+ZgPbowbEmTCJXFKV0DjtL2u
aG0gEjyrhb4oG3bN+mEeR9gSJVQPJ3rpXMA6A4Sg20aTFRQaeTEzKvdBpVTfezOjrOituzluOBGw
Pq4gY73ctUNTXZd90hxyT8EqNNAyf1hE5BwMhqJbUF3dk74k8gOhWrtz9DSTvtFAGiRp+KnIermJ
+zlBpR9rB4791mHSouwDzpYig4TFwmVcUAvt0p27BnXPPGlvyMl1Vo+lseRLactS35cpdLcNVXhr
7Y2B2Kkdd76XPcC090p4nfUsDmlSajhq46btjNOsZxbB65YWtQFmcmQptU4vn4OxXdO6RarO2/VH
L9t4KWsBsW2jqLd57WBxqwdGbPe5aXW4nP08ZUOVG5mXwyzDvpXL0u7jpKwEFVHsTNOF204vTIFw
0Ot8N9t+8ZIAA8qyWYblcU7qaxrSx1iqEnC04fggriARLPRnSzVzD1VS5hzUq4ZeolSPoPtS009S
l4LTqqYdqUbW1ohpXlssdL6OFysYYvfSG9FdMOoAVJM43+OuOxeOZQbtOJc7HTnONi+EvVcJIz93
1lCHzLvmYMxcss5Y2DXQ48xgD1HTuEDLRamfKnVpnknzcJ6IrHAuWg0gjrYY03PSuslxpjFa0xik
F2sxjbhA0FBvY9TLe7ed4yP+I1RWuOs7uHXDSmsbdDb6JolzJSy4ZYK8w86wcRJVzzBvIqiyiH5C
H/O8xJF2xzjgosRVOmFZHLbWnEwfS9fNOxSQDU9EkQdU39UGqlQUFKIXpFGlUg/YOht8eTy6/oKM
zsdoKrfO2Bt04U2Z0rmn0fO4oMBtfFaoPpipbL/brXgXNZ3louvti4Y0+YC7CQNTRfmSNeDTeuxX
r2PjnvuJs1ZGmvmW4tw7ZOo8H900aQo/LvWbpDaubA+udtfLnTumVy0Dpq6xPSIGo6FjK8ras4fc
4BLJz4rL9qagy9FaY+Ns1pR1wbCnxyqvsDvfIym8YsbBfsg5+qZ1uCtVWn+3hpld2m26HRfrmDLJ
Q6rNPU/g43fSshijS+fFIsI0NFdxduJl8a0mE3tPAyC5KZys3oBL0nf2rNOzTXjTnkfGkO7lr82S
HYQ3vkD4WTcN+pLoPFcvJPtzfFM26vyD9bZ8HDtn4mlExGyr8mwqwgpjp3dLWBGZDDsDazMCTQ27
bNNZd4btmRpB02V20CfN2BtAWUK55Po9vdj3yY6/IRli6MVzd2GVeJideFpC6S6975XelU3Ww3Xc
8B0CLKVMKJjBremV7gHQdH7sgNWHRduD7R7xiNS9oYBrtbpQ05ryhKccGbXJ+swD7SKDduv2bhzz
27SkfsUrPwI1gzWSgCALFQSCh7gAxaZBrztUg/NYZfgdGBg2+L+n8rJUdM5/EXE2uileYfxwXB2A
sK4XtdM6B1tsl4UqcnwICN2uKZWnDuLWfowGKresfkjwUAW5C90206aXCUl94CoU7aFMMsC3LCGn
CqUE8KHGDs3Y/lE51hoJb6j3lcteABL/0rYSjlkamcvY9Ld8QJrQ2GTWBtlVpeZ0jCu5sedJeXag
0RFAMOc4M6yVVrOUVdjmSXKPAC8Xp3wax+5KCiokfEpi1ZfQ44+eOyTX1gYwWqSd8r7FcDpq5lHJ
8HDCgoznnTIbJ8IeOHV4DYUuyjX7aEelnn5j3JEgd/I4A+9zCdEs5DCYtK+Ro9q4kJayv//fizf+
Z8qMc/OO1bJ7f+8vX5r/A/IMCwbbf/yXBOJP6owAWUb3Uvzj/3106Y+X6h+3783wWqQ//l2vsb7C
l1xDd341beaErqd5NskG/y3X0MxfV9i7SeYVY2lNNfid3+UamrYqORD3gidCGEQkwr/UGvqvOgL1
VRSKfNKlIf2/Emtgv/6j7J1DC7IQtCGMr9EhudbPWc/gVZ2274pdWpdlPPr9ZAlD2fcNnBdFQSBm
duqzLQzSJhtveDYXVYTtREZ943r1o+aM87mLG4y4uQJ8hQ0ExoiZvhpt3VE3NKMI7ZEmPRNHDYHR
RNeZ7pj1Toksj1ap8aytrzi36RwqQ/Eqc5JXpOgZ4Xa46x4TJjjpQZpVc1CHZn6Iraa/aGEq3JpT
Z13YmoSJ7xKjECoZ9v2FMcq5bhb7W5QkkpoLn1U/iDdTaryisOAzCStzkB4gPJ5sPHkpRtpQlXNF
X6aoLotKrN32/pykJc1xa3jD6cJ0rGCIYReGvo7C1L2x6hM5cj7SpO3PdQ/mI9Oc+hHDkXOVWHG1
QzQ6HkqZOldD34gPLG+vY6kkh/U3lYlXVHPDugfv8NYCkTqNEHovyLCRDxM4lfM8K9YH4ARnnzLb
3zMOenViLuDiGPm5c5fFCD4/RlLRmeFMVj9+vkuAkflZpVt7NckGXBG/laNiB8tEl0wMIqxny95X
qqeFMfXlh5mpNR1ts1uCRJ/686CV6p4+ZH62PFLudC2ZQ7KyVwSw9cG3Ore+1vEhVEURhGC2mrYr
pJl/I+udC1Am6tYGA8LMlo/N0urse533KyMicIdW5ufJtCvdr7njrhZAHXjgefuW06inYYAQEki7
YJjdJYW6Z3w3byqNXyAEmD3PiBL9rRx4zSk3IsO3LWK8kAzw5bUSCGlXQ+JZL26WuPYef55i+ERI
Wh/4Z17bigEn9dMbjrPXTih6oLcWKCUua8Vxa++ZfGQ2b43ZZ/m6xGoVQKeicCEU5cN1ZfdhmXF6
MGq+kAIC1571+I2wQ/vKtHJ5JZXOfNZrnavojlc52oJrYDRTgG6l8PmrD2qkXmtFVI/B2KIhwCpL
XP0wtcVd1/YklSUT9Ke0zU+EC9LMGlcClTto7oOaQ7PJo049M6xzN9iD3IsSPfUmtjHb++D16q2G
iioEDGJdtaU6bNZM9hNmBOMyr7wydPSh+05rCguVOafAyXLC8zjWhYnTz7mvCCd+Q0tj7YEEzoAe
9DraO4NrvBkAW2H8ES+l+91AFiKnc2bD9SIu+xghiFu7/TsEY+YcI6gwP569JTChGjDvdsUZ1N6r
WwOXIhJIa9BKGEzSzdy+Ad9jPDaDO91mwHY3XawnyMIMmbxQ68rTstgdoBRL28fAIG5l7GRX3PXD
I50JDfKA2Y5BPrRjWLdqfCVsrTlyulK3WpnicRY1WTC4RNtNrU/6FVkq0a1XOwm3Vu9dDyrbfZuR
eGvToLnMpbdcIb0FMBnpRkjyeU8/R4WxxrKRBGzFNbHx3rhPVHVq/YjJDAADJrPOlNlXvQ1nSa2i
6Q5/C1g9d1BxfDrxkdlZkTG4mP8/d2fSHDe2btf/4rHxAjjoDgYeOIHsk02SIilqgqBECX3f49d7
oa79HplFk3HLM0fNSiGdRHea79t7betq6BL9Z8awm2lMzX2XFb86VCh3GlMlVZ1+NA9pZtJAytls
RSAgCFZUXa1qvmk5z3Y9JDkWGWAcJAeXFb8wrzc6pTS2eA5Vokgg9hGh73Z5BqZEMR6LyuGI02na
dYzf+SFR/fogcsX42TSlEawSCl/0ydRQg97TJoeMfmW5dujQ77VSe2hUK3pyOLs8dXiJdGjIq7kd
wm82xdC1pbSSF06pPDZApABxQiLfKw/bA8Jh/9Fc2IdR0k47vyV7obPCbldnVAbJdEEwRWhN6w5x
mRyxHihXVm37dyrMOA4UZV+5tYpQxbQGAHTIoGZw1XOET1lG6Sumsd81aoNVqIw7PdRssqfn6L5r
aBJQaZ5UV/LtczZUYn9D4kPDya62nki7FpTo8swlJSjZ1WOIyb9T62vu/1L5bVC30EG9CbESbWQl
qwf8LfMKkbx5CAuVfS85KC7hjtKrTWN8HnU7WrrQJl91h7eVLisH5AoqTiLSdSgq2E11n6xUzrY2
DKHgZe4WMF4dciYW1BnUWfmecBLVV2NNkgxBAEVymHGcXsHqDTxB8QV23ojSIULzVud5k6wGkHHr
KhudtdmFu4Bu9lr12/4XnvqrOpYje26uVyrmMR1HCpdN2u/xBji7Ehog8TqFWRzTLNNhCE71VVJR
yyZLGzzkqsQvfAxHpz5OIsxUpnXBCwWf6i6EBbxjU7LQGymXTewn97XaW081FdO1MsjhlzIFkj1A
+a3p82hfUwh+aEpnflR1Rx6nMVCXT0K/tkNKZgCuJ3FotZzytRVYhNOiMjLPFAumnTkr5n7UopxQ
v2Le6SYUGbyZdK+klaNh9O21mDUgUfkCQgubapvxQyiPS+ZWteCDkCzIdW8fmrkCZ9X7Dh5JAqIB
Ui27b1Yq1jvOPqERn5UguEu7broOzME5Ru2cvHYDQh+UOBO+6hzrQMr8rInBLXWR/Qb+keNlxLTd
oP2ArmUUm7oD1Uxh9R6ZZ+SsCg5Imyzxh98ICjPAV+MUN6DEm2bnsCU/ytxSzmpmxdQFldI+WAyI
Ea7nIFom6mssLfvYGDJ8FNb4jFfaOKpTbyYrnyjFDVCqDFK0VZymgEnNKirEQP488DpGxR39NCNw
a83M6XRF/k1bVOfRgKIkyvBKtYzqHNnk1Fc+6JNVjXfP5N9fmru3nTIi7exzWPVDk3lJrAzw97Ob
klJ8Ai/wVqHq5dVtn658wDJuSDneYME1Zj274lul0FLxEjfSQD9UN25WEs9l19Vto7MARJn4FsY5
RLP5JztYevm4CDfU+39Az+I1baVOy1NV+GgjNLDphHTOTu91RJybunZot5gjhZdJMVds0yjpO23z
6FNWOTLT4J2gtbcp0P+u8OL1P2eyOWHDDajKfAmJfza1ca/g6rlpcgXVkTGisCwdZ9sUQ7cifXz+
Uzv1oR7U/l7j1HVTiUi5NnOJz7MSwaYPOD5mFesc2hl9G2N4I8K8qkG2A8jtAWWsQ/y+m3iy9E05
dMYvnTC2dRraU7VG2gcTqm0eLBa3q4ymEqKgCfaDIbqpXOWFIsCKDnR6ZGZV3jTl6gMxAdaviYbt
Jmfj65p2E64bxyq9CXHatpvaahNJe9zoxdhuZI/+XsUnj1hkPIRgk6Bh8EkfdLO9woWqu32XWusG
U9mBqnO2ha91lRpOQp/BamGhNPm1QvyWB/zEetDb7CmuxcB5VlRras7KHgxduTXNEUURzN21BKnj
ok2q3awH1Q/p6DxWNMN0J0JNwaTokiKTeErFFBcU5rwrcgQEWI40t0eI48q85kML++jYV3g2Oap2
O6m1EnheHG0Vo1JfJ2LYt7Sup5Xa6NOaa/K9IOrmo4ln+nZkU5AnVfUrAA2COAwpq6ODx6ULdp7Z
r2x1ONKnYjLYDffyujTDG2Vm76ZRs1rFlJDuMUnctBYUslwElVsg596yMLRoCG3Rr3tHaX45NNGe
U1a3X35IWSkve94upAHaPs8HqQHXmUrm8UTRr9pkcYhpuPWEp/fdcHRkUe9tI9Vv+WLLPWJG80qW
NYWbSmuj7/D9kpOphsW13wMvdafJHL/1rVK9RHjIoPAX4c6ZmVK6RtNcrejjqywd5qOUBIOu6jKy
vJL6HYrUnh66adT5OXMU5VnTw1p1Vbh824GeAAz6mTQCynL5dNsHlXLX8YlmpEDo/k+zSPwde8Lm
0fRVNOlkSEx72GLGA5YF8yaCVLIB+1RtTQty1qqN0xbJWinl7eCU6o42WDqwGrXVGQx8bq/IIB9j
+od9R3CtjbvGyuxXFop5D/eyF15rBeGt1Yt52xa8eaEmuy2qEftxGONhDQMJ6YjaFwB6nDTb5xSO
byOd6OyV6Bt1dDHwxldhYl5pRNt5lo1KMUSQAFbZtHXqOILgMI5Kd4rWelrLxsrqDMJ5y+wlicvA
y5qmP0owOlQ3WxhdFuDuoI8QjAW0huk8uIOiPWSWLolg7l9r/tc6yFT2jMXEJM06fSIqZwELczpB
H92sK1u+QK+b11UNdiGoQ2IKSK079UH7AlYM3Z7WKZuxZzceKGzWfV5a+hNG4gZZf2fPJRG+FWeY
Vn2cJrt2KRofgs4a1n2HK0eGlQLgsSuAdZpXY9xEKADmAeVBndBJmAjLwNN5HoIgOjloBr0ut9mU
TVGwHnWinNn+nO18+jGR1AU8g+rmyPeKaK3DwUyEyMHWzOCQV62yTnRDeFFXncaMzHiVQ6lXB0ax
LZVwvi6JNAUW22uPvqkgjbEny42VnDQEqAt9Mr0ydyLtzkO5g3ayKWrab6qTbVLFeSTW5FsyTvdZ
a1Jwp0lJ3sT0LS9yDzstMMp+eBgzW7pNFBvPtLnmI0Fb9q2OVvsBEgCENFt/hFj5jCA9v+1M0jgm
S/NR6QzzFUE7rObda1SaxTrJtJ9jhipgpM3mdRLchVpbnTtkcbqJQY49qEoBgpRr2xfsdzfVHN9T
YtjbIV4UIxmS72kUU3kf5xsqCLo3RvXPCVh1vuylsIB8q0dWScdPvISdLcHpyPFGM/mhJHnstpp5
7w/KHxz/6Dkh7qjjczEU/YaCHx4TdCy53Uwnn2TBg9VKkNGW7qHsLL3ZD7l8FDgrTAhPGuotqNvz
aegkbcI+QUUAI3vtNIm40uOyX1ezURySgN1kq5YoUCAY7UqjTLcyiK/ZlmqrWEWUEsejTwddndal
FZT7WaSRG7YdVs+++DUW9kKd6fAkxKY2exhIFpD3OIJ2s+VRzr3zA3tRQyfRDNZgmw6VSlpj6+i/
iFArDwOCamECnE2Lq8TMzBunwpYfsxd2KQP9mVqbrKQJgXKr0GTyMbKAt3V4j2mhxZbzg/ruPYz7
dmU54iqKnGMf9X8Gs/ulBxaczeQgbLPHBJPhfDGRw+XQ1QrWTSo516HjU+alKqzHyFxHZjY1y9Zj
g/0cA9cj6WBHxYkfmqgccCxPyl3px2Qli+KPlcSbrhavxGDvA0eCZCDQE/AlOWIddoCQqrg7NWG/
bjXtqVKdp4j9LTz2atfn5pG8dBJpOidYFbLBMUgSDBZEGKKKdd+zSCa8EGg6ledEwj6DzWdsaSt/
H+gIZ4oGFoRjYQCkbXGVcLTuii2weGReZrASMjT/sl168B8zTwpkB5WMWo70gEfwOfB3Jmw4hbol
sPgR3Gh2Jgu42ypOfpCqXlIAoG2vBdssVeJ1FhkEZlePSuucShKrD2IJrgBUveJ+PKe50SiwhvRv
QvGfMnA35zJWn4uGbkc1NN81pToXpvY7M7KnynF+DlPwJzZgo6GGDfSO07jzJ0i1vSzZd6P7IZsg
a7FAG+Hd3LUvYVHhNZpn3rZS7zZW2uwD8JTfYd4jdgfGctNShWSvqPonqvnx2lR020uDMGGjuRi0
UmjgSl05O1Y88DFNNm0NSBGOjhiq6uiZmsq2LzMaXToyAwMHc8CpTrF2uO5fcwA3Lj+nWSXVfIz9
6pmbed/m4a7Iiuscyfo6TPtNp6csq90etZzlZiF+CWJG0x25QNUmzVEb5J3ippzToLRo99iwA+pM
/UZdImDIISk3BQTzwC7vEvbmgaWDBbc4NqX2bZuSOORkKPUtZOLFCicUe0si7leOVR/GMHpMZ4xF
U9hgzwperFhnEVF1dn3DlmKT/2ADe3YNhAU+UWcU+O1yxz7+rMzKFd/Dln/lzprjGxHVzXqezWvD
j/ftCHEb99RTHDR3PZJBLGBHU2Uj7VSdR6z6QzmDBZ3CSPGChGpGY4S0jVB+Rcn0KMbwAIvyxujQ
DwS6uk0XnSNsyT1NQR9TXLfDwQQWOwebrFrds+U3R87DOEjyDOxzoYU7AvHQZArwxCUZHKMbhpSE
i1L1V/Oc2i91LTiDJ7EDT0CRjaug+Lhryv6BIqG2bVJFO0C9Ut0WRM7WIP4V9lmUDOKGRjGiuw4N
+KaPOpuSQmV7gjoxMzKpNCMwEY1b2PaYp5fQhPRpdoJ6L2U1R3f1mOX3NglWv/wm056pjBlYOjpx
6wgMCTcsJmZ3kJ3NAoxXSoC7iIJ5jQdSyag7GjSkJyxkCW8M07cmBNxk7GUkp+tl3DyjUfc9Z1yS
1B2DY4natcO2zrGXrcy23OSLjVsS5rDqMHoPR7vR9Zy+uvTTfWzGBTKmphfAWENMjVTSHDSHFPCa
wCN6VkcoSAxmfT0IYsyvhU2+c5LxwqxhFUdYxXLotDelCtk8Ls0kwmeUF0DO2iwAE8v+cEOjeN3m
tZ556FoS36snDKBs+tDl7CAL22dKgrN6NWltRs21DtrQDZqalIB06r+VaQoLnWC7GtysxN2bIDwe
t4i6KDEFJFKUlPH4Yl6Mjh3LEfYg8hsnbvFHEvBUwVBDlnxNoiWg3Kkf8i2ev/pgyhy9KrCS2R1M
2yfPMMHls5eDQZNA5ZhAsm+b3evGEDhQAQrDa+gah785wlndNlf1AScIihINxW2rksaNLzysH0pZ
L2JYJUELwh/+gBLv9KewGSwJ4HVOkLOmA2V0T4LUVU9jZfXPggjB8DSB+Hvl7a2dNeULGwUyoXwh
e/ZRDYez4TRRQ2EmpZlvlgaV2KQe/L1Dj8SbpznubytEV/xVeIaeENSqx2juGxcr6DztxnCKeTkR
uv8SeUIdbR5NrSHALoywzgHQ7b+NJYVwVW0mZxtEPKmdaC273k5mqbevnZWhOTuTb9IehVnnoxsA
pn3UiI/wCqruNHL12W4B7vZExeXEADcUGDzyGS3O7zpH0zad5ltjkBQV9Z8V2mUIfXiDgQElamO6
A8j2HYcVsoz0qgy9eUR8XSzFft6+nwJtlo7sTR+HV5+zKc4+Al7ZjDpa/kyfoDbvIrUMxiuQ93bJ
fGP8QYvfOS7l9rA6JW0bDR43k0F9bRrqa5hm8e85bwl9MBE5pje0cxVvkIWtHWOak8Z6ZikM70Rq
ixvof6SLQ73TNI9OS9Gvm3xhe1XFnLLgYxQ0ZhKgu/HRZxvo39dD3HeeIoO7OJKCFETKv4tjfUC+
4yLZeQXYV1JSbmgIsAfJ5vq6i8MEHTDsQYg3Acs3R3coNUzbiHObWXnKgnmgz2wZcbYh6ymhNV70
CTEHokiw+5a8BdDhUHiVdux8H3B/1lfUmR46mB3ePCh++ZIFRBZcg9825XYsJHNNVLQ4rVrUyI8R
8ESNKStXq71wtIBADnLcXZPH8jAXJms+bWFzbSMB/Y7I3Hzpzb69VsBh6IhsAlFST04qYyX8AF5z
1BchG6kqP8sgwMJqQnKlhhwondjZvFHHgD6jp7HABnwH1G295VCygfdE5IpynFUYSkOqzvUm7JjY
qaECgsB8EG2nNJO3nM6jFSIfzEFdOADomYqp5PMyyjF9Ghp/TLbGkKiZ6zRhHK8H6jdpt2XvllPR
LdrqJKqq5rQVE6UNqm4UTU3pUTNSrFZxhPeHtsuwKrIwizhOdv1VyM9Af0nolX9is4fd2Qwt67ff
pw31h2EB+KccXjEN2076M8WFNqH0FNVraNqWfiMAwOeuJcLyD05yDaawaiySyz6+cyaLRV7HF0Ap
j0jMO5W6qnqM0QYkR8q/pcVWtYxuSgPe+robFKc/5PxqZ4VAMXFztaVgEPszlQanCM9GL4jIJLSd
/L/CDqSbkSuSrhsRxgo8E8TdLrZWm/4k2pdhn1VOplDuwUrOv1UqjoMKjVrNn7FwYnzITBQ2sniP
7891fNIzSKvO9jqpaxtHUYEjo32EitjmJw0q1aalm+iyu9nOGHTRzPk6N62NfzdmBa9jbPyO5Wxa
I+CzQq9N00cNVOPMxgctCOfeyJr2hoZ1RwEx5Baz1bsFzLIzdzOiFDl9V7BkeIR4nO2iV5F2UwPw
S4F8sNN/UVAlTq1on1hq85NBRT+cIHCDIgaxPyNHbrVzyw7ste6YLEq6gySHQLEYGjovceFZHL+P
I7s4rx8ssrYt/T6rCcGEl7Q3Al94iSkSTIM5G6sCHL6NCm1m2xYiLy9suQrU0QuJiYfm59WJvuqC
BjtDUm3msnOeJzsv3VTDRjIbbB54fvo3xKMLxlJ+W0K7aLZREiiQ2ON6uqopsK1t7I5rFIDySbJW
Q9LXsEnEo6q50J34EZNYN3VCvECB3sTNI7axdTHn11FUR08lNRz2w2VDmkqVV98wVcGknIKHrDKi
jT2Vj3jQcaEj3R4U2zXAOE+rMp7M7Fr6tkxDDlT4xFXgYYSp15ATk8YhECQpCCsrtPG2JKHiMBfU
UlsqAdu2Nddh4I8rU0uPdjecCQtDzG3eGhi3OfLuFVUt1pURG26jKrfs7mt3KApnleGNR9vKPEAu
GM6Mdixc+GODixPhLk8pRzdy2LQ6kmsqvid4EpGrhBooag6kDiBU9LEzwTf4x6jaJT/nGMccsBRM
ST3Ew7LEDTL4E1ZKu1FdjrLHboQDR+ZOhs5KJVrFai1jVTWBRYVjhpgZOUL1AJUKnmEQ31YOZ7aw
breBWmISTa1jUOH+CMS0D7R0rXC82RdR/GQYmTe0VYCe0mdL7rNrOTix5Iii4Yuk2Du8iKjgFNCW
NUes6EkpwwQZT/JDlyK8G1MBwDbHc9igaAZfT91vwNlkLYFYTr8pq1nsJyQRuMpZnVT/rtaGEWBD
Muwao5+3ZayDtLT9V41AGDRpGUkKGZXNVC8fEyrg+6Ex5TWyCk4Rc5iegH4qS8W09HQSvFJFHzeG
StlFmOx94PXMr8xMEdD4aIQFb/0RKqKqcXS+ica6nXJ7r+RkAbWyOteNPhAd0FOtzcJ23Ig8fOhA
nbumMTxAk6k46ZNVAbdXWTWqLW+MiGp5a0wv4MqTEwT02IUL81sXGftTvchvpDZTdZchRmrasGuf
HLsdqG8NtV78glUtXmrJFOwETH4dBx/3E4mcLY17al6vqVKzoRhHyQkpbj0SOK5a1KgI1FAHlJP9
oBD9w4qPEIIuIlt3VZfPMIlBK+vUYSZzR9FYcYvR+BH3TbiNoFP2yZ8kF6c6d7CH02yzxDzT/mN3
nQV5/S3uKItpWrRzsA1pdbCBDMG5XTlMmXW7mDqPjZDpfiLc4HoK/TORAj/jGNBBfLNgXteVY3gc
I44q4kxDb3tvipVbEZTKLmvJPev07Kddp95UBnTK4/GpjfL+2qwIWFXsOKGfbf8UPY4x297paofL
qnjoC33XE/aV4Ur45avt9yAK24dUtTwKXOxWE+cX/ItxnTEL1a31XFdqso4I+IHu1a1CH9xQAcwj
RbPPdBzuiHm9wduS3mRxENHXmOYDcn+Fvsh4E4Q0CRHW4Y1wBvjkGsUXZN0wjgz8BbGRrVRjPI21
Cnu0dzbWQMOvsQVgo1aYZLg6t1k3DjfCim4sFP8ykPswNiKkdtl+tjv8XEa/88f+pxOXHF2zkPAq
Jb42yaymIlc/FG14aJG6kq/worMNTCqlWbVkQzQmAdZB2iKcHOE1qHl447cCoXP8GNjVVg9KBBHt
2VGLY6PlN3Y07GaUm1Gc7vSovY6L0jo2agNRg24Ze6A+7zxIkV6QRwcjQ3NQEOKFeQftQq0J+ibF
QyjbrU7i7LmGILguYAzMjXFou+R33ItrCGZHdJXaKpF57MWKBYYj5xtIQ0oZUqXFF48/tRHwZMHJ
fO3rhflDT2iC9mEYYTkTdMhi7K8xRzbSN4W1lB7FpgZBuKLDMdw54Lb3/YBjyNFalBsaUFuv6m0T
SZ8wTlbXateNwQqGphNHYgBZAIO41poLOGKopxY/PnKYmdpUpRXFUWR8dk5o0NZTJ8K6ZZTvtdC/
4Wip3AwpFieTXpeT8MMAu/N9sdjMvXmXmskjQEys88iO4Hn64MkNFnVy5SzmUcyxp7oyXLrD/MZa
pIqrhTGnvNzfjpIweEqx/Y1R64ar27Zy23X4qxqy7lI9KV0CaqtTnhEZkmJlcMNkOEeGv8XXzUMG
O+epSWds8f7LQwfdZgvu5tjq9TWcxEcWOdIwTRvRNbumaEkdrAsNGWLR8hIMRnZGBqzfVj1ee25/
78rEP8WBtq66aMcxhSprX20Tv9yGVU0SQ/kTTjJlk7hd3E+EkqIoJpqo3sMqPAHzOaHFuFJnnfSd
9JE1idY7FvOseCjBcHt4p8lqKdhxk9nhy1dDVmbudlYrujVdPxNCoh5dxU4enyi0Oig+l54/KWeo
Ldkden5vGq+Wzo4uqrI/CdQClyZa5mU5HlTPbuRZY5/sDhOHbiRGiJLbUl5D9LVOmSyyf4DI+v9T
ZakBNP2/qyz/Z9csKsv3GKzlr/xLVqmZzn+wt9OsBY9ILvLyJ/+iYGma+A9HEGIlbZVWp7GgPP8P
BYu/Y6BiIL8O0JWpQqX7T12lYsDVYjXm/yPV1GBsy3+HgnVJdsOGZBlS6qqho0IAiPUegYWS3kio
cIsTkmNWw3UQHUghmt1Cu66ro0K+95ub8wF1C7TXWxisvYxn4v9dkJFcgnOB3OIsE5tKNWknVTO8
OP0hsl81WU70AL8YaPnhb6iz/xrIkcJkl6HhqFx+yK+XO1ax5n/8N+2/Z3YdjcS7ixOK6X0VIQST
oZuUX8BtPxjF1q2FF2jx31/617ejkGRLOl9WGCfWmOFbS/aOm6qRTe240Xef37lLPCF3jqEWFB+q
OJ79AnF8c0GkfVFcWXyM9OYlpJJ09qh0+19kXX/wfGxDE+Yi9VURBC+/4s0ofYEBTjN145QPVUT3
2PzWBUO4nktZXk19Y3zxlMRHN9CEPKkJ+nqGIS6uqpeBUoEqZ3UyMMO7SmZnD3SrOHmMGJoi7qYu
QZmYNVGGEqfWIUmC+qWrszHxmsJpzHUwmBQYQI7UKQfc0n7piGwMNprZKiG+rzj+higBxQfizz/L
tB15US765yBCcnjbT4OzQ+6VmNj9lzn982emLWzji7fQtlRa7XzlkOW1i7ewawbC0ubOOOmRGrIr
rK6NJAq8UJGE481E5fkK8W3dD85s0AEati5VLfUvyJaX0ODlWyCCiwlIJbbF4um+f6hW6VcIXrnJ
QicKS7ClMJz2KpacrYnygBJUrZErr3IHflKNt/XfvwlQiflEUINbiMKXOejNO2UUNmowZHonI4Gn
w8ZrOufaXQMibm20bXqi4eoBO648TAr7hIjDG9MerS9IxR88CqlyRBRMnYDTjUu8ZytFjES7M09C
S6rvVpejN7DlM7CBZBcJBCZTqiZX7G1pZlUtDAw/0nYNoUH7z2/H375jFgGk7LRSeOlt2L7v70ap
O5yZiF85WslkbSfHHu8pB/hfTEx/f+YMY4IXMnjqfMzqIqd/c9N1Ax5DIzrlCJrA9ufDaJevTkKI
pG6pbhgvzDWNs0BVR1fB/b9/haamsqowjTi2fvG8x0JLACLMylFqh1rDYGn9+HyAZVJ491WZuqnr
kpowxFhW0AuieAGjpXMaxzmijkeQEpn3hlJviF5gWx37yS6giLH+fMi/zYsXQ148tUZSEGoS2zna
wEWeNfEgk4dGf/h8kL9NhheDXDyzIQmDHsKpcwzUH0P+YmJuS8+fD/HBdbAPEUIFrsnNu0ReqjrC
B8WIwpPCsQ1uvesISA3Budf7zecjffCevxvp4iENCJioJIQhYA1/Q/rCtovGp8+H+OA9WDZVFiuw
lEIVF7NrJWlbEdgUnjC1htsex7ukmLXO6cKwSZ+umpCU0c+H/OiqWIalxYTGgmVfXFVPQERblS1D
Btjwp+G5tuzb/7chLl61vg5Ica0YoiYRG1wRQeOl+dU+7G/7PpOzEz+f2cGhuygvBtFmzIal34Un
Ic5+0B+ksqVtu2p5DXLnKKt7FJBfTEkfvXo23UqJvhM7zyW6vlOnSqQ6QwbiSg3E8tYh1Yua4J88
ov8a5/IV10oy4npzCE8wMWkGaP0KleD4xSDv0bFs2Zf7x44Pt5SOu+kSGk6XGmFozyDajZXTrVp1
U3rTx3g6M8JKv9omffi03ox28aJnSWLPUTGFJ2CyW9FlB61WXzPABoWje35MwDueV3Owv5j0/loT
Lybad1d5sTvTJqtXEp9x6/BOrdpt43QemFsCJkMhviOyhWKLPFYjXxcAY5Ycw/R3EO6yxncj5cdQ
X2XRr4EAnTloyWXoV+TsxsAQMifZNhgtRsx/OcZCTUGxNv2Dme7tE1qe4JsFsKWNKuG3hye0XBsy
I3fcQm/EbmNmL59/sB9NQ29HuljvBhOPhTnxLoTduVbBgc7ha1A/UXRDPwLA/PPRxPJp/u2h2FJ1
HAlwn7re+wsDgaUMNukXp5484FnuAFI7zQ9tBvAydc96L78hwzuM1Xcl9gAK+Ok5RiwS1pNXzDbK
vEPcn614oriCiggYk5l+8W18sIzZ9psfeHHn/bgDdkPd8NQVqbNR2fpdU3gnHHqGd/b5zfhoOpYq
GwFOlURfXK4AkTrirIHIdEpJW/I6Ttl4Joxs//koH81cb0e5uOMTgZKQWEc+g+il6eorjLPthN4H
WcznA314OUuHnm0hW/XLnXKcNkgoUGaeEvVbWEKzEPMXI3z0bOR/jsDJ4P3LQyTePFCuD08tDih8
5StZn//JPmYhGWHiNBxDFfrFdNUV7TTX2HyBKp2DSd+hG4QdVn5xIP7wUmgfC5vjKvvBi0splqg0
OthMwbz6Sg+6+cdQfnFq+HAMC14g5wZLaM7y528mEQF8zYpiKzzF+RXqZXAa29isvlgY/340YTGR
b0a5uF/oJ7jCKoxga9BjpHMjvAZ98p6I2nIdxeLK0svvZTS4TWCSkN7CB9SpJH7+7n00i739ERcv
+WgGOjVmLnUeUeWRcUTE8ggPIZrwC2BBX6sFsWP/YExwv6jtKAIgonh/e30o51XS8QixoPYL+XYl
ZwOB+M109/lAH37BbwYS7wcizLbDf7NMSX23UvQXk4oNi9Q8DV9c0VcDXWzh4+XU0lPFhh113/aw
7eD4mfpBggH7/Io+fDNtQ1f/OkVyaHt/RaxtOO8ocZxy5SGI7XU9EXn71Qbgw6uRGkcslWBZR7t4
JxCaQ9tR4ugUiz92QJp9DOkp9Qw0Wp9fjWbwcy8XNSmpd5rL+VwsZdK3HxpyXEAxTRSdet1aId3x
JBiZ4Sr/mYQUJvLdSLTGanY8Nd80DvSLLx7bB3dTUu8icEBnV0yV4v3w8AnjyB6XC3UeWv0h5Pz1
1VTy0Yn83RgXr4ao1TYfTcawDGXLLhij1RSty007pbupQkyRvipSfPGafHBfJQhn5i6KH9QDLqaW
ziZ8KzKR5Ut/OMeVCaPPClefP7wPbx7bYIaB40KR6f3NI8CtVWg6A7TqzA1HYwVEbI1m8fNRPryS
N6NczBWdpcSkGeTRKfTxE9kLyvB/x3y8S/l4Gwnx0RDUhzSLnDmL93D58zezfQGRfMTJFZ1medUt
AsPe+uIiPvigOKhS9wZh4EhSb96P4GAXD9q8iU61+hiJKxiRdyFqeowan9+sjx4JU4PAyQiygS/4
/TiR7jdhWpm8z9ZvI7tThgc0N1889g8OJfQN/muMi2+maGgZxBAqUdzM3SFIdDBvkIy3FNsPWWk/
oV5LzioigQEu5xdjf3V9F/exndVK6XBAnRp56/SPsfncOn8+v4WXuVvLEe/d9V28DbOMNERBVnRS
aBCT+rizoFCTxIGJXP+dTRUa8q3RDSuOXjbZkJ+P/tGL8vbmLjfgzasIkGBA36ZHJ3KL4WeuK/Mp
wv/qJL/+wTh0R0xNZ/GX9sU4Vq4pIfJNlpGJ9r3ZRHdWLQjRQcfkRqMh/8H7D82HFZ8Vi+bXxXB2
YigZDsboZMN5a4LSs1qo+Rg94ZV/fmEfbGeoeDs6mWl/lWouJqXRAMRe28y2tUa0hXYW8ZLO2nkG
PvqsO34+2EfL17vRLr43jQZu1cWMRnSl/ZThTarTs4ZMBC5XcwRJuyrHhwH0kmOvA+xt02R8cWc/
/BrpCqk6226Bbuj9C5OPZULsEjPLSCLTWtAMcJFSyRWeaMOrQecR94yOFnnZsC3gKN59fgc+/CDf
DH/xQTqV0Fptud1AQcHi2ytfefiyePnXLuBil0D1yFr6lWT24Ot5f5GgxqSidvUyrQEIUIg4jXhL
r+Lse8Si4NRP9oNWYE8n1Byk0edX+EHFRxrQbzRCi+hkLOSct19kp1qUksIuOj1ORQNtrViBbnUL
pJqjjorzH5xu3g13sXAXcRxkac1w6piuTPuc1r/n+PHzS/roob29pIvtXWAooy1Gxij7Q1G8RN15
Mr+4ax/uegzN5q45fIyEu7+/bT5Ya11OvJdNSEQHjtwiuAMX6MWd8tqF5UnNkaLk/b5NkuvPr+7j
ocUSi+Msa/rl0OWAFaRYFqisRBhjzUh6naEbvUgr5dZWU6yQ8BS3VKu0k143gPMgC311/cuL/7dX
Fs4F7XWaTzBF3l8/CcDAAOG9nxpxLqwJYGAHmgKccBbVV3DvTtie9ksRTC/VdYqhaNgDf/2iq/u/
SDvT3raRoFv/IgLcl6+iJMuynMRJ7EnyhXAyDvd956+/D/3eO5HavCLiFxgMAghwsburu6urTp2z
uNBnHyFkqOSmqpDPG0Io+u6dCpK4+mG1KLO4P3TERGzAdlRlhL1pG3XcJU1OOFApIIo9BzUSJEB3
yB0i1lNAnFGNwG9oYPh1fZ2XTnpdJ8bRyWMTfwr3tAluJ+8SDDdFIh+VTr+JlJk1LTO7reUb9jYs
h3ElI7QYHPBcMAipOW3l1yTd2f3cFiNMo23JcWtI9235GHcHVdvBc7FXJBpQRsh6n+YO3RCcKDmS
Xff9+qCXQlXd0EkBgh5RTEAgF6dRT+Nma3ZzzB1591ajQ9+srtwoi05zZkJwGjsKTbPqCbjl/Gkq
SpcmHc0sV67pRa/5Y0RM4tASBb0YwosnKUUInoM9/jJY0FzW4UMX/kqSFV9ZCqtwTlTpUJq0kf28
nLbJ8/RqRAnkJKfHaYRQA6Bu/SNIV27DRZc0CXJA9lDsFcEnHdTkpQezzWmwx00Dt6dl/KA1YKuE
6/tucUgozEPexhsdV7wckkKvxphAUnlCwMVFpwvS4d+FOu6Mfu0oW3QIiweeyoJxpAsbDa3LgpZl
jnJkT9EF/TcY92q7t427KfHcWwcKREpHYUNzp+l6RD5m1u378d/rjr/2EfPvZxsvaywuE4WNF0XP
QRW6TXicwp/XbSw6JTmP+UkLMkoRbKT0eslABehlJ2wy7AOtdW5QfvKDvQW6e1qxtjyiP9aEG9L3
4skoK16dBuQTqPKktbIpgofrQ1o8L86GJF71mZ7EYcLa0UTsmt4Pv3jXTj6zIJxIEOUVcV4zaVnr
NuZnP/V2aDLvk25wnacKnP71Ab0uwpuL9cyecDy1gxVViNOSMYpowh8+xkD+o/pjDv8ZhQ2UMgqY
izaG/DkCKg2ueRvAo+7jkWjoXv+UlbkVD5XYVPooTBl5kERuZNHTEG+uW1h0EZtys64D5CHLcun0
0yQ5gZWMnJJh+7turel2Mo1v2aDlKzHT4mFyZkjw/LIvjSGBCPE0xM9KOsufE+qmKcyp9cqQ1iwJ
Xg9Fqg4WC0vZZBxKNT9SiKBov83y5+tzt7g6Z0MSPN/OsrbQmp4DY6K9NTRf4hDK9+s21tZH8H2E
BmjaaLExWY9poO2y+qcSp7v/nRHB4UlWWFog42Y2ixJ7v6mfrwZxy6tioLoAmSfvLGH9wevXqT7g
aKmS3PQZ7f7p71EeTk244mjLM/bHkLD8mp8Fju4zY1Y5axa/IPewkyp7ZV0W72GUrXUgmrqhvkZx
Z5dF0aC/OKoE34NvWHcqr+INkNwcal3Ia5NQubN9JVo5mJZH9semsFdzWGQ62cBm2z3Lyohm2Usx
FCtGFm8o0HRAaeGoR8zz8kAoZD/gxT3xqsh/xwm0W91BD1/ojKvM/ZDJt3/veQat3TMmmWY40Suy
BrUgZ3DIXAeZfIOqDjqyyLkjB5gnK6ZeSwrisU45TIcUgBoiyOnLkdVtXLU62DsANtOhdlAV4NKK
6WNE8iAvbpxmPz8i+xgZ2A6U+/RgWO2XptWPNWIZsSRD/wKz9vXxL+0KQwe1DMYIyPKsSXwec6h2
NznwE4WnEPZXQjkl+501Ev27Kzt86agywBIboKNn3JywKXqoNZrBTqJT4n+G64KSzvVxLHnN+d8X
jsIo8MgISWkEjQk4FXOjKVCv+P8UYwuBeLvN4u11e4svcDDEwADhDSbvLRiEIEkvp2YekNOX+6qM
9f0UmxqtjLl18Au6KuE3RPPGjJ0NPdzpN3Qo9JWPWNqPM1oLoBPpQNMWj00rbnLDZNCK/6TSkUxh
RzKfrg90aeFM24A5GYg/x8z8+9k5E2fwjUxqHp0QX3isee3TMAOt2nUjS4cZR7KpQatsyWBYL42U
YTnS7Ew3SFnTTtPKUGPIYFu2XVH8gsGCy9oxh3ecMxQYTZvQQyO9J3gk+VoE3PMxOo3yvV8/dtCo
xvl3xUvdNL0f4dG5PsR5LcTNb80IYZXXjC6L3QFhAvEPeaLoZEfWUwEXf/s9Ug9DdggH75NSfOL9
ueIdixZNXVV1DUAkT7XLSUVyMkykBGmrrt4R8+R2xrtl1gXUfVKZ8MyUSFsb9v76OJW3O1GHW4Y9
YXOmklMUTzmjSItg8MEu/ELkMaFd805J3Pan90KGBgVxZziVsM3M/JHHDv5Nk04nwBr+app8IaXK
l9AmYdp8zAyovZyAMZBLDSQ8kJOeJ0ETbqeDVHmfTPgwZOOxH15G2pf7qnQ1yfswtubKii9OBHUw
RXEoVmkiNL0sLHMMphqxQ1Ra/BiOW+q/HR3C9FDq36lirdh7u4nmTlYKA7QckMY1hOEmFsQhWZsG
p9Kq3bD7UcNR0/W/ELcOUGi5vspLtgxaT6y59srVKSQbkgLhqtwHdKB1xU5Nv0zoNUwAbzep/tf5
PZ0iHzhEQFDAbUTAjdMGcAfnXNCS/huZ6Y2THJEnXjkL3m4VHbAjIBiI3TkKxPMnpacwRB6AJ2RI
WSF9LIfIdZ5H81nKXtR/nH7lxbrgGZgzSG1x685VzEvHrFJ1MOqRXH8OO7UnSVBr/6N7ezW+tekd
N7t/ry/W0ka4sKde2pPAP4RZzTNcMZN94UEOWRi3UGbe2Er3RJ80nba/p+aHhHQkGuA/V6zPfnd5
8s2T+2e0gl9WgT2gGktaQwqkgzVT5kKd41nFsQ6PUezdO62xqwv74PXNXpVnbRbkgMHWr3zG7JJv
PmMurNCzIqMFMLv02UVGowZkvHPmw3SGW5V2WV1GWPxpTEK4kWpX076PNG122trd9vaSZlM6Dthg
8pnEfYJdL4UyDDnA4OSY8cZ2IMqpWqqqay68kDQAtA20boa/k/8TfZh0KvreCdjqafxXvgnkbRGg
iaUHbkBf7phuHo1b82bqDqhi5PVKkXDhOOCYJTlugRjGoWeHP5vb+YAoURMjq2T9UoZ6k0Rfq+oF
Ysko+vX3y3hhSoh5bAu2SanHFDJD0fiSGx/groHXGKLHG908evY+z/9ZsTnvD8F1zm2KWRB9spSC
Ygf7NUYDDHWBQ5jDe3Yz/GyqzwEc3fwH8RMFlxXDCz4LvoXQa05K8ggW5tX3KqYbYQbSLye9e5HL
5/ilhsgMfWLXbr7qtr9PpbXH+Bz4iKM16ZlkKemUI1i/XEwvV6p2HHi/DtVuTrx6M20JVQc1WzkG
F0rLoO7OLAmxpR3XE2xmJEoQIqP3+6tU/5NV6o4nkebQOwmvBXxjKE8XwScV7a3A+eyNw1/DSfiG
GRVD3wP79DXOP3Nd6FsmdIwYbSdBFVRJPZTBcDFsTC3K3ZXlXDoKeDPMHbEchzR3XM7s6NUTqlxj
SEtl7kKIcEiKj7AFGNah1HXoMaGe0umytLytpae7uYqnJvEpgPq0Ur3H6x+zcOUx7j/fIsy9iRgi
qrPUzTJSegWy9J7zHCNoZprWZkJMNqIxfzX7vDYB8+9nk+3QBDQ/tzmDlfjRKextn1l7u395x9Ac
Ssw6/IyUQ4Rphl3IoGXBYbtOyqGyb7TW2TaNubX16iWytxNkxVErH64bnedL3DWWTPmFPiNCTbEi
m0PHO7P6kxtJAOV3hS65qQblxHUrS3vz3IpwmUCC7aOvRnJElZKbJlAPbfkw05Ss1s8XDSkc3HSo
Ut2W59/PViodjK71Wgn3ING1AzwG06BhIcA6DnulRnHt+rgWZ4+sgE5HH0VtsfeomQy7L1G7OKkw
/9TTw5i32+sWFgc0t9YRHhv0FwiuF7c1uD2JMxx2KKi77hH03Un+cTX7t5AYoNX3zJAwc+0owY85
G1ICA/LNYFcGqhsN3S1Z/C26z+YmnIa97ES/SAt8/98NUnCPQTOQ5ZrvYXM6RNO+TD4VOURH0FJe
t7O4XLyrSBlRp9UNwY5d0JnmGfRpEE+5tIYgarm7bmEhRKZXgL63+fEE04NwzWtJ1Sc0JoCzV7Mt
RUyPSNlUviVNuC8oB1vDylU7L/+b7YsAEg7C/4DJXvr7KGkd/EHg1Mfmc9QN29pHtBh5jeujWnTC
MyvCvGlGJqsSWiWn/vdMUmdZDyD7p+L5upX5r1wbixA1FESitIUzlgGx4Tgpd+VwFw8fhgjR9mhl
ndZGJKwTYrdUU0EYn9qiRkp8PObBy1D+o0bV5+uDWjQEOwQpSgA38usb5+xAamOpm9nGifvkcauX
TwiR39fydvCrlVt60RPODAm3B9ikyvDntyBEhgTOyvw8QzwBOU9j5cpYXCdaFcEQQQz4pvRVpYXi
ZDHrRPO2O2rHmBLb1yaiJqXnwe/r07e4n85szaM+mz4FNOSAVDNFCb2ePvaZJ9+ko/2xsZSXCu3g
G4i1fprylK9sq8VVg8sDBi+iyTfbSqlV6IRaKviWjH6R5dM2AM/0l0w36M8OomFlfy2eSw65AvgH
Z8CMMMp6kkdEujGXWCQq4S7kJqaba8XnlzyEtK/NQxLSE/5xOZdT5RVWUST/g19jDzfaw/oRu2ZE
2FhhbKcoDOOGsXJsUGWEJcfM10gcluZrxtBrMLHwKBaTuygaAdN2SETUllZ+UTpYKRH1yldehwuF
Dx2k6h8zwrJEfqs3Y0bYp6C2eYAPUgOolvxIKmg/k8SJgMoq49avoLYdnBZmNDWWt50nBdvMNM1d
N0EB3iemdlACKCKjYPKP8HusdjHMaRfx3Dz/zNmZz/bI4Kvm/yBoKtXNTYg0a3RsfNgENOOA1krr
3WlO7PIUa1YTUEtHAVkuE21CVF7pj7s0rRmQgYQTGRqChTvgc/YOVWxYKruU1EjwUZ/ClY25GKbM
sZ2tcKbOWdJLi/1IOcofiSSNonB2RSvNVK4wdUlZH+/gWYVmvYXeM7N5EBVNXnyvjDx7x1E7MykQ
Lemvm/byG5KZczjwVC4P5Qddbk5UbYL4598ffGSiaaQD2GrZxrwFzhY1g4q7V72YApe1lRHX1uqt
xKs5+0E13q9XSr+vmbs3LnRmTZhVxclNOdM4GkJV3lueK48jUeb4QIFj10FYLVU/Zn3UIG13tlrf
Xh/q4m424MMgk0kXuhjiet2Ia0kcGch5w02fb6ZwLfCbT5034zszIfipNEzSaCH2c9LLfh+r4V5V
7uoRaj75a649GcNmNTBb3BlnFuffz9avMfpI0uBXO0X6r2SQEEAL4i2sNtt6DF4iZX99ChdP3TNr
wtGeypJq9xPeEgGcRcny43zmtn71jqQDVyLEWAoZB1z/clCeYqNX/Ypoj5/LCM7E43qXwKIvEp6D
Ep5zj1yIl0ZaautJIJNdSaL2Dvk25CG/TmjNKI25SdAwsSGE28D4ixgRfNWpvZaRXJpLskeU9DRu
SmR0L+0jAaiHOSKEJ0P9nQB/IXPfYvr6gi3ENfx15pDbmGKOeIxpWhrK6DrRC4GGnaah3o3YTaRt
eSlv8yCHy35lky3sAAxaDm9Ik6NTvPzBEowoA1OqBBflRl70UZe5KVToxUbnyTDCYysfG2utljfv
K2HfAX+k8RiUNUTV4kVdSWZVtmYZnRDoSsnRSF/rML5vpNLbZrKV/P25zCkCzhmUINQMhlCfyPV4
SPQhfi3WJ9TFCuW+t1eSfwv7+sKGeukdRpSBDPei6NRQFRt17wj38CYYEGx8qkJ7+w4vmZPjUDWR
gRdLY15PbKL5XXTSp9fibtpsSkMP9qonJ/tc7p+l0s95VJov1+0ubAGqO7xj6Vxh7cRXZU5gLztJ
H52c3r73PVjms4du+GuMnk4YChsSmG2ST7Jww9Vm18qOjxFLBVfxgtbmijssOR9wcBrunBnxK55W
g1IjhCdb0Qk6EJsWcSSfwMxl3ufrk7XkEedmhLul1jKP1wL16jCBPiPZq/ategirdKtH365bWjo0
zi0JdwqJmFJDq4EZG/dSV2WbRJa/DUZJ+UfZZPYuQZzqusW1KRTOwkwnr4wyRnTSnGfDujfDXVci
MLvGD7M2sPnwOrssoSFvamKg6OQrt3oPc4uUn+YMQ/wUl9UmKaqVw3DRv/94hpg8jzp07yxPw78n
6naWV7tQMh/kNv19ffqW7jI4vygt0WpCgkaETk2x4cSZ5IFlyMDUWOl3FdlJGcmDKG9+IRrTyS/V
ixGQJJoQjnvHHTPXukENQsdEGfpyViuvqzwEucEW2TP5aIG2opLRBgxRe2GpaEXBIfPr+oAXF/LM
pHZpEqIfdCZTTPaK8jFpkbvKoG2LYBKo61s9KWAlz99xIJ+PUjhGYPJDeE+N41MMcXURmP6+ShEr
zXtFmvWgD2nfxSsmF92HGGh+HcKlIVaaigkqyWqGfaLf2lJ4jciJ1eZKannRCDLuczsLxFYiN9Mg
1QWtBSTm9fYZlF3QPq4WshZXi8fU3LECYYsp7O6kgOO3k3nHhL3qxiPtQPJPD8VSCSCaelC9lcNk
eTec2RO2eSzlQZYhnHkqwujBL/vNVBzt6V4J951ao0+rIjdyGyffi7VX4+Jc/jEsNkI5SDzQSK6R
JUWbUaerzLR3lIM/XXf+ZSuAweYrk/0mTKfdpF4dDiZoDJKwVn6skgrqm5vrRhYeS1zKsjz3lnB1
WoK7Qx9mofKLEbTZTuhS3XW693zdxNI4ZggUGT5oFyCjvdzEKGP081OfFA6o5jF71p1HWMHeYQMC
F1DgfPGb8mVmpHlrhCHhaHNEv8xNx2oTkfK9bmXp+gIh+p8V5XIktt/BlWH6nPPVQ6ZNuwGRICU9
GogHXzf02twlBrrnloSz1hwSz0/zhosyQGJKgs5+MwAtOjQtqmJVWFRbHwWvB1mC0a3UoaGP1OSh
7vvvVo8kjeRPw02u+Oio6Ha+RVm63MgTMi9DIEO4WiE6Yfo0LCNY6taa79yWUUhHVpgEN9aAbh+a
Ceit+rxSOr9eY3lYdAeCzxnYTAVYRBF4hQYVBknP0xRFrpUgPKfch9baZfWKJ3kzgzRE0nVDUypo
sMu10ryJx5IPMNVI9gBUj442uraOAnVWm7tRjR7V5IuqzzhVcD/VQ2BGT0qEUof5Sct+otiDrk5+
W/cfYExN7Qdg0HtZffTR4jAy5I4+SPAsbXDq/fWFX8oRanMQC30pxVNiisvPTiN69eWgIMgs7qI+
fQg78JhTfmsE0VYep9MYBfdNCqo3KwMH3ngIVvP2pqzrTW4h5WJpxzFUd16JGvn1L1tctrMPE3Zx
rJlRURuAbM12cAfU8sJjrXuH60YWTyMaPQG/zlwmYv9ZWY4li1kRuA2fI0RqZHnlLFrcwWcG5lGe
RYZBXdajFGKgT9DRemDtVfVL7D9dH8bSRaieWREC6wrhMVaA3asaHyxpOwAyhcWvkhwyvP+ybNet
LeUwgVXS/wx6A68RZ62dUFcxSpaG+EGbFc/QOA2HFNzI57reRpVyx7O1Qy7gut15B73ZYWdmhbnM
PUnJp54UQBXsbLjndKLATTEhxhxYGzS4XRNxgVYp1yDESw+k8+HOa3y2hmEf2kk8P8s176MMgGTW
QaDvx0AejTD0+hgXbdFIOvcqzJxtwomPQqeHVjIribR7guryJlZoPk66Q+2F5BbXODsXN9mZOeHY
jyyki/WK/IbjP1MBoJ/6MU9XrsrFsAm8N3xkQOSgThdORqdKdSMfgGCr3mC6ShEcJzRLp2ePxtIU
Egm/uSlS6Qmmy6yKHt8zn//ZFg//bCrTbuix3SefvLE+NHrtAqjYFPaLE74nf3M2UFVYvKCTqryw
gLZLPB2I5ZP8pgV9+IAiVvoOeCOU97CszI0d1MSEc1tXgrzKUV443RVG6aoFNKHysJJWX3TGMxvC
ETy1UIKlvRKdahltnsZG/u/ZrKJtD8szhZnrK7XoimfG5t/PdhnbYcxhv41OqVX8o0jhzjOQ13bM
7XUzy4cXTZ5QR9BMLdvCbjbbEj3Iis6bQkMUyUgQ5EP/Nj12eX4rxQhCZ8fCcdOfK2bntX9zeNkz
S9PM+0fh+XJ4QytnFhpmVJq8GtVSy02LR7382sxSiYiRdPlGoxp0M5Vr0KXFK84mnucSgF7gdXee
zavErR9NkNZDUo5EkRUOw23vIQV1fXxrVoTheQrtnBW6cCdk6XJXsooR+RyOr+tWFm9TavYztyEF
LLHOrJcAuNOBqFuLAnXOBBvuhLAfgiQBGr2q8i5zEOBQrSOXaM7742zq4nYwAm3knpOh1dd+GxAM
NV+jLH3H3M05WfA81AUtWzg2RlNHKajnEE6aiWrsLUpzu+vztrS3zi0Iq6P6kRarak1sav3K0Tns
vY9luRoWLPkAiDWAIsAAYBoVznkpHKRE6rknq/pIp+KAClsUbx0l3OrE/qM7JPdKepDkap/5n9Ps
Q+ZVKwu2dGDRAkOdANI9iDTmLzxbsDGeOtQGWDAd7mD4muENatE5NI1tFppbNCUf3zGvZ/aEM0tP
nMZpUuxJqX1Lb6urtcU9uoIrUeoCNYhOaw+aWBD8K8RbQttH6Sdhkg40g7Vdsa2se6dHXq9ElTd0
FauDNiywNymvBS3bSgNkvF/bNabtRQ86+wLBR8NILrps5Avs7KmtjP2UOq4drTFQLnqQAmSFlnSD
56iwfp3aSUbc8BixPe1n4Js2OtsouL9n0f4YERYtouMZQfq5ktQcw1I92savxstWlmx5vv4YEW6Z
2KgzrZ/mwCosDp5vb4tBOayiRRetvIJIoCSj13h+F5z5u92VUW7LBBy5WdJR30IbVXfJsJkkKd1f
n7XFrUXD6kzxDvTUFlywUPJi9CNMBYq5s75JY7wZ8gOikzv9XXMHHgN3mzWJRPLHJMgNEhDTXOqT
3cz/MUNG63QlPbl0lcygj/9nRHBoTW8MDn7CDUcNzY0y9SgG9aO11/Q0g3dHWwPsLc6fQb3I4aE9
o3svlyq07ApJFxnXNiWFVFETuaDfg72kIDCWOTrJ7bD/vwpa/1/2yaWmQI0uxP+sCkeyHqTF1FQU
Cqa6Oqr15JqKfDMq0Mbk2W7qnFtr7Lbqs46M3hA6/4Ls/mAZ/smMPk1xdNSkhxktMbM1XHemRb+l
f43MMPA0Rcw0UlEt1cmxifXIk8TWTaX7rr3KB7FmRRi8kdT1aJQOt4HMA4OalvNojmv5zEU/olz7
KshFC5tgpPczOSW8ik85GsQwnnkytEbO6E7disMuj+b/GUJ45tKBvJyuglGSotesZtzpR9lqEGvN
33M6/jceqvuXZni5yFHdMZ7CGbaq7xxMPd4mq2SUs7uL4fBc5f6faaNR9NKMXqMgDH6AzmNP3VM6
+0RLqhOFbtvcz80+4LVX3jJL0wdlG73UdALThiZcLUXfB+Ukc6gE/Zdgehm7+zZcywEu2qBaS9YZ
oDtls8tBqXkR25CWEmZl0SHI9QMdjJERrKzQ0tSB3KKzj5B0bmu+tCJJVu23cRSfQkR24RNFuj2b
s8KKlLlSOW2iaGXqlo4uY9YJm7vcLEOfh312y2j00WmT18Qg69twk7Wj968/hZZrl53tFg4U0Sq6
vrvrR8SiUZjeyaQCKIVz9tKoNySO3fVpfNL1b0W256q7kZ6MwA2r4ua6pcX5PLMkeIbRZ9WQ+VV8
8rp+P3d3Bd6+sjsatzmRnLL3D7K2dgAu2+RhQY8Hra8i/UNX9mquTX18aksAjxS48pui0ZLbyYnR
FkGhc8d7bhfGCCteH+zi8xfChv8sC+fVmHtDkUGsdxqrkeY5lCLLdrxvWwXxJhcIDFLNKHJU0U9g
me/I6BI6zGktKFFoCb1c0iyh6UzNjRi26vifIRvR5x7jb+Fo+itH5eIg6WhxoBhAJdHUxUGWgZ0n
IXGk1he73DP2YeB2cb43ftaaedcVT2nvbGv73+tzu+SyZ1bF5mx19Owu1Qksc+U+aO5QQAeH+GXw
jwgurkzl0q1zbko4pdNehQYuIrxMKb3X4HbK6r4OfYorj9fH9IqAFQ/qc0vCQS0xJjmeUS5VvsnC
ZFeGADWG9AUUT+yRtLC6fSwnGx1d4dTrv7XpTTQc8/55yrsP/dpWnbfim48BjwA7DUwOlI8vPai1
/NQK0IY/mVWxRadkSIv99fHOPnjNgjCxISUGaBSwANveto2tHRO7GrYv+ycdNpRbiATfdCDInkXE
Fw5EuIFxk9Drmct0AhARet62n1Cd1QZ107TtnZSsNUMuOumZaWET2pUS5t5EHF8le4Xz2x9QQK6g
M27c3lwlpZgX5O10/hmocFfZVmoQaBP1Bs4jID3XROy5qWM0qFT5ptZv0NV2qah9bCJpJcRcdBXa
mKhAadBuv0FBehGK0MYMkfGfbe+3769sjMUdePb3hSOmCFEXiCuQRegYFFX10cpujCDfwYu6MpBl
Q7Mk2ayoSgBz6fPRGDtDMpKE1dV8NyQTwkPKzZTtJdDA131/0TWIj+BKmXmSxLq5oUfEfTOKqUll
t07CWd90F9b2rtSMbbUGEF/caWfWBEcMtDqmZsUESs69Z1NBh93Z/HF9RItzR+hC1QH9hzcykZPq
ZHUHq99Jj7408lbTfkRwH6x4wrzSb3z8PyOklC8XyEYhISgkHjN4mgQBLxygqkkH9wtFooOEtHIy
rCX/lzq4YemiNIlP0LUpNgJGXhZUvQYuqx2+9sYnSau2MwkvKNa9htombAwD8kxWsTNyzXKDxk2z
clfA8nYs0r9X9MAtoVgA8wyPtSLCFD0pUuKm5ltC2JCbKbzPX08yqLPs9+Syz00Jx0kx9m3cxrzo
Ijm4qeVqUyvKSjS4uAl4k8KGxMP0DegMJtegNwfeP1p9rwb2FgLnTWlObhJGm1WSp0Vj4LDAUdOK
QUx06TqO3XZSU2CsqoMn9EkbvdpLPmqhMJIU6ABc3w2LO+6VEAOfpA1euMo17uomBsZPtvLBs2K3
yo4JAkTXjSyeu8hmAfcFXAZy9XJIVV/UsWGFMc110g8jssZPMs24H68bWdrXQL5At9NvAUWz4Af0
i5ZGrBXxSZ6yTZTek0RqgI6AO8/aFVNLSwRdFTBi5JjJfwlvut5ICynqy/hkKVt012+yJNjayXgs
SEoh8bK/PrClJbLIicAaArCI99bl7Dll0hlZy1kyyOYmzZFWjRy3y9aeH4sByLkdwRUyefQlKsuU
HJITFKubAKY7q/6nBMEDE9desSuk6F/qeO3gWlw4XuBUCaDVhlrocnxdkqQoXXJWZN2x7mGgKv8J
0n+TKdq+Yx5pD4V/i7ZfMAOXdtDsBBQb8kaG+6qIqx09EIGzpvCz6BpnRubfz97FXZDHoVri6nFG
sQucRfJFic0a9O+xb9b41l9fR+I1A4Hff0MSHNFLs75vx/msGPeZhPqeAWWn7yrfi/rGzNXTONkf
E/mLmUyu3z8EDUirurylx2wK1G3o/0irh7S9BanhKFzun2k5a+cM0lAan6/P/dJ9CNQffTENsg10
OS6nJcwUz6x15j5LXEf6oZrSzmj+RWAQeYVbHij+e+Cs5waFmbH7Wg/NFgStXHnbxim2M541G1fq
04urfTYswXUpsVhDKGOlaV8ySOil+CA7X41omxRril9LZyiVcN4FGj34JJsvZ1ADPycNI8dbZ3m/
nPjQ1cOv62u0eM6cWRAunsgblMYuyQL0Rb4rqjSCCqtwo8YId9cNLW54eqBMSLfIsYjNUEFa22Gt
kjtyoh8e+b24P/YepDNrL/7F1TmzI2x4OQ9735BI4pBRHroe+Ye7IbyD3OKmqDp0uF0v+Rmoj22b
ueNw5/TFvRX5D3CPH7JxoJJRr0zw2vcIm6AqoY5tEEY+we4ZRIfesL7ksxR72d74TbiGjFpcTgIj
0mXUkAkLLx0mBihvSl3OlnPAxpfHqps2/Vqf7lLOaka60lJGWoU76tIIyohOPw1TTBG5/1YG+oMW
1nsqgma+JYu1j8D1rsQSSwRqmg1vMHl1BgenzKXJKZ713WhDPvm25vbSoUuPHiKkFsXd8s7M862u
Q8hET0zrmtb3v/dcwhibEhQv9Ddvh7x3xlRKMmxLn6Spu3VyupKT1s3kNamfpT3yx9KbBwTabbVU
yayeMpXHIJP28Fb3jvGJyH/zvxkT6PvL+SRl1FimiSUnaWiqHj+CvbqX0taVw3iN53PJJ89HJfik
E8dpGEjwKIUTeu3Sj8r+NGTP7xjPawKVXi/QPKINhWxQioj6qelvdD248+v7OC/dZKpX4olFdK99
Zkk4ko1KknxZ7djPo+2SunGAv+4cbyvRJ6XU5r9+P94nQ3XjpOmnMVLd1MoerCT/NJNIKZN8qFF5
TR7jqNv7vkLa3rqJ++9BPx1GuXY2dP3dBlIzbcBb8oSS18Ku5Y0Ey5ZhoViJ+oBwPPaZn8Amz+dn
/fQYGRpk9jfV+EuxA9c23FqK7xC6/WCk9l3gNxtaPlfO50UXt6hEgsmf07/CcdjmbdHDRc9mSr34
Rols87bLU+1Jm5TyQyW9Q8qSSH0WcudVJdMyOjvnWWiGssUQITmB81EE3Opya+6bjO5DCEnVw3Uf
XIyl6ZCilR8GKtWyBCfszJFqsYSt3PvUScXNZNm5myfFFxLhR9keH22/2plet9fS+tN120uBwrlp
wSuboBmKsVTiU0IHPIogHTilTl3Lui7uZNsi2TW/UZnXy8lUAY8R65G3N6BzZSdTo1uviCx5CC9u
UC7kdx0umEsjk4esX517hLdZcztZ2W0QV4e4besNcKOVRNfStAFhgB0FaUrSKEL0k8daXVqZxENY
jb9YpF/VvI5WjtqlSTu3IXig2kiZGfTzeHxYYYf7Zsq2qzHp4qTNoZUNcQ59ooIRu0Qv2kgcTqVm
2Cf+j4KSQxC2+wjC1r/3NOfMkrA8o8NSGJ6NJe03+gcbuft93cDifJ0ZEJysKHUvDhAuOYXyDems
TQz2YzWEWZsvIZ6A0zby6FTmvpDutYQkS3U/dpCfZvt3DAZwAwh5GuRBmVw6s9Gj2iQXDIa+nZza
ObDq1SLCohOf2RDCMTBF8ZgEODFqvV2Nag2qttdHsThbqKCz7gD9eXtejqKrGzp30jg5lXG+q+rm
ptEeyrjZ+bTRXre0RKLKWwe25tfGszc8LHTt+GXmtBwxddhv1ICATpLifqsYHXz9rerHd53vyZDA
VNJW95pv2ujdt+gU3RldHG5zGTZOy+g3lS2Zf++YF58mOKYlDUOEPhCvy65y++HYJOZmtSt/eQJm
dO6cNYNWXjiSJL9L26EFDwFr7dYHOhD5jz2a2Zq/yb0nSrXmcJSsbqP7hRua5Bdo1pE3wTvE3Lmg
SZUbRBoA8XQhQgwtpZOtnCyDVUn7Rto5sepq+eP15V7Y6xdGhBtzzHz7tdZwmmUPQw1BCzveNNYa
NeSC/9LRROsy3RRcy7qwckkwhMQIQAikyNqi4AjNwVbClWHN+/udAuEH+Y4ZnMk7TFg9LzXqypSw
xHfsSviTgrbYK9adAYnP9ambv1nIAukO/bRg1yGagdf4ck+iOaI1UsN7mowy7VeNfrQysOOTVH8n
c5S7XVj4K5tzabXOTQrHgFOYaWMoZCOAf24Kb/yc6NHWj5Tt9ZEtrdbcrgmx10wEI4ZRcaX42aSM
rFav9psOXcxD2R2C9qNhJGvKpgtnJ81exIcz8RPPqPlbzsPDrEtagy7XUxKY2SYzVMMdnGrt+bow
cRdWBP+TkwKZRmrmhDT7oR028SxjNayxfC1aYdLoBoESHimny7Gg81WiTRglJxRpg2b6TMHabsqV
QHN2K8HtDMR1/zMiDEVNgjC1UQ89lbnV7wCufIEEwNgGUWNvQj1Pdo3U2ttoilYeeMuDI1U8swSj
ICQEuFHQtqAUSVLLyhBu5bJGD7Hvt1b79+8TxvfHjrCBE8nxQxP5xVNWRAcnewqsfuPkg2t1h+te
vrB/MQR6b+61BLwlbKa+KuEUq6rkhH7BwYOnZKvqH9REPXSSAuthHNxet7c4gbQWvEqWQhQu2NOc
tgqsKoM7LVX3vFu3EmpfibXiHktdpHCg6BynMyiNf1w6IZ34k5rUDKsH9U9lwd8gDr6zYvk+oHV0
bL0Pvf2zj6xvfuO5zXQMTGAj8DjEX2G5hSng0c7WRr5wnlx8kjBywwkMj/RGMtNpd7xYYiQ/uGY6
aA+uT/Hikv4Zuwj7UfLOHseuTk6d9zh4+kGpkYW2cjcb9mmbr/jP0kseJhjUEmnancNlYbsHat0w
tUVyykepeWrTJLotewV4E4ArV0rT7MEu7PZzBu3OboriaItk5TOcJNFD2WXOt+tDX/QuE6LYmfGZ
so6wbUzkAvJowrtggfsqySX3gyUj+uOv3A1LKCTeahAj8ZpHWUUVFtOe1GZyJObYm5J+Q66q5eAx
smqjFw9wdO/BrN54envT/R/Szms3bm3Z2k9EgDncsnNTwZJsyfYN4cicM5/+fNQPnK1m82/C+xhY
Fwa8ujhTzZpVo8aAY9oVD2r0N6HGGb1E8VPvr2z2pUF/+JY5CEkZ2yjuZTZWWPHoouru99lutWty
aVd9tDILxCa8P8o8rLMYvQmZrao2KrSK9m2tKLx0TD7amXlYVamSSjE5uWKu7BLy5UlYbYrkC6W6
ldBlcetSWCd3PHlA6FcvnUQd6pYniExcWzwZ1ZbqH75h1M5SeJKrrS+8CMYukjZh+3J7ly5laAit
/2N4Fm/mSsfVFnSUOnsX4qFz1+xGxc76vV6/l87AD9ltEa9s2sV98sHqbGbzpow932w4qaFuC2BJ
JxHH1ZfDohWoHA1yWuDpldmkelUyVO1YEMpABeRV8PR162wXi5uRki1ADxHo3ZwVmtY+odQjjh+E
kb5SHiLeBBXsJwiWxWvAraV2Ya5GOLUmtJNE/etym4DeToRWTZM7U212tSydwGMcvXFf6y9wI7hd
u/OKnVZ8D+v/YsGAOvLqoakdeM00Cx+iwoBI1zOCKrlz84fOo0iF1n28ZmRpKicLU6frBF2YGdFK
KdErw0ruSkP/3XTiZ3S29n0if85BCvXoW9ze+1fm8JnghGD6oXIDO8Xsukij0Nf10KPklT8KorTv
qsa2ontPUQ/18M9c7xhjXDj7SZkN/sPLCTSFOjIDt+scVzba34WIlq7k+94WKtXAtyOzW+vMvz7Z
k0Wan2HMw7I1zxoGXpl2mYnFQbcKLodMQEEh6KpTLZiv+tD/zjvBOo9i2T40rZt+SxXj7d8nGGdG
M+p0Pq7geV0KDWct+L2TNAqpyu9pqtmxVRys3BGpgd82duWseVqCqdF4ZUJHiAb95QSXrRblXmT0
jtE/QJy+i1TtHizHMUj1lX2zYIlkPWlFEgGkMa8uOWHskxLRIGcA1DV02cYyo50sRHbir8Eolkyx
dBDaUx9mImdbdBgrs4Gxb3B6sO9WcUZLZ2I+TKPX25M3Tc7FGwbEEMKWU2cqXZRguy4nz0gyXRrC
ZnDk8M0rvsKZfvv3lzYjZGVg7CaOCvHKcVnUfxIlMgcnK4N97Pq2mgbIrumPZgyXfirt9PFNsMQd
ONvDbdNLQwO2OcVg5CB4186GJoed0kisllu5km0FxbjtBHXtAl9YKFgOSVGRjqPZcB7t1b0UlFFN
+VywwA4b+Td/KA+FnwV2SXLl9oimB8NssWCLIHPDvpAQqJhtClkeoW6ovMHpSkHcGoWubgNNCPaN
X7evgtKEDn9172REJje3LV9dqPDNkbYltgaABXJ59pTxRyMYhkTrnRwdGF+qp71Y/DM52mSEbm/c
FwkI+hAvF0xUhEyKZX9wRHrkq0LbYESW//XxPBmBLZUHJ5cAbLSXRtIx06peCQYnp1IuEZxb3Qa5
9ZX5WrhhyNpQFlLfy+TzXEome2rZIA7gxPovQ9hrlG3i+KxawIfbNZzDtI/nu4Ii7PT2MSAAmJf1
/Jyrpw6D0VFkYe8P2ls7JudB+RuK8kaWN1L5pbHWAKFLu17RwBlS+wK0MSeeLSn6jqVs9Y5fnTX3
vjSfW5fkQPT79rZbMoOvpb12ah27osuzQMVwkgwWCwiHhLioHQ/5Q5MbThenu9u2FtzFVPaC8eid
Om9OJ5eJallG5Tg6uhqnJ6q29UtWhMbzbStLI4LDBmop/DprNotMqz7Ws1DVBifwK9R9dUt8KhVN
eWwj/Hwm1fIK2HtpI04svfxHApsM9uV298K+VBJfHR2y4tteeAzz9ndb2qUR7ZugeL09uCVnz2U8
paTgEGGI0+g/BItV2FhImfqi00U1lEc7Xxp3KZ2LhfKqV4fYPw7hhuLJymFbmFOsgsKBD1bHP82s
1k1YCVB2iY7cwFBvxTuhh5jrj1L8+1zCxCfRDQwnFtfZ5CQ/jG4YDZI4eiNyoUgIcw2h+j2D4Haf
6755EGI1fhRHt1i5xRZ8/pSlB/U6CcOSRp8Z1bWgSg15dIL+yayavRs7kaTZlqvxVvNt+rJvr+HC
hrmwN3toDENslm7Ghmm1kxE/dXW3s+SDHt/ndbwytIVLhQL6VBoA3GuQtrkcWqppRpoNyeAAwTkI
FYDUpN2VnbvSqbmwPXhT4KcmxNSEfL00U/dFnQ5qPjhDL4V24JZPdBKGTevU+VpZbMnUu4YBNBsm
AelshyRRVAZpkg5Ok2+iOvoiqIi3aZW8Nekfv71OS5P30dRs02fGIBPdYCrWnqVIsvH57rjirBb2
AlAvKjgaqzTxT1zOnMaTRqzDfnD0JrMl9VH91bSU0iGKWstlLThfvC7J7Il/lYtstuug0kOgKsIt
QkxoC4AT5fHP7fla8k0E7WTliN/foXOXgxEQKJN6VWIwXv6UBZ9c70hfay6eyu7/ESAHxjkSP9+2
urRK9KPglyahJXEeg7In4fj2Zdy9Jgw2uq5HRYkC2/Oap//CELoVAJkgD7g6S6ESKl5nMDq2g+cW
ON94o1lr/cfLk6hhYnrcYWd2ZE29KwddYJ2Q8toOwt/I/dHtg8d005xa4WFYA1gsOD/KARPVJ9m4
iXP+cs1qjwyVIcSjQ3F864ngHBNbgBohlM/lMJx9RdjdnsaFAzx1wk96OrS7ACG5NOiK2ejHVT46
aq+B48yyL4FPrd2l8XKfj/Kv29auKWxoOQYcZSIsRkyAzUtzluz5RtNXo1MUandWDMTzeipaGyPq
uiNx3URGHxZ2gGytEwW9ckRGO33UjVgv7WCwaidKxjUdlIWjSNWWAAXELNwA84YYWUJVQ67r0Ukb
XyR6hACyLfJ/buBj5MQ/NGwjjUQgPrmeD3dpLZqeKmbd6EihhUBSBP1WLALdr6OT0mcrp3DBj6H5
OzEgkWKihW/2EhQajrhuDAxJ7223SrftANUSLroat834c2VRF+JxrE28RIjZ4DVn943bF6x2xdBK
o3ZyWTzS5nQsXP3z0PyK40fN/UJrxz3SL8a4LXKnEHcyncRFsq8tb5Noz4noi8dAiezb37W0tcl6
GQDW8LD4icsZ90d9pO2v4ZmgPKvyfdiFtjo+hP/O6YYMN2RMdIrRjgxn48yVeybMKrLGmdW7L6r1
YlB5LeL7rPxLRP0aBurGtB5d/Sy4//4OwvC7gitczSCkZ1vKQ7d1YuDk7FY/C6SNPYI0s93o2p/y
u6/ZPhRft2f0eqFpiKPsxH0CmcwVjH8QIQiGyn50NDF9wJtQRmtYwfyukcG0d6cwl7ptrA0r4e71
nTKZhayZzaXTgTWLCDsLuk+jxmno8ZugHGrrZQxWHNO138UE0EYLZospwT2byrKJaeLxMQEhzjAE
26FToEV4tdDDFNts7/4zmJI9MxXM6PAiT6POQ7TGiCtBUzmgYizLx0ylfkcc7n+X8mClpn1dlH03
BcMEaUnEbq4eC8Oo9jjd0cl/pUV6SIRm26jVXVn3dl34W3jl95WX0sXiO3310NXFUzLCzRBvssZr
Kdp2GzWWVlZ0aSOxYU3OC0gn/lwezYh8iDSREjlS8g1gvz3sGypb8rHy7upNmK1EjtcOngcaRxSo
7wRemPsn0uqlG6kSM9CRKvip/HtYTzsEfQmUluh1uuLfgsdcT5HkFB0wuHs4WzgXfvMqGMFKavHa
q2OHAQDGI+tBQHI5a6OJLo5SBDz7fNkOpWZvWcGWnghn8Pyta62s0dKpA/JC+yEvTZlKyKW1ctAS
rTanWUvDrRvn25wqSD+s0ulP7vEym8OoID/hJQvihwvy0k6fayUXI+89ge2vBzY5TETmhhTW8GLb
+b9Tq3yR+vyxi7yDIkBzscpYOM3brS+Y7Ub2YepyWeLW6nAv+NXd5AEszzoP0Z7YNRbrV2hE9oG7
hek4qje9uIZRW5xr1L6ZZ8Ag0vzd4TaV2rU1cyDmDyYl10y7E+qVFtZFG5BLciWSF6EadDnPmtDG
ed3yztW7H+n4TJPEaj5z6VgTiTOOqWkNXNqlCXHSZqpzlwtJl+8Ff3yM3egPDaivinx03fYzBGUG
kgIrWYqlgfFgY6tyOKaU9KXVUIjbqBMj0cmjahOW94L8iMDmymlYHNoHI7NgAvIKSuRaKDp9a73m
XrPL+nZP/+wmN+WNGcmQQBv7JIsOt2/cpXuJiJRKqAqyi9Fdji1AJ9DPugIV9vKzbnzS4YVV1Edm
NkRKeyjfbltbmkl6F0jhUj2gwDQ7CHKcD9ROsGbV/ddK8Byhr+7QQTn9F2amKJhSBVDJeWl3KFQd
5iP8mCaTz/E9pFXeLBzMbSvX4d/UeA7RPyU5yiHzEqvVpEUFmlZ0zOA4AOxvlUeD7HcbrWRbliYN
hgB4D3gmWnTWXC5R6SpeWFYt3j8sN6oPCZfn21L4899H89HKbGnKVEmKxu9IND411R9pol48yGtQ
76ULBgdMIpMGDOoF01A/vFEE1iUfBkWkDegh5dfVptr03sZqh916Fn/hVp5kIRH/4OSSzpw9BdNe
5snZC60zQsjm1DCr2yEcXC+35+26YZoMJkLZcLHhligjzQ4u3y6W4eC2TpE4hfG1S/duBinTnSl/
E6TXsti64Xn4o36C+TFJnYC+7Xi4M18C4ewfUbFTI9vdqD+VZlvF+9uftvAYvvy02Q0bRlbqmj6f
VtMOOt53Xmgr2dawdqly8iEd+9ZFT6py9L+woW6bfnf2syvvYlZmnjpiSZSuxXSZnQLxpLgHLSVJ
Y8vSWauOSfimUrT/KsCoP7h7N9kEnzPhU76nX78UYtt6HnXyEt5ddBzVnWz9qeVDqd+V473H/5zZ
8t7/Ej7nnp3WxbESzqlJh9xou+nKEX/vG741jNkeMo2uLZXWap2K5sLgDG+8SeVT7r7Ukm5H5CQN
ww55bzb+fuw2PvJs91WS7T3hOQgPETjAMDuZ/Vct90+qo3lfpeJTmm41NbXrXKXtYBuP0UZrUCX7
Egp/q86zA1p3w5W75T2PfmsYs6tZ93vDKnqvc9T0EynuHlYrZPl07zh1+I92u8m++L8SuzwZ7nbE
wzSpHT1q2UZnFQonhtfFPwbGg7CJvLfB3ELoWbf+NgpfM3FT6E79GDz1J+8s71TqSVazY9JslqU8
S8lLts8+Cf1GHh7VJ9N6SsIvkfDQQ5Vpdy/9ayHZQfTYPuiRncl2T2+FfCe6j1ayhVLA8lcm4hr0
Mx1WKvMQHKPEQTfdpQPKB1Ooep4cDrQeHgIySbXTy2I8JUUGNWifyk6YxYntKfpjPCTd56RqoMvq
h7Vuvvfe+ssVkSWCaYk4hpIp9PqXHyLFbdG0XdA5I9sF+M5G0trPLZmhspE3Y1k75p8CEc9SD+2s
kHaxpe8U8WQN35FKsynD73rNHnhj1bYAg1KMqC9EKMcp/RL7aPuK0O0Jm/rQ6OXRnHJgNCOZiVNX
+lFcYz9aHctsUuUmk4vc8junFs4wpBtftaPAscgeFceLkFg2gW/t+v4I4V+AZFbiw+5IEj87RdJj
+KgYtiocg13QHrJo48rbNvud7f0zCQZDecoaGzdurwkRLbhG5h/4BPEBeUmeB5fzHyg+sXKcgCGi
HRYI0T6RD7UJKjHbTKk5QXqw2nFXD8m3Rrmrcu9+1P219Mp7A+DVJgDGDI04MS0h2OVHmGEZikkT
dpQuB2BTwid4S1Bk8z9lkXZO4Q3N5RJoGp4mI8s2yFux2LhufMhk67kxxxe/HX7xxL73SxORw7a6
bwv3SAryGZEl5n0TSMrWo4dD2FvQQqdjt6uVvWI6RvPcpYDdDH3jCStH7DoqYmLBG9A+IlsUf2d3
Ti4qbRKbaeeg/g3MJtxmSUuGcOeSKLx9x7zHplfT98HU7AzlpaQWpVd2XLv6c+mlNC9RHM30J7qj
vyhasI1TAVQfwtDKcN928dc2yrfpc+3/iavapuv+2Jqi3Sg/uvKsJOpG1vqDnBxXvvI6DGFCpnIZ
8QFZ/rlCteu1Zlb5Y+fArm7sB6Hdp6lUbRNP17epgARLJrgPIAJxyxEk8gIKnLXahluhGiy7iFNp
M1aCytlomn1B5XKv0o5753spTbh9mu6CwrRxZAnPx1Hn1VDr+0pW6+fbw7imeKZjBuIthCUmD0rv
7OVeBdZKZ7JVdU4GeZQhQx7VwDcmZNpJHdtDpZ1M89APP1RhY/n3sCHvTctOJZhOpeGUE2x00Q8Z
vNDtr7p+NMHeTiMPzWw0m4NquPwoGQTWNLWd05nuc2od6uxJ8tR9UyVHwE9F6/hjvRJULSwnJmm4
0WHgnVi2L032BX1XViRiMio3Y3iGhuq/GRQa3xM5PWKYc8mVvDY6oY77zkm5o33/UMsPhhxvqvYQ
U0BpztmwAsJbuBWZRhI+Uxcp+ew5Cq+0hL6Le8YkGccwC49EJ/fagyc+VL/K1zZ2996a5MXkXmdH
F3KmiQIQKBvFkdksNp4aQUYrdY6Zu3YyfLdcYR8kz4rfnprke7uWQFtwShfmpkX98O4YZHUoooEB
tuijZSgse78N4Q7WjZXNcf1Um8Tt/ndYc+xfWvRWphpDR6Ln2DYPVY/BtarDog36ychoAU+iOeNy
LEIfpEilsj2AyJ3jio2BHFW6hipf3hMT5FWcekBoN7w0U9M7GdEdyFAIw1t5PDZfLS3bGaljRmim
i8A1828wImw61V05AO+QnfnumNpTQWVPyLx5cBSPdZXXrsa9WPhPanyo9Dcjbg9qejeKjxqqpY33
s1RtNaTXXUYXE+UPz2mqQ1d+HqaPs76J1t5Tj/9OAYUEOS1OZJQAXlKImjlBN8haCKBiQHvBc979
FcbvQ/d626UtLS94H5oTAapeC1eKQmp4uYSJof9RyQ99dlCNp9smlrzmRxOzpdVorObiiXqniV8M
K7L1UDiMMfUI/VCKp6o+/ntD/DRv5Hmn+gdU23NIZ6UknRHWSe/oSUc3RPEo9T99oX2gm+twe2yL
00eGHDYduFoAdl5uWzl01VqOsKRBVfYQC5ot5elK4DHNz3x7gseiroIsHTthtguidIwD3Up7p4M1
r9tRsNskxeeo+XR7KCtm3pEDH5xWIvZpk+mYac2jUL604+OoPgD3+r9ZmXniwctoX24KBqN/FfuD
70t2VPZQxawc6snFXk/aRJMCaIi61OyqTgwYaFweX05vhVQOHyS9WFmW6ReuLfDbyPIA7ZqrPSSe
oKullveOCZZBf028l+ITBC32ahZr0T/RV0SXNcB12FhmY4EbXi5aUpjURXlJW96dqGyV6hQ+9oq4
MZGzNYen1Dp58Zuv/7R8Hxjn3u1OQf0r8tI3L/0S9u1DPSjHYQ3esXi0P3zZ7FlT0LKXqXnDninf
VFmwlXg3Grb8Kw2evElwc1iZ8+tmq+lk/8fg/MaTXBXVLxRhnLA4xZ/KwQNr9KaXe6/9XEq/i/h7
K7UQzz/VqymmxQ31wfJs49Yo2dMEIvaOZ2bSthB6QFSuoKzERouH8IMV5dKfBLIUI6ra9XRZHEvZ
ltppMc/qmtdfvG4/zuM02g+HXRuyKPIathThf3uS22+J+NhI6Li6tpLrU24kEx4VBMJvn/4ldwnu
Eg5A4lmdsvul2cQt/RA5sN7JBliz+0OLJl03PP8XRijmAwKidQxLl0Z69DTTsFK40uSzlUubon6S
Ef79vxmZnUk/o1lCc+XeiZVXrzFtUT/V6cpAlrac9mEgs9MV5iq6wTI2TPfFDX8KcPXeHsQ14TLH
acIHAF0iI8CD6nKqOtM0u9qQ6KMKvtBHQsLaPddGsWkSbWtW9PpUf+hUS4eXvChJnYv0qJeNPXjf
Vr5jwZdSaZ6+gljHApV4+R2l66l1aKgsWRwg59dqSv7DNAP/HMpDjBZTrOmDHXQiSV0pFpMX189V
MNChJPWnqDSsYwuiLt4KaiFGdNQl5lnT0v4OMaTGI02br9Uel76XZ8QUErObrzAIZmjGQo1aAR4Z
QFvaJMKvrCjiA8oywyZ1Nd8xRkU43J6lRaPTfoY6E5DB/NnUy70YQGvTO0X7Re5+WNWpyFXutt+5
+nLb0sIxnRCPBP00vE3ad5fL0UJAF3cxlqJeUbdq4evHUC7RiK0bayXqWBgUREJQw0AbABp2vvKe
kguNKlIHguBOLCLwVOMdzKOucD/oyefbw1p4BVIEIlOECi2onzmWc7BK1UUJgcJqK74R9JLqtB4m
SIySPYjhuAWOvRL6LrhzUBTwHk/4aJQ55dlE8noDiCmJTlpa3j4ZI2trwuB7akbrWEHitrJDFs1N
E0ksD2zt/fb84NX91EyzLhWpd9LtrPD+FGr1EInmH88o1xzgwsJNClzU3xXAlle964GZQBzbxZKj
Zi4UDOXG78cNAnF7XR0/l/XaA3Fp7ejGgSOGLYlvnTn1IvcNvaYESz/OuA+GY12V1jYIhZ3pGefK
SL8WuvTn9nZZms2pTYCZpBJKb/ds8QxPFN3EFJ3or5Iof5O6gFPrF2rFf/8LOywZGSUJ1Oa8Jl4H
pQHtfSM5CRxM0fBjdLpasqt/V4wnkTa1IrI/6ICgGnE5HkkutDSqW8nxMv+rYeX7btS2dK6vbMIF
iPGE3gPeBrpYIWKdLVVWRZVOtlFyZCEfnzQtqbcJUele6qV+Z1qtsRv6uvpjWqEA2UDrnVrN7Le3
53Rhd046AlNDlTY1JsyuzkaOei8QZMkxKQ/VUbuPzXxvet59bck7f63LaSmcujA3u0clFVksOLok
xwhFFJK1Q24UW7X/iQu14uigcwHpiMH1qb73YUNfucanX5+9RLAOmREVBgrQcwaCfpDcIqWV3smk
zDZcrrzRPXSWSbnyPs8Psaj+joV8BYS2cCC5r+nKmHAVsA7OCvgmFAsVs8+uTf3P0O6nb2mrnATx
c6bFe0XPV0AxSwuqUbQAao1BbX7+TSn1XaulYFZTq0tDirtufhcU0T6pPFjdNXcFm7Y0PGIvUHYT
k6I4JyCQo1EWMz2RHc/fjCIJIXL9XnHfevBvlHchSb1/37CT/BnxGHQ2V4/8ehgaPatb2cnGxp44
K6w7LQ6OCVXRRA7+/REOhuR/jc2f+vrY9WZhVLLTtKBVWqlwwpT3TBIE/qe6XSONXghjaSIHpgWo
UKd9fnYJ+nosRwYix6AUaFojaqZgDaXTyolftgI4nF3JJT/3OmJUuQ3SNbJTdTV1lUD/q6fBmqbx
NaHdVIyAqWayAGPEO6HuhxsWUMfY1GrDMqGllttlHY6fUrEcPvE0r3a8Cnh5J9rOy5EayF0ofIUM
Zpewhy/X77mUfa9Qzrk46jZXyxo38fvLZu4IEF+y6FpFYI6Y49LDm0E/loXcyY7vj3QIylAOWodI
t04d2phJ7Lha8qMJGqcqn0TzkBaG7Y2vZXKAnpc+uBWg7tKJpUsXlUNCSaj/Zj5REMQwETQcBKXu
pvph0ftZZgcXHRk9WjG1tPZUtlE9hbBAhjrhcty+N2pVJguSAwi5OUbstU0cAbG8fUSX6qc6eT4O
6Pt7ad4cFqdlnrSNxxZLoLbKRlk9dq7fHrWe6Q3MVHweecZsM9N7y1zWWQPfdAD+eYIE9LOu6s2p
Mbt+Xw6GtJPqotj38uhtyq5VNiq/bIelC0omhQvSrGN5P3RutqXzPd6ZJsgd1Ar1Y6vlmp2mhbSt
O4QDlSg5+a3kMq3i16rp1X3UJP7u9riXXKEJcdc7GTXqprPzWxhZ1HajKjuFG/rHxhRdR83z6Jfq
V9+6hGyhLpXmto9LZSUwWjRM2nPCX1Kbmr9O/chSstqzZGcU9H0JfUnqp/u8QpUKcgjFG85ZLK28
fJZ2EnU24G+ELuT2ZjGSEDRl76uxQretbNlecO4rIAa353Pp1Q31+qT/SGwCfntmpErVvgd+zT5C
zxugVAjVZ7fTxDcz3KFzbWcWL5LXUBTsOPwLJGbF/EJcy2HheQd8DEjIXNmpz1xut86VHUEwRyAI
avnmxoUxblS48E5Jlnf7VtTH3WhKFOQ8odgXnpGdM081t5pVvKQCRGi6VEe7LkjLu2oV47bw/ITj
GnwC2F5IZeZuLLAEUZeFUHGk3ByfM0AxO1mptUOmdGv5+6Ut9h9TV60Y0TCklhJ7ijMqOx05RV09
WbILZi47cW/dyWs6tEsJzA9jIwq+dFVdNOilHDG2Rs3PQ9HeD4m474TigXfFPuSNncuOpMR7QR82
flegZvTj9vIvjvgd1Dzx5yE3ePkBgFNarpBAIXVhZnRMVF9zUdzKxvg916PaDkfvkAZrRcSlm2l6
ciMFTZUEUPwso6CLbi94IW+pQDlHvXlwNW+jDvKDNf6u37ynoiaj3d97Ru4gwLQd+ZDC6A4DVAvl
GlXR0h2OeA73BNckfV7zdLrrWeiMjbxcjQnFoH12K8EpAn0T7OL2YWhEW87Fs5g/evqxTJ711P3k
md9F11vxbgv3I8EEHW2sAf39xmxKfMOrYkXtJMfNHljpT63v7obRBYb4J6IP4vaqLy7ARKNJ39F0
Ic8R+WnfFV3uTg8iwmVNgsQvHQ5mHr11ugbAEMRkvg3qeBfLDdG0YxjeNk28p76sPgVpvRNWU8FL
byYD/gQdDgr6QkGDX27EdtD9JBN4tZRi8TrKX3zVtd04ebHaZKcNsEv3pmdbXn+qlTc5XUMELM0+
/BdTlosSETvh0noT6XpjkSp2WkHYJ8NZqqJdiuooBVbJel6Z/IVbhewPARlC2lO1aHaDhiyHGeeR
7KhKS05/2NA3avu/n8ISGGpid0jF6vWwGWp/Q+d04T4NtCvd/oalT5gIfMiJUxKF+uhyvJbehJEK
jYhjeGa9hcXd3VhG7O1vW3nvTZhFoECPCBYovILsmOcowc4FNIYGxPqte5C8n5KhfVZIHesltXzF
P2d96bTuFsW2k1iktksysxn3eZ7/9QfpYOEV4i7YBN7vLG03/ZicpNw/tIV4Cr21CuG1IyRxNRHz
8mqGmGT+ao7VHC7iiEdQXTYdwfqu8L4E9a5STqKLspTx5/bULJgjhKEtiHZD9MfnXZUKVW+p7InN
c6+dih5WYZfaseR9F7SIVdRTLUvv1nTrFoCHeDjq4OSwyGSR/blcd8nyU9yPJDuxBw5b/5kgiJRY
W0sLUUc+68ZrOP6Ki98qTQsJetBRvZaJ+f98gcaLhO4ratizGw9AuCV0dCSjXNSFm2rMaKt07xrR
/TuYPxPpry+EL14HV4VQ/XEDmbs33bR9e7g9/dc5kmke6LcEKWhBEDM7770fpx7JfNnRvySasfOB
3w3JvkHTpLG0YxE9DWth84KDuzQ5c/BpmXkJyskykJYGKGqkFHtjHJVnuH66nTkYyVYN1fR3pTbJ
voyVeFMngWkLTf7v3ViXHzIFhB8erRm6JAGOVnYsIRT2fewXnwZrjPdq2YpPt6d5wQFgi6oSvQkc
f1b80pYukNHLdAZd+uo+VFXAT2rwGlrbtNU2QvUYWE/QUmbou+cugO8MzIQ9vtb6Rncfk35v9r8M
CkzQZYLEnUDa8LPd/sKFm/DyC2ez4Xl+VJe1TGYnc3+rgIO9eq9YqGmBeXX7cx6/yJK6D8Q31zwl
EBpmG096CKzRbqS1T1nclKBWSaQTBIhz9Iifx1aNULzsiErV2V33iGr62N2VuWmHmnSSzd9FmB+l
7NBraEDW+1L6PATFofYNArf9AAgp2pjeSgn6HYt86cMV4jQyUWi0TSJRsyUs5LzIhJw3UNW08Wd5
CKpd6rX9VhzGe7qDhMdRC5FEBbj5HLaVhTtJxZ1XS0+Sa8Q2RCTfjKbutparm5si8+NtgOb90beq
H/wjGBt1EQ0o+atUGxHFxjh9yiI5eWjquNn2FI036pgMp7ap1iivlmYbJL42BVtT+8wsnz9dwHrb
Cu/v2K61SfIMT5lklRtTzYRNZuqfFMszUjsTJcs2SEpvb++8pRuAnqopHT0lj+bsaKqZ1LIyYl9v
1W1BwQS8pZkHNg0QwqDbpZWsIb4XULQwpJHzBzjEpc96zk6jIRhu4aeKk+gNXR+tWL704IO3TRD7
v7TUGO4UtR3g1KngkdYyMdrko3LnRVJ5lONg2JalZ/3o8lraeEER/7EyGPHSuPDvhMJVVk7DdO5m
246LmKc3rCRTA9XsniBhH4eF1CqO6I2HQpWhqSsaedv0UbORgV78c84IVhx2N5LQNIcRh15OTdq3
UtjQP0qN7KusBtQC//3GoRpLdQ/IFvQ7cwRSC4un6sWd6rhpRXdCsS1M01b0Jz1wN17cHOPIrt5u
77DroBYeDsR/JjkswMJzrGaWZK2R16HqIBGtHRNFDO/jht4YxTeljdiE4S5v9DVt+YV6D5gkE4qr
qfedCGM2kwLabryVA81RB+2ra4WW3XQcZffFqKI3pYq2lujtGlW3x3CNhGThSPGUo8LKM4qcwDyT
0lupVWitqTpWKdMkpI7+Lsy0fme1vb4PIgHQVysEf8rUK1dWd3KCs9063XJovVKVJKqbhfSuoTem
y6POiVuLfomEzfpaDiu36XXQjmAEj4YJ5MvBmOMYzVwiV0M22olKIdx5Q2DYllAoKwmhpUmk0EHi
HJg95cGZv+8TIQvDQdMcsW6dDqpxw//Ruyff83c53XJ5Nb788zYlNqDQAV4SEsw5oS4eumryLNEn
1Ema7MXoEIDpH7xkk0b9StJ24UhQggSYT1Jco0dkGvyH2EfuC68hK6/ThCIfAkRbpUKC9VU4KMgP
W/7X2yNbOgvvkY+uTqQbYAMvzTVSVVBzRyMFKSZ1PGv1Lg0OWab4thw9tY15Z6lbuqo3t81eryBE
NcwoYHo6hOFtubRaFkBltME1nMTtdl4qtSBoiKQtvbTFvtvqCtLlVtmv6Rtdb0/MaiinEcLQ5TYn
Gqosf8x4yZmOXEbDPpeArEWhd7o9toV0zaWV2R02CIBGMjU1nabwvyoe3OpS8Mx52LpmtlcqFyxe
8al7Uzy61nwH0CdsFb/bMNjl/cqZv95LfAn+lfwJhHdkcC+n2RCKUBAbz3RyWjCT4J4EbT7QMEbf
oO+tLOn1bXhpawpmPuxb16qKVsdvO6kffhrNngcqLXnxY462+cr5X9i0ky2SgQQndC/POcHo/VAL
rSxNR5qmVGiDH0FU9RsxyqNt45XUdrPyf0g7r93IkWVrPxEBenNbLCNDtUyP2t0Q0z1qeu/59P+X
OjgYFYt/ET1nLjYGmA1FZWYwM8yKtdS7IDNHWDks68GskuHr9VNecyWNkIhaDIBtEDrnyx2TgpHm
obEhzegB07XtAA5R1zcOcHWlEIQypI+7wu+68CUGXnW01Tv7Pog/j2W5CzNorbXHrMoBt2Wn2K92
c4DiyxYdz9ppUg6BsYVM3ADlcb481YK3qQzY4aLKqlvar+OzEcgPVjjKD5o5yBvfzJo53eB+fSfQ
vxBETaTGyeF3td8fJ0l6HOofUUgioWyVF9aO7aOhxSvojFoxVdVk3/dZ6ZJMxvYWynrNAmclpiCg
vKEZdL5zkV0P2ZSa9n2W+K0L1qh2SwVm4evud/maA8Kirce4Ln2fC47OvjW7sa4b6x7VuWKU3Qmt
y3SLSXvLyOJtKBMHhrSote5jaCKaXhYUzP9nI8sT0brc9suOlaSBq5afgMfso63W7spKqJqSVggm
HRVpy/NDcRTyQXWCIGiKgpsh9RmcSdxKr/fXT2XlWSM055uhRvc+FnRuplaHwYikTL43GblxguKx
ZEJf39ep/lXMj5jNuIFpWfluGJEGYA8Wlm9nKTw55XM2c/UAELROpvGX5RZavXPijQR7bfcYT4Fc
ifDnkogol4Oxm7JZvice62/sKN0nTOEcw/HP0dZI/HEN/A8EkUjyfP8sZEnkVmX/YqP4UZuVm4fO
U18PG7fq2npo1AkeQG6Qi9IauCRTLXzMaEmxC62HMP7cGa9/7gpiUlAUSfAFXVwTH57DsEzkUnca
+T6r2t1UQ9zQH/ryrc+/2u1uqykobuPz2B7ucoE11ETllPj63FhOoA08BjcIPrX+Q1sV+8o0oYW7
25LIXrnc4EkXtKlcOyTpwh8/rCpWg1mOrVa+l8yfuv97KP44x2UhH/7+4tlpFBUu54G/P0+f7OLv
//b3CRjo04r48/25/fD7Neh4U7OCKqZD5ZZLk+HDxKlvrh/9mnsJIJngViOZXoYGlZGFdRmDoU2K
t1Sr3JGmuZL/um5k9cg/GFnczb6hMP8cqqykjxDA7h/x48AI/9bkHwUsGdeNrV0zH1e0uKPVJgiS
vgWmC9bqpKl/52O3S8xkb2whxtcuUK5ogyf6nVl24V/aZCJIydHdw/pSMBX/ZZxfdEyax2wrH151
ZQFihZaPT2bJxuXD9OpojcNd3dD0mXfmf6C/fKfgws9o3DKGvzgi3RiU2exw5jzL/lZb/UWeqjvU
ZdJga6x27Xyo2IiCmdC9WPboQ8mYrZDe1r2pHTN9Z1TkVbsCqaPrbrB2OuJ2pgsKfxi9h/Ov3wZV
E2ZEPvdGR8nkU4tkHIVHBbVrWQ53g74RFK59RzQ8BRKd3IWyybm5MkrCQiMXvrd8WORpRvL/ORTJ
9+uLWgE4vEP9eG1I7WnrLm7qLAa9YViRaKxWDzkSPRGs0AyW2MfWuDOdbtdGwU6pu5e2CLxRTvf+
lmzp2r7Cz+8I3UganksCK58hjKiGj/p+gq5E774U9pPQkpYnOH32Rfp8fcFb1hZuOZuliSRyBvYs
C3e1Xh6aQB52VGrs4AgR7wFoQ7ERra5dVtQWUEkWJQYQROcnKedJWiutQZjin3SGguyhP0FaJBij
e0DHf74+CI7JDPEHoBuLABz1u6Rneh6irpJjHJ37jmKCHUx7aI1BZ+2MaAvOvLo8wf1Ar5rK3tIi
uk6aMhY4qgpkUM0QN8yrnZbdUMokyNxqjK+06Xjrgb0wyyOkPpbw+2yOCsdI6EyMhOVgYPg2dLe1
/xoUZT/pKnI3N3RA+uhX221cAGsL5cokL0QeiOUukl6eu05thloRxaIZcsgi+DWYkjtOJ2LB4/Vj
XPv6BcmtBW2GmFZdPAVK2GvdFGDLrPyDnxhf8qp02ybbcM11M+ic0cGB5WYZ0QgRkClRmGVwimet
2zWc3pBuabOs3c8clGDd5u4kjT/3f6pdlUSUqNwPQeUOySmAmb22n+ZxAwO+8qbBlgQUULB4XnK/
52YJE4oI1GEJnncjDZobtWjUw/WTWVmN+IZFSYK6BBML56uZdWUai3yE16/LxkOg6c1Bm5VdH4xw
oZbSxnW1ckAkHpSwQLK+I8DPrRVDYWjhQKCjx59j62FuXsr5dH1B6yagisCzYRZYPp8+2Uzndzyf
KRCbnRyYDzlifm5YNRvns2Vo8YCOdpOUFYu9N8vfXXRfhs+TsRFBr5qg9C5KU+goLEvVLV1ONRJr
meacMes7HpddvrVhq37GwAz8ARSpL+bSMimSonAIlXtN8duHbHL0W/pkX6+fyqqbiYkYXeMakOXF
Zg3A0o1EKZX7VB/afekbiSvphn/TzkwQRg5ww+v21u5VEQrC8cK80SVseG6cwSi6XLmX56q7HSRp
3utGFbvUYWQKOVJ4sKLMOClJhaP3MWhoRS33vTRsIVDWVi6qmnAmQ+FKffHc5VsnIiCRYuIBlL4D
9aFx/C99vjel7uX6ksWXusgb4dYSIBs6izT1F6HPSM24t4ZKuQcMszPKG3/iQUbZwyrLo66/Xje2
EneIti6ALk2I2i/1ectgmEa5YXuLjBGce8kGOWj+mLtyb2tfOnvj2ljbQ25zbicgewIutdjDNuaW
zFhar+wk62eZ/RgM9IDz//C5fTCzDN3SwWGkb+Dpb+yvvVm7cvh35mwsZe2UCGdgHhKcoNCxnS9l
duyqh+CMl1Ar1f3M2MDBMDPtllpTusuzMnicURo5XD8tsT9nrgHEikgG6B3Nf5omC9doolhmNMx2
7tV53ql+cDsE/be2O46Oc9vr5S6a/xmS8Mt1oxeXFyUMcavwRIK4AXd7vlKEKvW+7lXpXsqKR6m6
hf3txTGaDb7Yy6K6MAOUTrS6RTKzDEfTMpMc3Zfu06zaK85f5j96tatA5zPwEQiRqtsx3yjUrayM
m4xuF8KHIOWXuWCezOCUdTn0EjATiCS3/YwM3IajbBlZrAuCZ1XLoPT1QrPZmZRncPpy4wlb2zw6
uMCimY+igrLUmeuj1JFzi5UM+SfqrTvjq2N9T8djMN61xe8gm9Cb+3O3EDVVcHCI9THaKtb9oWqD
6GBZtNkcekIAM3LqHXNZ7thvfMoXNwa5H90OmC9F8YEn9NzKEISU6Vsz9AixXElOdiUyYgq6dv3v
615+8T2fG1pG0XJum1KjaqHXxz6Jydcs8nyYhcA5yluQjkuPIEtnLETgCFnTxQUP30dh1kbmRbhd
NZ/aFALVP74D+cMfjSyOp290ktcZI1Lo38kOFqTmiO739V1bXQpTmyKqQbNhiYf0JyPu+1jPvNn+
Wx8bN0/v8nDjZC5bt2IpH4wslgJpa0IpR8s8KwAgkQ2HPrP2dZl8m+z+wYkzZTf49U7t9EM4ATvS
6g76pMoDmOSOdQk+fyu1XFu1KdKfd307aivnTqnPqPGEShh5o/Ojlh1XfF8V87J/vrcfrSgLK0no
FE0dRV5tvhpNucuUz526BX3ZWsoiqhEKvWUkjDjBSySXrjK1eyMKNu6nd/6F84eL4iG9Upr8OD41
lfO1NGoUFXUmZ17Tp2gdIwCI7Eui7+iY2l3yIHfloUBbjFlLTym+RuabltbHvsmOCmCyJH3jYG/k
Rr9Vo3I318P++k5fXjKkTrTr+IXUHZnTPf91jhwOJUCOwiv1Bhwf8n7HDpVJN2ph2p20Ljpdt3cR
qdMj/GhvcbJWUgZKYoWFV4E/0Odm73f/RwuLY03SDg7JISm8MQlc03yLtuLGy0jkfAmLV62X/Sk0
DJZAH6jvBIkKdqQ3xXyuC3NPOelgjhtx8dauLYOfJCHaL9PC0woDEuqH3pI3dm3lYzg7l8VF4wxF
XXQ+Qiudchpn53427owk2oASrRqBO9dEUoeywHIOcjKiMEjHsvAmatEuDa9vfckd4uf12597mXib
yZ744OhGnnt1EiEfYs1V4WXhLGjMo0j/xODEFhpi5eOxeJo1NGSoPUDhcW6maaHOjogFvEQ6ZKX8
XBXyb725Bdq51V5fcQD2jFkPyDepyi4nrvKBibbezAvPmfPi3jdD9ehEzZfru7ZyPKKBA+kENVFB
mni+HBkgdalneuHFctDcjkod/IRnNN611Dy2Lt+1rftoa7F1AwIZ1NOwFc2vclXfGsb3kZdMhz33
+qJW4kPRKaL4wB1HA3TJj9P2E6SZvcm3gwpxyjvqzkl3Kuva1bR038uZW1TBYxqaECk+Xbe9clOc
mV5sKJk4woeqg78L2U28Ut2nBHBhcWjTfxywnAj7eV0Ef851u6sHieQiE4+EWNSczw/S11RGmnvc
Xx7svV++dnEIlYXVb5XR17ySjJYyJeNf1CsX6wNdhSRRN+EwbajfaUUx7qe02qKNvgxPOUAoZATO
ESHzpe+rdm0kuh+UhBw0IaTsfrS6T5QRfkWMSe0cXd1Ix1Z3DzgzrgIrB0QF57unFZ2eaxanZkdo
fyXTXByktLaPhRyqGwe1toGIYoqisilYkZexQdIZZq0lpedU/qlRG8aofKOjIf/n/gCGge8a4BYg
30UmQTU54xcUpdfYT5NZ7UNC+wah2etWVhZDNilwJoAyyMbEOX7IitootWetaktPl0+qImPhPwQr
ZMpCw5Y5KJLXxcmELco+Yd1XXhKVT3aR3hfh/Kar4ZuRa3/8HjI9DQycUBdWIVpF54vp0izJFSfK
vDj+Wyq+It2sW8/X9+vSz85NLA6/zQB590WceTQvxj7agRJW8tfrNi5vIGyAEqbKBcnxBenLHEZ+
jyRB5iFfcOub91X4Wg0PdvCC5JmMOJL8x54GtJPvFComKkPs3fm2qQn/UCnMvLKBTTww79PoQWcw
9vqqLneOt91gEpcpkHdD51bsuAhMKR8zbxz1wzi99Hq+3ywsXG4dRhD+RbuWygIP77mRquJSq0yy
yKGa3WJE9ABZhrn/HYWjyxhPcWqKLYquy0fx3OTiPm0ntbW6npQyNiRXGb5YQHU4qGGrFrm6fw4y
SHBSgwlcvg+gCyJzlFXsDPohA3rvMFG6CaRbWQ3tR7rIBHv0S4yFf08lj0NiWpmnlqmLDhgpRkZ2
Kn/ePKrLm4fb84Olxf02zZlctgaWnO5rND44wxbjw6UBYBkaFw5TR8h6Lqtlqi0pVC4mH8mgG8Tc
j1O0hdG53CwBrhcIMCqrIMAWV1uSh5pSNoVzj1LrIZG+IOXJEF9+l6vlxid6Ob4nABkgGJibB15P
LnPu2NOslLWmVT7t2n/yltmSL9SLj7Pl71T0mWf1ppfuGKOT7OlnSVpctl5Q32ptdEBt4U+/43ex
S6qr8MFAkrhYdBk73az1M2wokz14pdVDfjtQz60deUvV4fJrhnaGmxx2dAG3csQJf3icwjoG/5a0
PjXr9lTaZNUJ/Klh/reaAyDOJuQa1Oda/frHC2SjRQEZsU2GOhevyAD7SkMyIN2XWr9XNS8KXnM0
la4bEX/kvMBAhsO4IaEK7y/tjPOljYWjaUNL+a7S/aMDfzI3YjA5xyn8gVTGdVuXNweQaFGlFr1J
GLAWl6Jt1JVW9kHkQeP0M7V+5MpzkhtfrhtZ+dq4NHi2eK+YC1ryHuVt3tPJSmCxt9twP/eW6kph
tMWjvbJtDtEkIBswSszaLpaipl01T1Q+gdk8MHH/SWs+xfqzkvV3+vTz+oLETXd+QiSHdM/Q0YNP
lxbl+QmpWQgxgS9RabL7fRZCOzqffK05InXjpuXvTdXFy1PCHiOa4pT4qpZsTl1I+DqHTuTp/nSj
h7NnlNK9w5D09WUtd1CUPsmvmQEUCo/86/myIn2crSjpqNJFGWpqjVTtNTvLj3IhEcdCJebG7MYf
1hAYHqFyALQYTAH/+65t9OFDzuIg1UnWYq/J7yTlVbQU2t/X17X0P0wIMQNBykeL66Lr0/iRlatJ
lHih1QVwmgafAyPbGvq73DwE1QSPBI6O+OayhxANduwkU5t4PvAYm76tb6mHqR9+FZGPXtQW4mPp
EmJNzDdB1wIQw2JZi7PqtVw24M3xrIYaY7yj+hZZ36/v2/KOfbeBYI5QE8LVlw0Lq7OjuHbGxMsR
Fp9g8Qcxa45PTMbuxu6vrN719Y8/t8hsGu8HoSaJ1KIUN0Psl5V2knplrfyqu2h+igt9eLTNXN5X
TR3fhr45ncZqaE5J1WwxoCw/a7FenhLYOsjymT9f+D90/3Jdy3Hq6Q7T0HFr35Sd8a21h303jCdt
vtsMdNZ2GPwRJJV83dBrLV6xsW71SIXaxbNntdkzs6a5/tAedbmydqmUxK6RasUhq2U0Wpgs3/je
LyIHFkxODCiRa4yS1xI2J3VSZ49GiqpHZxOgRlV9MhBGQ+OSsqTVDOVJbsvqkKhld6OUTjzugjF2
bvNx7LRdbubTAS7t/qVo/fQ+yuriJc3k6Om6S6x8vAx7WgKm+Y43Wdy1fWD4caYpqTemVnJIJb3+
kRpSvVEjuODkeN8KIebCODw4reXILhQxua1Udur5r0X5O34ES1WczL8gvvIfEtUtR7d806Sb62tb
uTMEnhZAFTEMn9jiI3Y031ZnheMvld91/xZ+UqW77HP8et3KilufWVlEZXpnFRkNi9RL8vugQR61
3CnWX3CdVEa6k7coHMzF2/g/G/nvmhafsKG1yKfEWuq1mTG6g1oHMCEY8sFPNfhCmzbYX1/dykVI
I59hcj5dKASWwUUfJAnAEzX1pgJ2LN77u0zfaNyuHRPLgsVDTOHz187vWiNNuoYvKPWKrgxdhIKd
BxKh8C5XUuupUFNk4up441lcOzQQBFyGhNIUiRc2qeZEbZLhj53/NB2c3bxT5l9h9Tt+u759KzcQ
lObUYMhSdGpJCzuTHVayVZN6N73ENFkQ6C+IFTQPpZ9Xh2mQjFuqkuGnqZB+gsjb6u2sWhfMeyJP
Zlx94SxSwnwlJAuZV43JEYb1aVdW360K7Gd96JFcmZvwR55seMyahxJcUwt0KFuB/T4/zkEfKjBy
JtUGH116mneQnPv1Z/twfWfXHJMXGmFignlozcR//xDY5JGBjliNmbS9a6A20IKHcquf/I4d/xiJ
iq8N3WjwMyJfADF5biTqA31wsjL3pvIpipB1DGQXtsy4edbknZzDcVQcs45G8o/aR6myfCwcmOSd
Q20GuyFGB8bXAFa2lpuP0WMzfFPCG78P78p5K0td242PP1R8Yx92oyv5+X3c5J4GmSCd0N2sHeck
29jzy6MlyYDdwxKjCpDaL7xZ7qppmBLANWr/mrxo5L+zkt7AIrr1XFwuR7DJ8yrAlMYc/fLzbKsO
YFYp596IGK4CM4ek/Ky6eCfPhSumzY0BEEkbvirJZ1uWyLkT4G/ovHbGMZT+ue5oK8+4IIBGVx6v
JW5aJnH5wHTGZPqAMOpjlx/8TylCfPM/UXbHw30M2+Emm9WEsd57e/ynNKLnSqvdyfw9RMfrv+Ty
0uKHEPqy/SKUX6okVGMdV/Cd5V6VJPUx0WZczrZqV0m77iQbsXZoQtM/5Hm7FQ6vHDyWRboslKDh
Nzh3L21OY1ON49xLZgll31PVuXW6a9rb6wtcMwMrBNhNgf2n3nVuJpN4IeSxyj3ZSFOCYDiF9eKh
TkM32srM1/bSJBA1gOSBtlbE1fnhg3Emyv9OyQcz1lCHGIC6ut7T/HsoWsAWVN+NLZXzlRAI6D0P
qaDEAxK7RDTOdjoBBwlzL61uDbk6SsObxcLiH+hDaIgup6cUMrjAM5SbYWMA9AIayz380fYyeWcg
xm9Br+UoTP9ywlOjUL8MvqdVu/ejXVU8d+Ovoj8GWwpfm3YXF4Y/l3ESF9h1bPNoDc4+a56K8Fa5
c/CjQnPnDmKp6UcBc/R1T1q7QJDLpFMkGixUCc+PN1aLOe+nmk9FqmM3TPKY1iXlA6Uptlofa55E
1wxMIPzcbPPCk0J9GhiaQbsvMmDzQ3dAOnWM/MOLP8zHwmnjQ2xaHTxHebXxuVzodIlj/WB6KU41
ZNWcgjfNvcA0XC3RXx3zRzscFdRJe729VVpzB9RphsDrszPtSTWG8S5Sv451+uCb9Wlqn6jT3qhP
ZkXCcf0ALsaylr9tcfSWHmkWs+ccvXOnWvtGuQlC0NCCmOQYTE8Ogsku8pij4143LLb7/MlmT0jY
qVsKmKOxuEPaujUdKRm4qvJTFxVuMT3O2bFI81O4q6AKqudmw+KlrwnpCY4C7Bl1lmW7EE7tUe0g
ffHidEbTuQ7ufQiIdlJY3Vxf2uX1+NEQddKFU9dao+pJCxiot+/9xPoawAJS67Zby4frli6zQmFJ
AA+R4xHtiHNLUMUPpK50qp0u/ElK37l9moUbgeKKi5xbWbhI05ld2Jo9sBPL4YVvoQ94c6rKJYx2
p2LehUZ9UDoYfKUD3MHNrjT0jYLI6tFRahRkqUD1lxORhj7M0ih21HJeqY7VyoOsvl7fysvshkXC
wSl6CAZ5m9jqDw/NlGh6FXcyJloD5/uqxJ+dpnOj+s6G+u26rVUH+WBLLPeDrdBvK7sMsNVCXaAd
JiV0g+rwHxK28yUtgk07sOssm5TCM6PfdhhTz3hJKRtI5uZg/OXHfG5pcY1PXZLlZaqCzOiKU2fl
D7E11jsUynYqKL8+P/qT8jhpwQbae+vMFld6M8C8n5ossJ71h9TXb6y43xvDDakNmu0biMf1NXJt
WEhSAZwXh/rh0BplDMANGhgbf/vRPwZyjojH4R9KFrnW06gMG16yvrp/DS6OL59pRU8Vm6oYP5Hf
a+zKbW59/dF8ue6N6983FF//u7LF6Zk9z3AIY4sXR173xZDsv6b2MMQ/pro/zcONQ4znJN0taUSP
rsqG8dUr7IPxxRmaqZMqpAilB2Qz30Vlk+wkI6EAWANq2gXm9M1SJmqcIJysQ5w4sDhpVfTVN814
b2Zxfme3EtxWEnSSG79MXJ7nLxROLUa7BBs//cTFjWBoWeNEE5dOaJ8i/Rtyv5o/uubnZnBb+buK
1L1dnv6TTeSo4QHWxRjKuZM5KTqvjTFyMxwn2Tj4zre++qzaJ1N7kYbXYH4bq417b23/YWpB55cq
AGMGi8u9VJTG7zPuornMn0LHeWiV6XB9VWtfDqVsWrOifHQxYjrI6dgNuY1/WTctn+aQ3Yfd4A7y
U+anu7D9UekbZaNVl/5ocvHtaDM8kXHms4/dN7kdXaX2ifQUWOQduKYzGeLIZq87kKdGL3bzEk7+
n3LUQEuBFsy/i158VE5QRW2kSyBP9aPV3iWJEcLl0OwSK7unXLGftzgdxKOxdFcV1CYJPzxZxjK8
0WXKi6bPkvX0put9N8xuqKtuxFBrLxcDr3CCAaqmEriI2sY5z+2xB087Gv8gpOkj4YJkTWBsfQfC
65aLeV8IaTSjr8sMU+6DcKaNRGATpHtb/ea4qVK4CirKUKSf1J998bmFofe6n65UEMhCSF15mum7
MLx0/vXJk17W0qwXXvBFku7oxWW7+C8ZUow832unSRl31T9+dKyqUzW5o75vuo3bUDjFctm6KOEy
wC/KrIs3RutGbUBjsfRS4u82fYw6fYeSrptFJ1V7KIMt2dw1e/CBksRTq+BYF8eZDY3RS4FWevbY
vhb1q15ED3n6LS9DMJzOzdi0z9e3eM1JifqJtN4L/Us8iFIaZeEUYeWpyCR9GtSpu00H6y6tJ+Xm
uqULgKz4ABFrESkGLROGqM4PU6nnJLdhjgVc/r2QYte3v8X+Q+xbyLhLx7Iy7uK85UXbuE9Xneij
3cWz0ej2LIZoKlBc41HP9n1mu5IDo/0ru6rAy1wh2RN8C9Kj8gLjv1k81kHrdluuJG64hSvR7YXS
jglyR7AVnS+/N2PkTQd+RuIMewa6Y8S0FfhkNCGwUWzERmv3LQxMKFaA+HwfjD+3lkx9NjUj1nSK
QcTNVOqj77NBl9Sab+UYPsT5QbKZ9k2mw2SkN21lbfyElfUKTlTgP7zWNGoX326ip3lmD1njdcOL
cF8EQqbbUHmMofO87lkrHw1NKr4ZIE2CCUo9X2ukh/KMvFHjDfanVhr3WvrQyK2bz3f1eNOGt9et
Xfqx4M4C7Q+ujR4pdalzcwhYhUmTlaGXBj/UtN8nN7btOnBip6q1i1BpLstPvrLhxRdPtjCqqMQg
AC1Ilxe7GUlJ7hjtEHpyIieHuVdzT5oAeFt9nTzkmVq4TNYlbqc1j00yRxt1sIuzpPImCiZQrgle
xCWwJEx9cy5GMYiYZrE3MEnoJnrmH5zKqu+CIRBqmF22Ee9dBELEQKj6MfZAwAeeavHBxGOp22kO
3qhQZbfyle9j02+NB6wsDOC1QO0D+abXLP77hxxCS2x7tktmHzm/z5FW7czpic6xVOlPypZI9Jrj
AJ2C500h8CJpWVyAfSdPtpEr7GL8te5M0r9PVnVK74Nkn95n7Xwzlm8bvir+5NmlI/bwg8nF3Reo
vcRkrNjDcnxhQpfGS+tGo7E3p5YRTNLpqD12/vgsj4haWO6sv2VJcrr+K8RBXfwIHnIxKYCS1XKC
sW/iuZxUNrkJp12azW5kPc/wdFy3cnnlibV+MLPwlylp85zCNWfZnNSihqq42DloOyvRc7R/ULp9
XrzU8w7yn+uGL0Kwhd3FfVCo2SBBoc/0sfoW2qhxjbo7RLusbje+wv/PChncBgoFcbixWKEzy0Gb
z0wSJjYyIFEJGToxUOQ6c/FZiZXIBUz+XSmnX0UbZa5WOMBjwvwvuKTMpz9fM8UZCzJaaCUvxvmS
OhzzqWLNYDDujOhg2/3BGeadtGFn7Q6AlBA2LM0Sj+dibzsHuaemsEPPSMrm1BXqV2vQq42L5uL9
4AA/GllcAnFWKLE2GSymTt7MwS1+lXqClgQMGFG5N8tuCxK45jFcpQRd7+yF2uLB6ppEi0aVVTny
UzJ9d6zStUy3VT9fP6TLLgILe2ffYZCLl3gJHLKNwAT9NURe0e9D60RZ243ju15Gt+PzXO0m8I5P
KhMB182ubScJrMA8MtnAUOr5nRroUZ4bcFh7iXwTjkdKydbP2nflYjcUf0o6S6+Tvuq/thb+MXSh
n0QZtpSidAeobTehUGse+NHCwjkCf1SnccKCw2iVxCxV2m3AONauR9EbFrySYA2W0yYpsg72JE6J
+TR3NH8YRunmzZ8WbN836l8ji4dAVmtDkiWWEQaveke+JFc7ZmAO149+fbP+tbI4+tR30nzSp8ib
E2MXdc+bFdQtA4vz9nWzYCpjhjhADSBJfW7Qhv+/LWFx3lrdtqyBJXQWX4jDVGK00aRf+/pVgjku
T15DAqvz70NSlDBRbY6iUiy3UqdDHtsHp/lRlRunsfohiswZqV3gHsvZot6AoaDKxLy3rd+iBPPF
0R4b7YVbnexGeeiT6eb63q168geDi5UN8mTFJimrp1ivASCKqn4YzK1hwAuuAvHNExPKCI+AMYWe
93z/4O3PRrUxIy+djsPz/Cvbm9W949/N5bOR6t6kfaG/njxKv4KwpOq8v75Gcf7LYOaj9YWLN2EK
nw8dOk9u/tZ6mwF2GfqKB3t4y6b/crtRdCHwBg4EJ83ClhMWoZH7uvB209kVyZDtmYkzN1a09k3x
hAuOFhNPMBclTgOojWKUWuSh/3TjOPHdhPLv9U1bc3nGWpgKBKYmilXnR5a3TWcgJhF5kSzvdFSl
v5nTF6jVr1tZyZGAm2iAFnVonUDcn1sZbC1S28DHCsKU+Y4Y5YgCtEv7CHGX3Tz1rhZukhKK3Vn6
w0eji6WhFWaUuonRbPpB+XLw5R1o1a+m8mYG05FG3a2/RQuzmkiICoIJwge6uyWEKzFg/y+aMPas
cSTMPaHDZk0RTK4hzdNnOge7GOrOYauCcSFSJL48xjqZc6eKQTa6uBuLpqmQPsf3Ne7FSKcz0GWq
ayF5RQ2jCj5NXyXlsfKrO1UII7rqz+y2r471W2z+Rbd0w6fWTlsw8UAUxhTgBRBFbZomkis2Xh1e
KyEXotm0Cd0a6j8ougGUQje7YXLtQhUDp3wr4B8v0DxlECcRaJ7YQ9rhzkSQzuoe4CerQucYPGU/
r3vzavTGuJKYQxXLXF7fkdJ1UtGlsddrkHdmpmuY7e/A73eTjjJ5Uj2J51xzkofA/x41W9M+q8kG
dU9FVJHAYC7RpWFTJtIYNLFXt+ONPDwzzvkrQkOjQPlueG1r19i/btFsr24w+wrtC0VXmi7nXzBT
mHnZx0PsGcYXZ/ZvUKvOHU/X/5Zu+3pThH3tuRIIbrgViFKpUp1bg0HegQKxj70iS90xPFaQOrlV
eBPZB/O2/zJqJ+CRxZfGelCpiMIacP2AVx34g3mxGR9qD4nl+LOB0qKnPugTEjCMR+YPlvUXoUBp
Grtqy5/WbqqPy128zvFoD0pCr8DLG+0tjq1TXma3rf3kF6brG7f++CnQdmq6FYVs7LKtni9T7fty
7huWGSTRTpZ+9P1jXW1Et6t+w+tCmUoQWdkLv5H1QmiZTrGXFKdMf57BcTrNizY8GNMjQGj3+sGt
PZhiwv1/rS0Obh4qM09tVuTrWXdIDKvmHuy2qpprVgT2WTCOCf9cHFdThrQekNz0UIBzxST9H5Nk
ieucrgYUBEg9C2rb85MxEDbR9cjhOtPfuvRJK39nW9HS6pPx0cbyydBqCGAbn9O3ER7qShch8mPh
p6c2mG5Kf76TuuYmGtpnxOMebSf81A8IWaXjXpqnk6ZUh0CxX+fuUdqK89fckuENjeICpIwXrGdN
0siTlAUJM/71vlZOmVW48dbg6YVC4/sW/2vl/SX/8I3rvd8YUOoknlLfRvFvZQxvLPvG4Xsfp/5p
hGopNB1X7Us3zsEKacNNqLiZP6EwWu7SOftrkKxd3rUnzS+Oc9mSt+k3SSUdgrg+tJb26Mj1g1+l
n53E3/VNdbju6StxG7MnTPcRF5JELDlNSmWgNZS1UMOVM2BheFO00FUZLt1i8FsLaZgWpsfHe06r
dBnqZu2ojyOETZ7cVjeFnT42NbJwBweKh+S10/ZNj0hKau2vr2/FCfB/pu+ZNWJi7eIbm9JaNbMm
8gIq2nUfHjUTREcxb1SxNswsI+wp0JOmy1oylvYu7OO9wBe1EKr/+WLoS5DnQXiDOI64UD74GgfZ
KTEwZ6/Bfw6d/LaZfa+4A22Pfy2IdX6wUElO0eoNuXE65/fwE99l9nis6+nL3MnH64tZudFRKoSH
lZouoe6SBduvZ6ZmVRJ9NT0kfbS3J0U7pOO87+LDaDbpqUdx67rJlcwOk6SWYqaQcGuRB0UDLHuK
w/4N4yEHKVUnwyHuwGY5+Q3Fn41HZMva4lmke4K2nqRGXmvN48kPLGcvZQ4I/Wx86wx0Y5Hk3Uqd
VyIOMYcMXo8AVhAYn59fU+qlGhRkzlWtvuRDeFQC35Va6WaclUNVSpEoD0rjFlnHqtswEcpLI2b6
lnxPqZrVvtEYVIXi4ddozCdHDfdDkhZuQi//+iGufWpMCDM1jvNQXVnkgDKVR91OyDSNWD7FxV07
J4es2mhtrsXGDHT8a2XxqQ1VD1R2ZiNDvTsxKXks/g77k2l7ivYjzU65hVKQGe6CZnKbP9Xv4EmB
WEGwrCCGytOycFOEQiTTqGjDafPbHDz/Of5o8fcXsZSl+U3bD/z9IPptyD82LxGxN4uEma8aQCcw
c17fJX1PbzeWMyGg7TVl9XcWMr46qs4Wif6ay300sgjR/h9pZ7YbN7J06yciwHm4JWtQySVLalue
bgi7W+Y8z3z6/6OBs12VIoqwT6PvDCgqk5GRkREr1mqNLC2MEvhcpJwoqSahznl6sruft71t7RDT
DYW9B1I7xuAFMxP6mHnasZYxPpv1dJQDyVUBVDHtJ8VbGcsvfNubnbuwJmSEYWJ1vp1QXovDAY4Y
xS/a3RQGCjOMLdKmndrvMzlpPxaMWc1W3S/IhuF91+XGblCyZjfkw4udICd+exNWP+jvnyVC5Oy5
LiygglT9okDyBoYhD0kt1xtW1mIXyBh4mYlcbLbgln2Xj23bVXzRUv9QpMlBGn03UgfX7OBl1t1S
1e/bLRbJle+L2APTS+SJ0OGJ0+xKGypLCYLIhdpD2yfvmqZ86jrGIdoF0hAGd7e3ciV6XdkTLgXL
zsaqqrDHV3ZDut1W8DBVfxGPr6wIMTJkoLEIFayUzoM+Ijz8E/akztx4k62uhRAFmmnZOZFzTIfZ
NZEripfI3N2lRnxSXdnecIq3s0EKhNYIAMFmLcMN5wgb1sEcbiY6gbiJu/iQB9GpkcLgqWmL/RRH
ihsleXEorOJn0ifJOTYrKsVa8HmqtfnUjN0WxvAXXkA4ovwe+CChD2MIQCxgmIER6VnK9RM46bvc
rO7l4HuZ+J+jKDk4oemapXZMtPzEzB3jPS6PItdOD3DCHK0kWQj/v8qx+eO2U606MTVchNSNZRZT
CBtIZZatPDlcVmVx36fqnTz3bhUaJwX69joujrfNmW/jO7fSwpcFTGXpPVwnGUpstD4KHGRuaM8z
NzPsUu2L1j/ftrISdLBCngaqDFSBqNldNboedzMlULS6O9RuDMtjwHKrxriShV5ZEeI7wBQ711UI
VWrn3rIHT2+0oz8/NXLsGnBvttFGYrH+qX6vSvhUmtXE5NgRJRqjfReb5UuSfivTJ9mE9jmsNzLQ
m4tjVFdIJDKl1nmYU82MNZXJ+8SNwJXLX7riMVFDb/OJ94s14M3ZAPzC1Y/cFJWoa8fodXss6gp7
ThtE+zizKmRTwsKbqkRypz6PP3Zwh6ADlaT7KgbYHtjVl1FrBqS0Ix1Gr8aHZ5et19vq5zRS8QxC
iCnmqM88nM7x5nH4bqQNwlVK/imEeWlnZbH/jnKR7TahBiFSMvlU2uZo+uR0pe/1ShA+zkOg7BB+
TryySqGvrHqGZ5yx8PTRHM9KCOZVh/h9rwSD5OZ6bYI11bSNQLZ6aEB1UPQEJgNvwPXecJjsjjJB
zADnsxKctekulXsUm/7mbF6YEfzZ7NvaLCbMBLG/r7WXerC8QH0a40+3T+dq7P9tRxQaUANt0nwV
OxbaIWOEzvNDQU3utpHVw0JNwiCwATAUY63eDF3LQC9luPofJ5UR1eiYVLBd69XcglOumrKYmV/e
1bAdCZ8nBQYoRUiinOFc0UAa5I3lZhbSb+V9Zf5NZOOpxDuUmXFQadeuoM595usDZf+uI2ttEt1C
2tl/ub13qx/owojgCEjTZ7Ulk+Tn4/vWeDWK+zIKN+LL6qahybTIWtoMlAqbFvDSJjEgM2ZALZxr
d04Vl5Fkt5DPw5a221r9CKEpYMUIn5AQGMKtE5RwxsxEFybsYx1+o/m9NVTyMUB3ZRdMXeTRCH/Q
7UnfTd1YuqOtlH/h80stEVgPxVTqSdffzbTDMk9q+iVV0O7yxHSt/EelbXy3teY3s07sJjJUNP7E
5rdWgaoNIck7l8O7VGbmj9fuuW2fxi51M7WCfZfZp0L3NDY8yZ7jzj4MRuuOxpOF/tyfOxEBl94z
wNTlbFyvuCti0x9DfosC/eOOtLjyijR97JstZow1b2WIHjyRw9w5z8ZrQ9AV+ipT4NG5n9XX2c+d
vRZJ3S7iXOxvL2nllcHltBBCOPC1vYXZFu0YlhZUY36RvPRldy6nx1w+hbPqNc2XInyS5i0htrVr
mB38JWS8kIAKu2iMXTLWzcjDJgkO2V3t5C6jgVOgev4UuP4WiHDtprk0J7hpmLWFWisKT4zIOilO
9hFRGKrTSuXWcnT6i938vTSR9L9XC3B1PUuzi0+A3txwgH3CQaANCoxnLZx38lYDca1pCriWHIMC
EEBl0SfztoriOZJ5dYwHQ0mQcad194+tjHvbydw03oVoVD9W0dZs4Fo+yuA0NII0FBas3bWL5opq
9iiRkGRXUfCTgkHrLfJIfxFjLq0Ij2AYfuahH1gdnCV3pbYrw/gwt1uUcWsucmlFeFRlKSQPHQLo
Z0udvqmNq6nzPSMaXqRv9UfWDjadf0YUuFR5NQl3XYNzhLpMvuuTE981WfYD0JLsQX37F0UKJhHI
rwC4cFuLJBJjZWe9v2Q+5my3+2xOwl3aVFvD+6te8NuKWEJWp8CSNJ1XiaS9QlbmWYa0EXNXX5i0
LID/0iix37CGt7mfKFpLZcuo9o59DNpD8SJL76sAWoh3TvvajafpP5BxxvQlDnIvnb2sOKnN0+2T
vXa3Q8ZOkKTZgLcvLnTRCdBmqWutqgQFlZyiITiExamK3vfmdNDCLXzSmjuC8CBCMjoEBFiIWJJV
121Z0wro/ezYN97XLA28qDc3dnZ1SbBKM3HOhKkicj7VVWumqEsD5KHWP8tny/iS1FRgjK+1f3d7
99bcHglJmC9gflyy1+vdy1D5CpMFcZWP9T9mZfwTFu2dIb3+hRXqEEA4gEUxvHZtZQr5qy2o8HPW
wh/Bw2r4YE1byvWrFRimG+k6/SIsdoTrqxsSuRlT+hhjva8oaWhVtzOcj4lpe1nuuOl052RHMzwC
fXVz7V6SrcPtZa65BywoMJACzbEhG75eZiLXsdpPbKZVxx2gL+eAxMy0YwC+dgMpCDdG3N+aW1it
SEUWTB59eWFX507ys9Ihc27HyutbZriqAdnZB9koN27PVUvEYRoNNjJT1uJFF2ds7hwrqGrwGv1A
JSXtwB7LUb0fAcL4f6owQnVIRsaEURhQZYwDiiHflsq8McjVk4GedKxo8V1eZJDymZHj2lZiH//0
o13bEzK6eeHxbvqOJoYEiMz5qeU/8f9NqO3bg7aYgciN+QHeBiKlWltXQdHr4EJY33c67E95k76X
gnQL8r7SEIKsjiox9xghRBfniPzczuw8YD1KmrtqEHpWJrsmiXAVxOSMUCM58V3aAOJovnflqS2t
/e0NXUl8+AULKxPsz6b2hk1HzhsdcTW8JY32bV0igUq6Fe+CKuNIhq6vh16PRI1e7Y3N5v3aNiPF
wEtv2eQ3wsyGxWrLsaWS1El7o76zv5aA46jqAF/dhdO/47SrjN5jyFpjJ7qEuQr/Ps7Uzxt7sCRZ
1xUmqsA8NMFFLnOHogas7GTF4Od8hSBvgcTpXgNJ9Zjslyag6d93PerU3TmcNx66q1+fSieEDRD5
gsoUXroItoOWlDg9umS4cv0v5C/7MByPqjMeurB4iNv8KY0OqtJjPP1m5NOW8sbby4uV80RasIL0
r0VEaF32fhWHMo/PaXgPW+xBdZof3GifYUt+aHr968ZOL1HuzU5TnqAHClGrpgpBt5thUHLQdjzX
crEDX3EfSUPgTqX9j/Fix14jf67Hk8F4oJvIP27bXl3q0gEFsce5FscCLUK671sKRy3c2ahWwziC
GLgrRZ1XbbUR3+ZzS1vht60lRF+E4MyctWCydAbPO/vf1tHdSJH+ub2cZafe7CRIx4Umkc0US0tT
Xvc8Y/lyMxek1kp7ezwWPdMTymskPdhS5xbFH6cfrIrtQx6LuRMc9npVmjlPcjibXCwG58P8Bnxd
Ubvd7XWtfqYLI8u/X2xdXBflrJcWqXDmFPvYMYN978ju3CSxW1pt6NbVJjHS2o1JT1z+BVlVQYBf
26xjhO6kzIjPo/opl0PXTj5Z47eC/uefr41BXOo8Gqx7ZIzXdiLGQ0q1xvtHVrKjQdyfJ9/o0Znr
I08dkv+AliobNlcqXJS3qA0zX7HcNG/SAT/sp8wBdTggr/J5nJ7MEIxKFHha7nhjem9Xz5m1MZq0
tqE6DU40inATvPN6obC/9b1mq/EZagdJ8vyY4pL0pBdb4llrznJpR3CWOTGhe4Yo8dyP9Q+5+NAk
4dH5zHDXYZJ8ZyPRX7xAPHEModJKXgo9pi18PbSE1TEfsuRczd+GwIckd3RL6UMn3att6E3j621n
WbscL80Je1hyJ9IYz4EADoZbDM82YyKbU2prUeTSiLCBjYOGTFovLc7eAYz/5A/pThmfjXHn2PsE
TU95EwOzdtlemhQOWy6141jnmAyKY17fxcEnpkLdnvKOVH9um6NifIln/fn2Zq465MW3E+6dkgmz
MWvThEcaQwfKPxY3vKI8zt1Wc+Eta8Qik+zQxV2YEMn0hYJO16iJ385FwsjKsTYZrmhTNxicyuVy
f5yk6BgZ5n5El7dOTkg1HpRs3hcfDOYhZrl4J/vdRpKx5kZMZqHRvoDi3mgtjEraGpJRJ+dJfrD0
FxLmTeTP2ub+es1TxUZqTVyyjjZ0NKZGcub95Cr9z2VUO2hMV1W2dnfNXaliU8O2UCxlXuc6rkBq
7kjVbCbnInX18BT0yrs2D5ClTt06v9fm5OMmhf/yJ8VTvwwSL/8t0g7Ci6O3tEluND0519roxmTo
mw3OFXzOMr+53OU8DImXQmCpa8cfoop6vB08mmibxtLDguwddohHzO+UsvVkjargC5DHfTMcOnOj
e7y6RC72XzQNC1DzelerUBrLLOCGSDo7P4Sl9JI7/hb4fc0PeV/8z4hwAvUwmgKGgMj1/fyg1Ylb
W6O3PYa5YebXbXiRPgRN5bS2RiqfNuopGJ+po9xt++GqFZr4y0Q9YDQx+SpLZ7CVTGMxMyCuXLEh
FMqV75LTbQ17rF06PKwBODPlu+Avr79N6XT0HGxSk1JKvQEi5NChDaUbIU8yRzl2TSC7QRlu0G6t
nmioAhghxB0hary2GkQG1WF5ub/r0yRZaKc8zx2fq/qr5S0sGozCyQxGCPUDjc9V58vygPzcxZp1
x0SNEfM0iLRDVkxQXWzlQ6uf7sKicJ5loM6oQZDEVsl00qpjN8FrY2zkP6tfzeIFwIDAQt0tXAKL
CpHf9vhHYn4BV9ccDP+kDJ+qksunfrp9ta2e3qWoq1FNswmL19+qDdM6o+JKS9Ya2qcgU6XHIqu6
/W0rqx4B+gshEVzxDX9/b8C3WoU25Su18ijsewDvoZZ6KrZky7W1GM+ILsJ2kH4sQyzX65Fx+Fkl
IT/bzWB/baXE2E0+rLV0ZMN7f0EZx3PAezWYz3EVqx7DKKGr6535ruylPSU2cyenmX5XjcpLKCkW
01FqekDtIz0pk8ZogF/OO7RX0JlpR+PAPIns2hGllmJO/+mzenCtpAt3eqiWj33M7wjGToHfpYzu
xnSIvMIEmCAX5rSnp5wc+yIL3wX8ZVeLabk7DMtu3ODLYRNvoIX9iccXs2akFNcbwmB0ZRfGvGiL
Jh+mVv/AG9p8ThPUYasyCL+GUr0l57tuchEU4N0ARFPw3yhTElmLUcopd4XT3I/W16B+lbTgNBgv
t/1qzXvhC3BA9FJxY5DjenGJAZS9KVicXtkRrcTkY+1XGxu4+gSi6/BrBIGBFLGcR5WjVjppQvjH
Vu/G9nPi1E8y3W1nPFbOXZYPrpxWbhd9vL22lRo3sfnCrnDnRfxVqXfIHcJCKt1BTl5mRGkeSwMG
8mwM8ucgD2JYFIdpN9iGdPJV5UseKNpunLLyRMfpzyln+EEwrwBwp9oGt+D1bktNo7Sob+HTMTDU
+pRmoMGzfcfqby99LVyQbiM7LSM8zZPp2lAU6lPiNFZyhhtIpoyotK1rfQ9fb1tZzZwWlAiTP4uO
mEgNlxpWEvdDn5x76996TyEk1buvUt7eofsAiw/lncl+MHoIP2FKsFK3z7fYg9YiPQ916vnEWNBW
wuHstZ65F9UnWqHCGTN8VcOLUlafJoQrG5NksdjY2bX7i1uZhzWD8STCQrintBDpSoaokxLBleHI
0X+gV99nydbTesWOwo2M+gJtLXRmBTuN3lu56fTpOSt/AvNhYqAcNm7JFSehxQQKHgPgfUVuyCBK
ElsyF7mg1DpM/cMCdG3k122Qz3JlCBF0aQCiAYeQGW1cwRupjvRa2NDRiuMXa7jXhsmb6eo7MMHK
4S43d2nk1cV+SJGd/fcvEt8r48tGX2Sk8ILMccm5P6eDf6yN/SCrR3s+3D4JKwH7yojwtcYOek2z
xIhRfiRsZ9I/8vgZUm9n4x291i6g+Yif89gwUCYUtjL05c5KJabnSwDKmgvTu5+Ab20/Nek+qNwy
dS0ze8ysDVD4mqtcmhWSAtWUmtSIaJBbsXVoR9BgyaieFbP7bvbhFoHcyplmjZBpLm/4Zcj7+ouZ
fLBAM1hjopqnuDmSayt5cEjvHOPQWMc//3Lcs6T2HGrYAYS+oB75vlEuCM4GxfcYiRteuPumeI7k
kZHkjRO3urILY8LXy1LoAPwe3IQWTu8Nq3kIuq+m1e+iukI5KzkM+hazz+qHg7YS2P7SXxCLZnZA
5l/moBLjhmbkVFbtsTMB9OW1rrgx4Ky729u5bo9nGUq44MhFFKSDArfu9OD5AuX07RTHhMhxS5xl
7V6nykO3cymnkhMLp02OxkBtrIJHmfJJLku0HxBZiD6o1ZdQPw3dKVBDN019EsnXSr/L6s+317gW
mi/NCznTlEfTnPolbAeISrig9pC+mD/Q8/3ntp2VTJxlLvo3PD5JXIVDVyI7HoAFABupfdVl450W
t3d1Bov190p5SuNs37d/LO2gQFJ5YVI4egH4Bvo0gCEBLDU7xvxe9Za+Z2ZWG2tbC5iXhoSoHGiZ
NCsZn3CK6yMKFrsSsbXWRg9NMytXgtfg9l4uP1y8gi7tCS4zR5IPKnPxS2adIv2fzv7vtoF1p/j9
sQSnkIfOUfzFQPnR6EKvLD7oxkYQ3vKHJbpc3GRVDEaqr/C7vIMgKY2e9a7ZyfITw59akkIh81ML
typ+q8viEcKL04R0wBAcwq/kxJ+VpWzUWD8mv088X/EfxnFrCHr1+2hkIct05AIOv16bUaWGnbdL
K3Z8Mbs7yfjwF5+H8QU0H+FLgp30+u9HYVeQ7NOuGxhDywwaPzTa5b443DazVn4GMvjbjpDh+/KU
SOZA5UFSMOUfsoTxYLD6P3lgHAdLpetU6V5a21+BHbZu3jwZCfgQdTxny+gmsO7bP2gtHlN0XsoG
y+Sp2HWVIJOUjJnfEzsvTfmjJcXThyc92chLVt3kwoxwvLLAHFoGqyi45HswsR6aaV6abnXLt6wI
Z8wa9SkPCxajQb63iyTzuYvy3t0cD109aJD64Su8aSg+XzsLHurPM2cJghnfeRdPju1pGeSrVYJC
RdEN9bF2GvtUqNVOUuqtVa4lCdxtVDWBPULFLCQJcUgHQ8voUqbptK+t9hQZrTc0/SErP6rNsfjz
gb+lQvbbnnDNOCPzOpaEPQu+Il1KvIIymVl+vu2Iy56JAfjSihBIirJRcij0uMzMkT10HubGeTTb
9r53yrs4+fOiHJ15ZhigrV3AvUI4AbvnTDH/n2t9lr0iC0ZPG5V5d3tNa4UN6kLMQ8By7CA8JZgp
i4KmlkxUqYwCld07qdjVqlfbw3E2892Upjvm6ncMh22EmbVTfWlXOG4lHDMScABQsdl7pz+2WXNw
GHClsHZ7gWsH7tKOEDUlZ8jbflmf2qRuLH2XA3lvJ4r7F1b05f2OgzAeITj8UELyPhoSXWSnPA4A
l81M3261rjrghRXRzR3IGeQZ4hhD+WRCy9MiYTik8r6YXhvt5faKVm3BowrhGoNHAKSvA4gEtFKf
KKadaQsaMMVD8qIlkbxDvTY+kvYYZOJJc7xtdO1jMSW6BC1uIEWEsge5r+AIyJIr+itVJi/tmYX7
m0Cvk9ovfICQ84tQLZ/loqhNV3zUlfe9Ib8PWuP9ODkb6eHqWoDELfRGVK/EV1kwaGNXtiW9fjlb
kDUwVML1v9F3WzUC9zyDR9DBs6Trr6T1Oh1LeWAt1K6q93GWo/URebe/yi+uHTHwwYfO5Qt1AgQ5
gi/IU6M3lhalZ7lG8jzt58GrZ+WrMhVy486+6ZMgZJSSzSbcj35neyC0S6/QQRDJrX9PF6b0NGvK
j7E+SEAETccNeADtem2GdWTsmZqatPnj7V+9dgcxBwxOTOYaBJ52vTVtH8dBX5P2Bea7rnthHPxR
bXrX6RdWo9dBq/e37a19CoacmaJc6OqJpNf2Kjkoik6hBZqhH7jrUWB5pwFScJ063pJEWTfFePAy
zioDm702NadDp4BM53pFs67JLC+EI8nZwlauRWj44v9nZYkQF7l6rdEfSXWsNGq+sxPItqfUc7rv
s9l9+Iut40uZbB4GRfBUoyowhy9seG303YCgPXjeLOCtLoaRAWp3sJjQK79ejJl21ZS23KZG/DJB
yWnB0mk6z5uZyFreBYfg/+wIB1J3mkRSZ661rNP2Rhl5ulR5lQQZy2h74SR7DgRMY7ixgau3OHMs
QCiYzFg0NK+XN0WB0UwDt9wEg3OYPg7QigWlN/bDnZlHcLj9qwaWB+3PFr3q8offhAZSPOCnpOdo
Y10bLgs1RqeGiJ3GMUoJPxF0+YurdVGI+X8WlsNw4YagnvU6bMhkR/+FmX4f5Z2h+3TbAdcuOxAu
tKsBdgIxEFbRUP+fIgnEYFLah7kY3FF/9IOjpYNmRRH+trHVLQNHQ+2DGQxArNcLCk2GwIOJ+8cO
ZBSps/ypKNKNUYFfzArid+FPk9LRaiUqCUas0ayHto5p0xjPDjqMUEg20f1htL9L6r4tPukfYt2T
089+vY8n12joPeIu466E3SVR88PtJa/tL0OaOCh08KhqCKevk9p5GlNwb72c7/PsWe2L3eQkrp09
D5tqomvRET43DXQgghd0BK/3t/AhVYGeFZc8oaPuVs4DYzUb33DtmC+HbZFKgr1NTM4nxSn9kXH2
c9ciDhUDdM/SfVnLbtIrNctKd1pGO9iQxg3Da84DfGnRZ2MfqfpeL641k1apaKye5SH/kPPNhjE5
/cXHujAhhLCkg81N8nkIy7YHIe0HxXiItfqQIyA9Wpr3/2dMOHmZzZCXZIDe0NJDMpTnOnC1OjoE
+niGtWHD2FpKcLl5QiiRulFpYn+BijBba6TzzoTcIR2yveW/b9J8n6rq/vbyfjnCm3NIUZ5a8q+Z
eiELyQqnBgXQ0E9peMa5+ZQVnddIGfmRHKrS59zM69hNbWTFXLlTAPnFStPuiqlQf+hZCxF8BA1i
yUBH2P3L4HzzlE1JFDNJMUWHcmbGrvDr4TVw6ixyrcaXP4ajFfnLqIP/1KWK7XO4+zp6kJJ03Hih
rh40tN5BPYPmNsU0BMhSknSoRZ8DBOV5UgXt3aBslRJWjeiQddHcB10tMmv7wRzI00TokPzEVWcA
6pUr699vf6bVUwW4eanekUv/ahJf3DGZlOamkQAoVQc/ehdZ87QvRuPPCeKAx1kyZmyGQREWuj67
se0kEcqdPN+clyR+b4W124YbN9nqSi5sCMFPRmVQzyNeHc2QQaxb5JJbRXazu71fa/F8YblDRAQg
wBt+hXGawslMAVGmUTYhgN41Xmrl80nq5+KdNMhn1WBS/rbNNUe4tLn8+8U3Ujo5j5sWJESVD4dZ
Lh8yaktNPf7V0hjhZtqfRoLYtFaipqmHAdhBqGs73453VazvVDl/cjoZYZ0N4se1RVF5QVoeNCps
IsKirDEPgrTlZVUVT6DQKVAYeyku9re3bu1zwTRDGx5EFBewYKWMtNzIeomtM5hOZFgGMcPcedfL
2bkstgSNV5cEYo3W2QJefnP9zhHvhRmAiI8Ar4KO+WC5nfk3K7owIlyDkmn6PElV7t9i9OIeaZTo
MGtMJ/r2Tuueb2/f+opoX4ExXGYulrfFhecVE7MIVYhL9HK9wOjHqHb78S9e8kyx/c/I8g0vjMSF
kwxw/UAKDJ1GPPvHqDd2hhxtuPfWWoT7qM/mqQlqgNaDEXslwz521hyjreGNtSh0sZi3rLMGAskV
i7GNxuu7Bnb8jUbS6joWjhoOj6xyVK+3yxh8o/CtxaVj6E6cH3GcwHyyleatWjGZjWLAeEHMCG96
Ja9aZLxYhyH/zOuHgEEv8vWNlG7LiPBJyiiFWzG1gfsv2HfjYRHz2JzSWHxUzEPAGTOpB8ZJfatD
j5SH3WSAjLLws9b9zLUjgn7Vljb7lhXh9lEmOwrDISScKQ/5ro4VMpunvt84j+tWGLYChkMFRJyD
rnseE2ghpOfGyO/U8D5pnYOWHp3i++1zv2z82z37bUfwscCOIAork/S8qLmpjieXKDsM0OZZSFBo
P1LoIjbv77WBzoXVgItHWe5WWUgS2gySVYRR03M+P80L1hCGNKk5pa33a4BVdhv9tZw/VpDsVJq+
v73i1ToCD23gTAB0AW0uvnoRhcxEVhonpupb6j5023J61KPpvdU3+wxk0/TYGYELFIOcMt8ITCsf
lZYpykRcUcBmxAr6HCrhNI5Veo4H4453vt5VhzS5y+Pj7SWu27FpBEP9AV+1sMJqlsq4Uur0bOvS
y6g33/vBOuVTcF+Q526c7JV7lzX9tiXEdLVKjKmwsNVXxMEsantX1eKnOk2ekxEsULVF6LMSd0EI
LPPgS9WZhtj158s0rWoKnc8nh59nq3Pt+HB791aOxJUBYUWpnTba2HK5z5DDd3skpI5BdrKfQF0c
zLo56lsq6OsrosjD+BGVO5Gyt6xbQ0nV5b4KzFdJNZ4YwPx4e02rJpifBkiIeA/9yutNGxvZrySZ
Y56P2V1vG4dw3MBMbVlY/v3iVKGd6PgVFIdnm941Bc7WLzc8beUOIRT+XoPg1WFkahmInvRsqs8V
7cK0/o+K/YaRtY9P7RRgG1XUBV5/vQy5lnudUj54TrlfBkjQ+56cu0V6dpEA0odnZZI/GGp4d/v7
rJ3YS7OCz41Tmw45ALBz6D/IzaukU8+B0i3YKmWuBT/S1t/rE277kXJPbKqsL15oVP1chXi3ZZqx
N6Kn1HhMJ+Vxipxv+aCbNDz8bOMtsFKduDIv5AGB0ne6WmK+9h/n9GM/DO7sdlOJSDISu/6GtfVd
pUDG+22hghG8PuqbMC01rOmQY82Nq+o7Kb3PjS0Y95pnEtCRbgJszINKWFUaWo0VLHGd+QoCUmJ9
tii+2PlWoFi1s0z1LbO1rEd0zpImNpQl6bm1X+zA3nXOaSi3xgDWDvIiQY/4MlMljCZfnwBlkmpf
almMJkn5LquoVkmxsSVbs3ZtwCtLvol8CcV84TBPba4WCoyg50Yxd/7w7MtPlXJfZ/1O3cJWri2I
wEGRzZIRYxEJejNpyK2sVdKzUxb1Dnw7/NJFMm3U3da+DQANtIeBFXHCBF+TZtXoIx+Udhylo6v5
X2c12qUOY/K3I8XaxoHk135VctA4FHKnSUvNsFVZTabcl3V8ByDcDI6KbHlOsvWmXts5hi0BP/Cd
yNNEv9aipJqNPjs3VXCgvbtUI26vZtUC73X2TFWZCxBWk6oSGWhITF+IaqRycvOt7vFaDEAY+X8W
hHQ9K/vR0JKMvm7zvUmy+7z7KacvgZVuRPC1739pR/j+cac5Q73cTstKlh5ODV/AxoNwbS0gSEGJ
oamNowm7ZSfd1CVMSp9VXztKNbLgTXiY229+sTVwuGoJok8A7NQ89V/COxe3eZUVtdUpRBpN/lRU
Tw55eaRFrpNZG+68tm2A5IHI/+IyFzvKodP6aHiO6dlq75tIO/Ftks24ueZll0YEPy7qNinjlrMZ
mAap/X3TbrGbrS5Dgz+N/xCPFtkjYr3z+67HwgCrU8v8Z2O8bo5LbhkRwr8WKJKpZuyVHqFU2f1c
zoszDLvbR3LLipCKDHofJA2D6ucyD4pd2tuWN9pVAztF7GzEzLVYxvSTsegeLjwwy0+58LJU9h0p
n+Ps7NSziaZkPfzXBKXthqEsPU95/r03O3XD4VY9G/wCjG0L1alYJ4RmmtG3NMmI04gmM61bJ1Aw
5v3OHF5vb+SaJcjuVLwCdac3ShyRFEpVkTM7phiIceSwST5D6AJ9w8YU8uK9whMe7OMygAgid9Hz
EXaxn8a8NLJseRCNw7vkezG8AxXiddqimeptllnWThNYd/r/ENNBiCREVJgYplyzqww3nNzZ1N1u
q1W9liXSeSTu0FTirhPinNpA2BrUrCipfLdLqn1ufom+QrtkoyK2PcO1mhTTM1u6V5BkcoivdzCb
yQnKrMCe3zw1WfhcUNIJZDjiY1Nyx/RHkP8cooMCN/2fu8ilYWEr655RxqzBcBPWRyTZ3CnqD372
nG7hXNYONfQMC7IY6gT2VFihXM5jAwwS6DIribypu++Dn7cXs25j6flQ4tCwc21DM+LQBmabMQcR
zIdFRtCrNeunMSnB/ralNY9fOHPwEAop8IhcW4J4s1TyHkv22A5gwpSezNEA9+HUowyFTtA+dL5Z
3c1Vq3ybe3WrMr+60oXRAJchoRT9pQ2k1KaiymezS8+Go6SYPX0LALUWPhhj/p8RwTckeyBmIlly
joLhGATjbuifI1t92pwvXIvCJqpVjK7A762IsKE0gXCvMnxmXEPEdeuHxoZGWJbc/cbFsmaHmLGU
M6HSM0X8jtGaTW73OnFKDXZh/uJXP/W0P7QNHEH9Rja2QuStqvBvLa0MC4CECIDss6iP0MpYBne7
s9WbME/UhWfnaIS04X4CQwSEYTwOzmvSJIdwUO/bzvjiqKNXJVvEIasLh53C5tJh0NkQDobs90On
xmF+7uT7IdQOHUoLVv6uNT74g366fTRWbJGGUFeFJZm+lNjljYxxsisZ/lqpdMzHapJhPQuyDE1Z
UI1WkxWwaBXpxnlUVq2CwVmCJ8PphvBmNDKrjbSgjs4g3Dz/U2EcMtMdHbdSH5ll2zta9KTED6nU
M0H+bRx48iuflaLbt8zC5Fs6yisHR6MyiHIQbA+M0wkHxxwcqTN6yHNVpz3kB6MJXVM6RtXWiPG6
naWYSwQitgq3Rm4YoZyrkJmPflwdgN41Lnqf4x7c5HAHVrTaOD8r9y7cFcz4wErMC1O8FSWpGWaH
jT5PHcj/OfHzXTca6oaVldh2ZUXYPaYTI4sJNqSPpw8DYqJhdMjNdMNLV43ASL30zwD1ilW2obSa
UK8H1Pnq/GipT1nJVP8Wa+jq97kwsjjtRXZZZjl5vt1T5QKUHH/0tVfEEbQ/f5JR81n4XYG5wWos
eD58eHOpWKykV7X7RN6/zpNn18lGIetXTiXkeFdmhBASTQZqjT5U70ESeolyn5iPkS4dS2Pyhlb/
ACcOtKjPSv4yySeHgXqnGXd+1ex09T3snG69d0Zmgr+jPI8+aq3dcZbPUtKciiEGjPNonAA77LtS
2vvNg70l77H2taGCW2RpgFfDL3H9IbJCDfpWh0JY6o5c6l6SkDO2+p8/JrRlNhjiBlBxbwojY6ZQ
316s5Jrnp/fODLvWk99+1q2Pfx5iCeTgQKmq0DBZ/O7Cr5TRgp27o3pqGDOIBjv4r24jdTf7mXQ0
oEnZ2YuUzm2bq1t4YVPw5TmUhrTpWBzB3DOz76NyH/0Fdw0DrFB+LqzjBqi/63UZ7TioasrUM2VG
t80emCQsrGNwuL2StSgGcpHQzEuZUsaS+1/sXj9BOxhZjKhHue+mzY9QO942sNZd1C4tCNmhNPZN
qvrL9LaZHKmm/h9p57Uct7J06SdCBLy5BdrRipREGd4gtCUR3ns8/Xylf+acbhDTmK0J3akjmKiq
rKyqzJVrHcyxdXv5c6pW+zHTKBjd1saz3u8sq3Dz/t/XQbBu/2kjADC2zJwEet3LcUrHrFUF9BGk
ebkLIXTZ8IcV4Wfxx3nzET2BpjmLMG36ecUZUdMwKB2M+BVmtD19faeycxNXbyIEpyyXnGo+7aAB
+KgPJ9K4ZtIfQBYj67SbNvNfa1eA8w9aeI+TjX4TBCDpLXgAapBRo+KNquXpSELN48b5sT580duC
D8Hsai72oBGGmRx2OWuMBmjpJ7uZXvLE/xbaCDU+aA/5P6MKnUl/gLL5MD4oH+XpECiChilFzuq6
w62O/OxbFnuziicJ1VdW3DR31vxzkGjgL06F6ZbJVnVqjckFZC88LiTNoRxZNg+lGiluY6ABw5ef
89gGW9e6ifIgVbf+ZB38IELRZGc5n8toP5anSTTcD/1GvmEtFp1/w2KlQ6pSeia446Yg2wl+W8P0
NmVYxSZdHni87kB2k392gHRchgknqqdqnGmXgH2H246q3jb57ZD9I2v3ff/D9LeKBOLvvbPHnZkY
Kx51S4IaYy5zJzeYWPKQVUSaOEXuEoUJOhuue8tasgEqPIQDRH6Du6B2ObIgLn2Jki/t4UmP7NzH
SrE8kcv1o9JzepBdBCteBh83zIqA8G6AkBPw9udVwD3y0mymJbGFtJEg1XUO1Zx6CJX69a+hdpX7
JHYenPlFyefbeON+tEYCAUcZ5A+muAKQdbu0q8hhqaUDHHmO+jNG9jnSir1hIF1Y3OVhsKtDnQrr
5LYBrETz7JpRc+JivfEcXF3ds49YeNPo51HcGLSOyNZXysjeQIMKwOKbeIsnfu10IyMGxE1Qo8C9
uRjtaEKYIJSL/cj4XZT14IVSbG240Ep6jOwJmWaFl5bggLs0YsWFHdtBTBCw5JtJFyltd3wORoWO
n971m43JW9vvEPxbAhiIAy2vb5YdxaJ8xlYctMjLK//BSdM3v/a3gvpaIIVZHvJLcsLs+sWZNplB
4CQy/UutVp8Mpd9l2d0MEUrlKeFdOt0HVe5G5qPqfIGvpB4OqWyemh7xs8+BslXOW1tI9FfISvNF
RNqF247FINeQ3tDsqpXJjW218T4KGmXjXr8W5XAT5NtgtgcLtfDLvJi1qRx12Ml7/xim0j6PQASF
zQ6ddLfNb5uqf46t8i8COOg4pNRoA+UWtvAfWuuAZJGuuw9726NTxSoTmP6O1wPO2gSeGxG/n93z
FKXQlQEk0P1cP5fzFz3cohT7w1GzjGjnFhZL5M+8/YyCyQudD4XZ7XyaDIysuJVpiMmt2c0C8Q7I
IJ4Osw9x8iBxE4ELDOnLY5m1A3hN3eVZAp9VdGsU1mM87IN0PujasYF4R6lPrXqwoi2s/5qTn3/1
YsmTqZYAr4slh2u42Aej7frpa5R6bfIXtTWeJ1AmwSwB6mcJS6DBxUgKh9BLF8NO3A0kshOpcviL
hQZXRK6SswVY1uVCz/R+9In/hwTVBpMTeVKykSVfC0Bwav7HwmKhpUaZx7FlygoFdMVgenZ4XyA/
c30c61agFubpKC7wi3F0gZ5mXcOusEZr19N1Lp7D47SxLdZiN7TX/7GyGEsW+VXoGGyLbH5QfWPn
DL9JT/eILKjqLpeDf88rgtAe2HuK69DvWQtvK4Zp1DOHPqcofyQ1kI3JQwcBAsX44G+mj1ItmTDY
MKkxXLpBVPtJ3vgwwwgOgokzzxlethmFxfe+2/NnVhbjYahzYQnSjbAr92k3Pdu9yPffzs0WLHot
NItsBaljQburi318Fr8sM6lby2ehUtjJc+pOleEZ6TdQbaWe7JV+T7LlugOuRoYzi8J1zixGuRVI
YcRGaop+56vqYXKQHbP74FS04dfa38rarroi4nAIrwptz3crViRZlQjOmSSvHXcMa+M0ms1Nniel
W6VBtBvwp2M6xltX4NWddmZ4sYghFAhjlHPOm6KboXtQ9d/ARf/GHyFlhi9RyPUssbYRhXh/9iEy
8R3tCOgj4XXcmM9/sWR0IlM0Ifq9U6YJ/LAB8UrMoLbhdlp8M351+plTpTg6yRZF/VpNA55kMr/w
2+oCrH/pIHru900rEQftEvl6ZT7BueBwf+8pD6Uuenjhg3ybufCUpkfL3FtbZGArmw/0CegmRsq7
7A+FwpmDhoEmKUaKOkAspTyug/JbFVZQaKFy7AfFxiVl1RiQLcCqZNkQ/7kcrNXVY5pItKsN8pTv
xjrtvaLNtJ1NIzbq1iiDXV/KVXswNoKtFeu5vPBFiW0MxtDSbTNqwM575TabGk+e870ahT+v21rZ
AICpkNz7I+Ru/ymnnE1kVtlqKbP5qIQBrAvSkXQBnR47vfTjjbfClqlFUGmmIg4l2v7uFZ93ZdS5
yhi7tZLsr49IuN4iLiOaIm4bdJcLTsjL1ZLSqc86C1B2PfQTyTb7UIXD9+s2ViIykZ+GKN3hOYIO
wKWNcAhyqzSASesV0iz0Zd3JQbKfi73WKPsiyr7THdpKb9eNrs0fFUtI7CGWp6dksecmlKIRL7e5
rgFVTerXlFyiJN1cN7ISiYX0jHiXk9IDdnU5ssysrbjlnXHfBo2XOOpBDj4atyGcwNLLvJWgXDlm
wFWIPUWDJuy4i2nMps6U5BljRf4lg6ozetVi3x3izAN4cH1cq5MHjhSwmmAoedfIXZa1TMMX44oL
zQ18ST5S1c+8sp6m3XVTq6M6M7V400hzylOgxM8jynBy+zoMHyf7Q91ZblVunV9rzg4EUwiSQadA
Lvtyubq+7NJsYFhO8LE3QaRALXl9NGtJIiK8INmwUfGmB/7SRJwMoTVohFpaBtzAqbgaTlSwJy9J
JTdq5mOU/TLI/TnyFsp+LQ4iNg2FCK7xXgeJWlaImhRtr82Ufk67EX2s4jaKnX30F2UhqrT/tSS+
5CwK9khddLFJs2vQ1qWnRCbKiP6oeraRyhveseaI56YW4Umb7XgsCnrcqvCtzN5QP7H12+tLtj5v
nM5sLPKWSzKK2syctLAYjazHXgGZoFXc5kVwiLqNYLHmfTRXCyokmGIRM7ictlpLujjJYS/uYcWC
70KKs+P1ofzBxS+jOeQ+vBodUj5cny5NOOUgwdUtGlJSt9GavbovCg+MS3Cy5k9D9DbnNzH1FCR5
BgRYyq8tPDOzV6WvKGi58W0c3ECIHwIb3/iwtWWEPAcUN2BBqtSLZZwmqa0bm++ybBg8pN/j/wPb
9tr0kpclFUzvFIFr4ZVDpY1WbzkEknwig68A7NlKia6F+3MTi2H4gYpmGzKZ920WnwL1YYoHz0RK
Ks8++HFw62u+7CpgNsbqc1vbbvUpKXbGZB0LJdlp4UcjuqvLreLf6jcRblh1Kkpc8C6XfNLKPkEp
D4isVTyo5qdw+qXE1Z2aa4+1pt/A37cF4hKjfOdkFAHFXUtgZhcTncqz2tPETztP8aQo1aG0fnUi
C5bdmdnLdYdeK5voAiqGM5OM5hi/HN0oZYoZJLSf+ir+qscnrgsekgOnSLaPydTs2pLET/cwTrpn
R9Fz3oxPdmt/BRN0uP4pa2GC4YKoprsCWpXF7tX9pFRHifDaac9GOLjq+LUv4fz5eN3MGgG5Tn6P
7A9PV0Kf2EpnwVWpdXRVLBLRXaV/coz6lxO0d3qKmsMcfbb1XZLs88CN/NraKbV5um59bZ9yu+WS
IdrXiSGXxptOytQKio77RDv6s+VVbXgYi2zjkFxzoD+M2dw7DV7p6qWVQJs0A7JdoBdJ75pxJYFt
yMGoA5kre/1n2Egb2drVYcEIAe8O60eQvzSoqEMABYpOEZ5Mouj4rpxX1d5wkOtGjGV5yJESn8hj
RFQT7+TsdjBPir2RT1sLcSCF//c4mLrLcUjm3A2pABNI/S3iE+62vNTq0pxZWHjfHPoh6Qy8z0RM
QqPjGxqkX0l3C+/uhhNsjWURS2PZR12GusT9bD8UUJhP4Ua0Xnt1nE3WH7TB2UbS+xC0p89Q5s4l
V1tEh8Zw+10+vWn2p7DbsLax+stk6hhK+hipYmmkXRWWB9Rr9pW5AVFYTSSAnxVwJRIJ7+gr6jAP
zSBmf8oS2edRdZ1ZRcnXOvYOKfJ6gtTpGwKAYZo9R51FUTs9ovN4tM2sd9tkq5i/uoRnX7PYx/ao
hu1k4/FW1CMNP1of9VLbqpxvGVl4ZDEkijPKDLnIlf1UvUyZtL8e9LYsLM6zTjfaKnOw4OSv2XBX
yFsZyfWYfjZRC18HVhQaQ4cFSfsSd/rej2+muIO7ek+uNRpulbDfFVns2fCOXx/b/8Vj/tTmRGFz
uQvqCFl0RwhwD2rSyl7eGabqRV3SRV45Zrmys+ViMojCyTS4MD4Pz7Fiw1GclJUBikhWnjpVyaOj
n8NRv3faiDy0k2tbzXFrpyuoAfLPvF7o+Fmc86Yyq6YmoD914nvgcFx/OvhDteul3xsTIpxyeXs5
t7Q4x+U+0uxgCqgoN6kXm4BrnIdY+jx+bIHYveiOq5jsFWjnNOXTddOrY4TvGj1jgKDkQi6jt9E4
qZRrgoVczdwo1hS3tx30t7VbZj/YSB+tXQvNM2Pi97PopyG22Xcj2JYwml+nIdBurHwUr9BQ9qoe
Eo8Jpr+DPdVbV/3VsAvtLhS5ZHt0Y2EYsYXaCDOKzq3/j8O9Nxo+TOp9MBzq4ENMbpoU5/VpXR3p
mcHFizs1FAkJYAxOzXCEAYDs9+NIc0uo8JwzjF04bzwYV0O9DRSE1DForOU6zhWURSSK2VJvsZbf
TkrzxVRADV0f1momAX5jMZNgs6HZvlzBgbLQZBWYycHAo0MTqj+L6DhJqavUTwAm3aKiYrpVelxz
UjqhWTfwmCS2FhvRr1U/SxyclKaMun0uy1ulCNxu+LIxOvEsWW7DczuLZ0s8o8pex9iZ8i81yeEH
3StDN0phgPKix3wnW/9ADW9yrF03vDo+MDzi7WLwqljMqjNHcmzNzKpTPwOBcsZXyKmtbuOgFlv5
3eiASOtQg4JxW4KSJhAIgZ+1VIQMhDM7z4SH0dnNAQqXG5m61QAPmgQ8IRhQxrSIKgUNanmmUb7T
PllQENiHgZK0HX0ZFeXQ26rH48ntKIpanU4vgecnD0b2IwNlfH1eV19qFs1ypAuBJii2iLtnASeW
M3OMfYasQKZf/grMQ1Xu+87Lv0Xya027hDmProOoSmbcz9rtViZ2DTwKOx7FFZi5URp593TJotQ2
RlE2KnWvS37q0+jqdNHlw2l4y+LDAL/hcKOMt6Pza2Poq6tNF45A9JDdXnZby3aIBlBIeUe1exdn
HovvEZpwgAQk/VR08qHNjuBmBJqSje61+rPcVu48la4gX9libFoLwEDUBPknvdOgdS8XIne01ChT
ARJJcttNaxS8C+dT1MKp5iTJsI9TtPEGyjK00STfN6ZCnJ7vHP/M+OJ0TdqyrqWSUih0V7uwVj7r
2vc+uKf4fDPH+mPTVW6YBfviLdyicljd2DQkoEgKmpz2w8thc70KirajYA6zTGs/RDbyIB/GrVa5
tckVlWUU+cju8pq8tJIXUW2ipkN4rPu7IMpv1bJjZNXnKlQ5eNofc618k7Ts5/V5XfOwc7OLaOk3
M4X/GbPqsaViGJTZXvJz17eqh3bqNrby2vlGNQ1PhrxbgDcuxziZmlS2MzOZlG8QyhVQW1rRRvxf
O7TpbaAJVexZdXlLaPQ0DCVu2nhG4BXad44avch3SbyfYGhPii0JhDXdGHrigRyDwhWNbIswKatV
8T8189KovKj5EVQQVlQNOl3PzqlLpUMZ8uKt9rCau80UnSqV11U77+3S/lGG8sZDfnWKKXGDdoep
g6zS5RR3kpzqUsh6anrtSspLogGVs7aAMavvDvoCkPwB/Ed0XFyNhikuVSQI2RMRRe6brk1cObEA
LPW7Pt6DctdLL8qR3t44ZFeHB8Bd9BlTGVvStyDuYmRhC/dq1tuCI8QYzd3gb7jp6ugAGCPgTPsa
VhajU5VWTbWyox4WRcWdnSMinmiQ/Du+HN+0s9oeeHhpd1PJfxX2d22o4NrnSfzp+t5c66EjRUn1
QOS3qcyJyHR28rV1HzsST6r7fnoKkl0dDcjpVahSnCxrX8x7Q9Ie4KGq5mYX5OF3VT/5+oMEm28h
CHLb4HT9e9Ym//xzFp4O4a5RUwmHBcuKTx0o+3l8yaUt31oLhHSEgi0FIQyYdRHo51bKh6HilMka
a285r9NY3xUWqD2TRs0meLTUyq2Kv+gvF32o/7G6CL9paqZTAjnkfWm9ZWrv2YAL5i/WqLlZNntE
SO/6XK4dKkCTyLjBBMCxsjhLp2a020CFet1JXmjOPqAEZleh19kbt7jVNYOoBcjqHwTbYs2CqPED
eyIeSPpbKMEPBIlfq24lOlatkFUGtwoDG9ffS0cNyLe1fUv5s2jSB6P7TSbpEMy/r0/Z2lGF1ul/
jIiPONsNU5VVVSeq1LrVeFP1JkMPpT/N2S4f6o0IsOqDZ6YWs5Y3SdTJcYEI76B9VeiBzsxuP9b6
jZWiMyDrN7Y/7qN4M66uesWZ3cUBCbc6mk6gre6Dxv/Vkoc1ovHXbEp3s0wcvz6dqwfX/8g9WhAu
Uf+/nM+afiwrEIIwfbvXw2d59GTzKc8Odv8hD37YkMfb84NlhYgBPwTyt4BMX8E9f0y3Hvar3sOz
EJjlnw9Z7HijdNRBF8XzMoo9RX1RzcQt5+P14QoXXN4f2QL0sfGmMXheX47WSQAlBT3eowTBjrYH
Upnmhtesrt6ZicXqTXM/mVKP1wRN+Fibxs6qm0No6b+EnvH10axO2ZmpxQnlV4U+9GI0UfMmlwAQ
w9/lVuPCug06/aExo7Fx2VxslKC1ZQF/quXcs6XftV24nOl/M5D/Glmsfeq0Wdmx3+7t+VlQncv9
Qz9tdUesRg7zv0YWwX3IpkmPkCi5p8qKRtqxlD4rlK9nZJaK4PvfDAh6LB5tZFiW+H1V7ifACzhB
rYAZq19KS3frZMPTVpfGhgpFsKEAUBPOfhYK+ygb+lBcUKC+H1yalPqTPRb+Ad0l5//TlPiUM1ND
kSqKXzB3fv4l77LdUD1PQOavT5r43nebk+I6EBoTHNeyI2iqo7zztQGESW29DLP9W9psl11NZzii
0PuHbpU+jsuBZFZo6lmDdkVmBbREhv2jomd3OZoVQdsdoqx9atmmNAc+SGVCJnNvIg8OmiLcJVpw
P5j+RiZndQ3PvmexhgChez80AW00oroyPEMPVSZfrs/rSkSinK7xXkc+jWTfIujVec84O/wk77rT
KNvxEaLHYhem1uQO8haT41pj14W5RQAsVafog5FlzMrhkNeEi+EfZZZfbHn4KvQewvQmsW6kBtWV
LNtDbrmLlI14IkwsPImGAzpY6EoyAcQsVlkafd3MJ3TtixhxTgjfDanzanneo834FI/P4fjvz5UL
g4tlTMxQnuCqAtAGXTf4DGva635ub1hZiWAXVha7sEFnRc91hjUVb5DzlwcFTVJKDOUWanMt23Vh
SbjU2X7nntHFLbUxKCU+huZzGQ27TnuYT4nxBGXeTi/Q1Hlogd92/UYQ+L+YBr4kXq7wMC/WDg4u
W04aWHYj81PC6RyUNNvwrjwmSrS34TWA+/zBnj6OpvqYVVto35X9yMBNWs1AQDrvetryMQZVnMCt
P/fZLmlvE4BuUvrx+oZcuVhSvwcXDsIXXiltcW7bZQqW2qZoFr1Bh1I/+/pdaiB5Pd+r3PYy8/d1
c39gou+2w3/t6Ys7HrTIQS339MyG2WHIb8L75BQ+d+muGz7IdeKiBm+Rp1Y/T/QLKrQeAbtvfinG
Bz/1cmMXDG457pUP0lHZanNbifigDNiooiQnEgmXbjaCbkWSbuK9pb+RLS/sjZGvbhjaNKg0qMio
vFPPjTvWOhRpoFG5C4cvERzU4S4w3kAqb8DS1zrPGQtXV9A7dFU5C78t1YCEQcTbUVGAoH0dsp2i
f1Hb2Z1qeOSyz1C37FLdureLwOvNQz5+CI1DVXc7idu2ab5uCdSsf5BBm7Sgb6LisvigiA8NR4cP
gl0IkVGz3CWPdJ4eAvW1yz+m6V1lOZQId7AqRvqLuiu711k/hRCcO9lfyH5RO0CGg5VwaOQUC3UW
Tyw5TOYpoj1nBBZrGN+drYTf6pY6M7A4dOZaU3JnxJP85ktnT8ehGm80+9aofta6/X3UvqQ0RFzf
Vquh4szkYhcrMX5Q9pjM0xc9ug3invqStrtuZK1Mx9ZA68qi7ECNX3zF2cwRogolzsCZ5yXSKCmJ
033iONZBlVHQkZ22PQALmt1AHqmF6pJ/7JWo3zh3VicXWkSYqijxQ2dz+Q2ZOVQD+VTiVflD+4oX
7Xkm5jIAIW32bOv5+pBXD2/2EaUWBGXf0Y71suYHGeIz93Qwf0iMbofijtsMJ6PPb5OnUW67jYVc
jUJnBhcbxZeLsNZGsiN9+xAIaQFly/1XJ1Ak9GmSIYO3TJQmUakYiY1QoOCAjdMfWecpjZf/YyZ7
Py89NMA2hrRu0ACETmoJCOUi4sdlzLtEdPJaBkKypX4fj/Nej9N9kElebOx0eR/qW5iAtYwpQvMq
OVk6PmkEWuzyqo3DLg5C5IMEc3iVKZFnjaW569TUP2YdvF/trM1QbVvH2nDik2pN9cfJCaINf13d
NGDUoY8Fqsv5sri+WHLaUIVivjlVzaNSyHtFe+uN4ZDVz3X3qvj3YbpxyV5zIij6xUuM1AKM35d7
ZPCdVh/hD72H5dsNqzfV/H59W6xVQGFo+D8WIHe5tNBOclfbDZ0MZe/Gev5DHfbjndz13/Oivxnb
DyqFm/FLkL8EdDrMMhhwc2Nnrt7N6BglKw4AnOzJ4hP0qiEWCVlfsy1/J31eutakHOiE8aR2/JBa
KbqbOyOk1Tc4NYF6q+bqaWMWRKxZ3mWArtKcjuga+fCFj01xOpZBQ8pUUsIvOeKDgFv2/ix5mame
1Fr2ZLgkjByWUwhwRjgQrttf21jn5hfLjOwJE2ATK6BigcKmpPuzctVfCmwV1AfkeqdZ8cYRsHbO
nJsUn3R2AihxbFRjKaJv9yOPrJ0omAWbeMnVgbFzgXAhXAVG99JKlLeFPCk+6KE5dVuZNtZwXw/f
tOBVLu4zozpQStp4+65uU43+UtGuAAn/EtSYJE5ihI3MNrUazpJv7ehQovsWZT6cv7PHE8Mf5ues
H7zri7i2V0U3lQBC05q2tGuFvVpNFl0fQWIKssdI33pGrD25oQITVFbcvuRl1qwflAktXKJB6Txo
Uuxm0ZdurNzNerHw9uVuOLezPJlDtQ2lgKRpro+7tPUjT0s1blhqN+8nQjEXz2Sr+rZ2Pp/bVC89
pZ1p3rJLcltzcrCrL+Mvu3jtkEYf3LRv/mKlOEcQT6Ddief8IuDA9avJQ0yxqSveJL9yza2ei7XN
xQWZf4h60KW4GIwzjrVkzaQ3509x8yChyx21zUbMWJMQB5QHggPkgoJw0yJoxDJCd07Ko7KNWvUU
+fa0m6Ki3eVOL6GHqSknEHRwCuSR42l92u2soYUj16gMV7Xr8jXt0cxx7F0R+L5H/5c4Vqd6Pxa1
7fnoaXpOGmxpk65NDIcnlwe+mkr9YmKSTgvjSEZjjI5aD0JA23bNfguEtrYROU3YILSZ09W2cN+o
8wE5hVF6n5ImVfq3vNjq9l5zVt5ibHNadvCfxXExNk2phzJyEjywPYkbZNYEXmM+EEsFammTM3d1
2s7sLZZaz3mF2LyjAWE+15l+6IvB20zorQ2K+xvskmTlYYhZ7IrQ6I1ctRokJVTTnRL2u0IZWB73
jlwfuiI+6U1x+vch89zkYqWMXmoKpAYhfw9+kNzbybAbX7ewerk4N7HwOEemCaX2h5TOlN46mvUA
kFgOhzunqoJjzv0cOuV2PpYyDXRSVPKE1nCXLEyVZ5Tq5K0G6TXfPP+cxasgnVOpswxGHHJnFyi3
4S+qsqIEBQeBQ+PkO646OEj9NOtRoTH6O1V9VjpI2aSX67O6dhDBQwByjqIpIiRilGeXhyQ06tpX
xKQWjtfngxuD01AcpK43DvO1+wNYG8hO6fPmabFYva7WyqnPdeQ0UByZx/moy6+x8Rrmxq0fFrt6
svZhsvWuWvUZAivt8Jy00JkshgdEWJKgWUX4AnIReTCei3zwolRH0Ozz0M97bfqaWYlnoVBQhMPO
d8DNXZ/gtRPYAczqkDOEbXFJR0Dg7n1l9sW4YTISiW9aHvPYa0f7drLyvbQpFrey+01o2oRYk40y
sL0IMbM+FIU6IgpcS6K38s4qd73+YZoTz4QvaOuAXBkfZBn0/wHZhatt2cDv5x0N+ynrGqr3avI1
H3/WP8ricd4qUqzZsQTyQiFZZQJVWDhqnlgUtEyEMvI73b9PTOPD1DQvRgf1m6r8uL5oay9VjmKw
Q0Lq7z2LV+JEttULa42Vqe7cK+WubFCbSurYoVDnfE6drL8dUqv1ClC4yFXrwzEB7Hi8/iEr2xOa
FWC8QKjExWAx6qpUalnpEDSQ6srry59zt7O5v3VbLXEruxO0PklWQflEan3xhmjRNcrHsczua538
0dC6jX1T3WiOp8xwU//Ok7+4AAMRRaOUACdqMItwUMZRNkZCeyI2uYTKn6Qy2imO6HzYovta2w42
iXohzGYR4hZTiPjJYOW9kd4X/l6S40MSq7lrmOFhKBwUFKuMLJm65T8i+C/u3X9orUgugEQBhH3p
rWouhYHtIzRgKUP8iIred8Wnd9N3/NBxh7SA/b9MsoMPZvixC+byqNpj/jImeQjj9DDvS03hFXfd
l1auHvRECPoX8KNCaurym/QB0TbbR8AkD/rsMGdp50Uh+9Tq1a16/dpm5UL1JyZQq13CKOoEgSnY
ABDnmX+b9XTbw1+/41Vw7KWtyvMaQIXQKgSHDIAhjr4YVqlokdJHOWopdT089qHl730A4mB/wmBv
qEp0KvLC3keU/LxJGSjqEjz34yB4oIa62SsDGi5hKg9345yPB7nZ5HtfnQ1QgjR+OoJ/RPx+dsa2
Wp6h0l5nlFeK4pgUpXY08tA5JIWZ7mdDj550389vrq/2WuQAaCUAM4AT372dG3j15xY0FDC87jGw
tKdp+labcuHK/haf/cpNyOSIgzQPQLJgn7gcn5JGKE3kOHtZ3xrmc1psbeGVsaBcB9Lyjwold4hL
A7kW2O0csMSl8bGPPkqwjiiKV+mn61O2sk4W2StTh+GQqtsS6tRGNGwmysQ6hRwz9mNqz64xSu6k
tjfV+PO6sZVJg2CPyw5lJwgJ5IXbKnnmBGaosBvzD3H7kOVb+qprBlAz4IXG+UekXUza2ORJqsSM
pilKe59oiuS2TWsdrw9jJahYGhyBfxR3YJpf+PbEyk/QqWX3XZO42jh7yvhC8mgjdK2OhXIoNSK4
ZygHXjoA/WK0teX0Zzs65aeacuGe1LC6YWXNzRAwJ9dECYo2wMUh2GRjV1CDKmjN8384/pMfWoch
sU9B+hd6jJR2yfxwQYORddkFBE1ppFUziiZSWVl3td40rhXq2SnSA21/fYFWBkVZDRMC2EkybfFM
qWp7DHPJQfJGSnf0r8JiosF5B5PJdTtrV20qGCBxyboKnuKFvxlZXlpwFGT3IkfyUdK/dOY/9Xyf
G7I7SHe2N8Oe2z5J7W7DrnjMLo5aeo+EzrnA13N5ufSNcPTFAaahDlO0pylM9nr/0cmHu0Ght3IM
HvxS8Wz5wTKlDctrMyv0s6jTo+cDL8el4aBzfNLtOKV4W7Q6PEXF9xF+KfXl+ghXthg3P0h0AQCj
T74MS0ED7q7sovw+Vd+q4YGWMSX89y2FmKCi5kAla7wT1exm7iqyleX3o/SaW68hRf/NTrGVPQwk
XzBIQxL7vuYSZqMdxmbxZxgGtYhmi6xjdT3ODCxCUVHKYw2bQ35fOw/A92bkK6r6YTOlumaGBw/C
sIiYmYASLpcdPqW+NpU4v1f6u9JG2jf5pw++RcW366u+aoZEESk28lJgBi7NSJMq11XX5Uhxa8ds
3wSMRm09Z6tvaa19gG6i/xj6k4Q/u51MVpLUUtGz9p3jana7xyDi4tEzR3nT34nbaDRUbmp8jtNd
dJgD895unNsZPrP+t+x8/tfDpqz759JCPZvj8XLYxqyUUxuSGM/zV73/7psfJfMp2pLIWtlSF1YW
b4Kg7IZCyalTpc5w6+yNBKmBcos7aq18QVMegFIOEyEkugi94O3VyNJJTlNlLCbLHY7MZSXLgl3Y
MI5zZLqqlt9fn8DVoZGTNciWUh1fdqXEWalUMcS695F8DMvKjaUnpd2I9Su+CTMmnOyc5JAsLmnn
qMZYVt4BktT1adcPgTcVxSEB5+4n4UaQFW6+iO4Xpha7zalBBVY2pib5wYz7uyhtOf9veKB7Uv47
bPJTsMXoL1zsmkkx+rMN4Wu53IwtkEt7fIE/rbizLNNtjHmn0DF5fbG2Rrfw9rCeZVWyMFUae//L
VBVPsXmXd6+1+VQl332n3JjNtbwG3HPAW7noOg6okcuxsSn8elLAIc7Ncyyrbi3RJ4rQ1qxruykM
XV3w63uqFVCSquwNTuE11zw3vtgPvBwyRS1ZSxUtQVVxFe3Z7H5dn1F9ZfHObSz8hRdEMA05NpS+
2MG3twvMamMY6yY4jblba4DzFheOGLLnctB5zQtSsccm8Ju9r0jWzfWBrLmGwNKgBwOnGP33lytF
sk3L686ASk3okTiDF4Q2jEtkSdRvTXuTdB/zaesht2VT/H7m+ZI81XVTYbOgTABPPsV8t44PzdSd
6N7t5N/OVtv02l4Dbs2rEZotHl6LDaBG3Cgl3QEwoH5XigekC06QeHH3SOOnv5jPM0uLsXHz6HEJ
H8+PRm8YSm807ubmLkhe1FwBrSoKJf/+2cIDj3q5wcWHS9qyyzRXg8iWDMpXDRWLg6IMz0MtR/9+
TwsrPFgh9RCFsoU/mlNajVqKgHRdjWhhSIe49yrNOKq94jbBz6kD+z9Gd/0X37i5PqfvzwEsk1v4
88Ik2byoM5lNGXHSUKDQ1YchTcV1q9Fe6C68bmYFlH9pZzHCdIzkdFYpmqWVfCqCbzE8NTpEZAl4
irr9qlYvCldwlMqmz3Aa9rlFGUNBxUYqN4i83m99PoTnIal15HLotr/cILZUa2adMWAze9Ta0DPm
l+tD3TCwROJqmVOjbV9QjrEq189f4y0g+sqlhCGIZkKBbRDZ7cshJLbWZbXFXKqhfkoa41A2T7n8
0OdP8dShv3SbjhCHTlscRCJcXR6qmBXIJ8q4xLNlOJsMxOV6BXFoNd1zOal/qdJTFmX7VrZ3m0X7
1VlENkZUfsTOWPjLGCtI5IzCWGi5lvTENXPj4H5/lDEckSwCystla9lhHPuGGs4hFpIQnUzANh3A
7KLYupxvmREDPQvIPPrANwgzGeVL0cHV5A+T0f3VYARkQzDu8p69tBLXimp0/vw/GuT0mIDvhhn/
umOvdH1AroTLGeKpTAVncfjHKWlaXYa1MXvUM3diuzZcqB7j7qirr0ajeYHfeuGU0DAZgNHa2Fer
IeTc/GImExA3kZ+xsezJ4/b6mJmfVOSMSQxIqeJm/U4q6d/sXu3Y2LdqdbKgIc0kCO3NzR7D92ee
oJki/cPbDpbUJX+P3RS2n+nsQP1Y1T+DqKa/5XdMq8v2pL/PjVyaWlwixiA1pLhi1DFymX51CIPH
KUoOqDt4WbQr7MxVBu9/kXZlvXXjzPIXCdC+vEo6q4+T2LEzSV6ELDYlat9ISb/+Fv1hJucwvBIm
gwTJgwG3uDWb3VXV1Y/1pVadvuvxSR6mSdyBzXNZiGSCZz/XbOtaFb9A9iWo4wDeh5AB16s0qrbT
a11fUHnXdaygt2uzR0KeiX10D9Ozpm2cDpXnArsf/h6tjEAMlYZTLHpT2TOsZYSle6MBHTCZNTTr
9Pr85I4eZBtGMIY8r4jX53HDsAym9DqrcnwCw6VInh0Jjwvjx+QcnPxjCoTFujHVVX41ShnnRAuA
KPoSOBhW+6FjPxOHhHNVQUlgv25I7QhM1MPFIxViglLI54Hu6ukTKy4z3r98eC3J8K5J7/sftXY2
rR+ahVafyU5HUzMGZbItnIrKo6JKgZcr0q8QyZb8gNl6tLEa4B2m8isYJVl/X6Wv6yNUmkCqFRcP
CgnYp7fuVF+gcGPNZnGxnBMd3ul8r7cf100otwZqBoIpgYS4HFi6VCcmaS1cP1A8SO8t/tqBVVYd
rfYnytbRujHleK6MSQdgmTp/SQRyw5lIOCRoBpBGfKsdrtoIGARQJXHQBl6aNDuBOJ0/woiXPgtR
Elf71Hdsa++J5+1vngOqtn9bkfYetJGNjJqAg3hoJJeN8ZgcLfvCnS/M+2p5cTv4ERj0efEoWl2u
z6IYwG+m0XUSQktAMIAmcbsrrBqt5LQES5YZ43Qgi2WHs98ZsVF2kGBqfWurwq7Ag8P5I6GLOPXt
pElbHcLLA88qH1GzvcQQPjJYCHmzMXase452n7gXInQPCpyHnCDhkCNZvtVZV7lNr75ALPpV+GKA
T020EV+gR9z5q8tJSKtDcUaO3qNbblo9v79GK22gwE057vgEr6AF/Kr0Zco/agn4S/TT+jqqLh+Q
lCCBCoA5Yhn5NHgOqoQDLS/O57Q91V7ce39V2fzBIe/NYdiZrbZfN/hWqJN3DiRAsJgAQQqC7u0s
TqYDSmWRos4QdPa551YZDpZoK8cYB/M4L0EldZc9gu/sNM51ugOeVDsGQz++53ljRUbNmjMfEu2p
DpJvlVeOSPEimeC06FNSAeocViCl7EQfjoNbjf45TzsIXNtTcO8bWXCHgjg5rY9JtVhQeBbJEw9v
crmkUZBa61GMLi6a3+89CzjLIYsGPd91/r9nYUFWH6qPbyA6xJ/CJVztQeZkPHeh23Jx+ik0O6gO
taGmb6yR8lUFAqGQQYcaDaoCt1Z0Gz3liICzLMRMooXPJG589sWuliwKav6N5mOxN7oisu0SQg9s
3q1PqPoDUOgHTQkgYrSXuP2AzHabvuUatn8Xg1e83A3lvrDvU+vB/yuvQvZl3Z4qhhW4gr/NSY6U
TkUG0AFOG3KWP7vi2UjQS8hsdm5J42HYoE6KyfvtAECRwwBMUYfEn2RsGqDqFngArlhatFR77UfR
T++of3J8+n4uk7+mektsXTk84I6RZUOpB3f57WzOEDZjfcrKS14OMWnvRJPAADilKtbS/A+uVwhV
CbFGsIL0t5fL1QbtxtycjRxAjbrt9q3W7PQ6ONfN1nWgHtIvM9IG8RY8RUo6CjNAd9XpgYHqhEJL
bCbLOVv8rXaFilQzqs0C34CCoieSe7dzqKcJFCc8QMrM+tM0HClkFLqqO9oEoAo96qr6gDRf2n4e
+q0mKKpr59qydO2YRYrEqVuXF0bi3ilivYwdMh2GXjtj26G/3MP6YVDFLqD2mkjU4q415baqRqFR
s7WB7zH6h8pFp9PsPqu3hHhU63dtRJpOd0JeykuwTQrvmEKfjtI65mMU5Iex/PfwBCwdPLMNnCXg
MDKkynC72h5TB5gBt7QjZsxVtGgQYYDY49awlHPnQubvTYzhN1a0t/SGNzKObWkx944ayxzXun8y
K2cr+FPdOcDaCPQowj/IdN7ux9qC4vDcJMAJ+E2ojVM8pp90MHPzZsMXq7YfNj3Ggr0AryVtP5rr
DMR+IHsyZ68teczZo26H7bOfVDt/ZE/rm085rCtr0rlOoYQFUTlASRCdT7slswAOHb1oarx0b3uI
cdfNKQaH+TOQZQagGT2GJHMu5U5FbfjiHq205gVtBr5DosAczlX7rsw3DpZibMiQoAyMEiDe+TJn
MqjHuuGjOMjtce4vwMCnLuS5/Y0FU+xBpL1wa6JM+3aKb3dGDuARqVCcuuhAgDt+1I5nZ7N9t+L8
AoEKb4gQBCOSmyFbs7PMQY7th+xnSuydNn11oaU8ul+BJdhYJAUmUuRHAD5FBygYlDMko9aCHNTl
1aU0kcy1nny/3pejDcfv1Zegty9W/6oB06sjh01s/zXX7UN6SJDKSI07q5q3vkfx7gJ5CiUQsOlE
w0MpCBuqeahsAC2Rh9qlUxr6PgqrWncvtJ1T8sEuIiuIR/aZBBAVLYyX9T37xp+SAgiYR6Ua5XjA
qR37doFtbZgn0gPiUOXZoUnOnJ9a7a5LNaT62AMcz570M15/fdRNox451TPXW8iY3U8uOBF3jvaS
ePsxP/DxXYUqNzfOzHqp8GTSzLvMPJTDyd8itik4YWBjiCIDEJwQQZXbUHalro3p0leX1ouLDDkZ
lxyLwI6AEksj72fphA2Zd5qxoI0pC/FVTEePiXc5vxeN+vrFOyAYfs/7rXhazNVvc4n+D4D82+jN
JsOp9clliKgBW9DMmuwmxEmHxm6HrXSxws8gPyPidTgZ1LbEcbqKikYj6W2nA4kh+JjyM0t/eNUX
tFYOa4tG6PLV8eVu6sn74BvtXobyJc3Yx9HsQrhXNBM8si7ZiNIUrkjkiwBpRp0NmD3peziWyAPo
QQh25dFQjK/jYh4W6j3yZutKVJmC3iPwtEiRCVXP26GzJFuSVoidlVke++nJdGhYTzQKqq0qxls3
OGkxwf9H0AnUFzyFXDpEulOr+Ih+kpnpx0USRFrxXfOryCHOO2/62R+ogyfLzPa+NXxMkz5Ok+Ng
sT1BhgZTjYKmhhZ9H9aPq2r8b4hVZOcE+Emaaqr5btcsEPhZus9Gskd/Crf5Mm3hBhVOHwcLuGhE
psCtyvmYGSQ5ZJHB8UUi0F+aEFXDMHlcH4nSBhwwZGgtHzQH63Yl3Q5oC0g1IudjPjnLpSQlpJM3
fKtqtgQo9m8bkm+b9aJM2g42kKwIbYRrNN9jF4fZvIW0V5x8HwBEXP2oHaKCJ60LjgBr3BS1+qx+
Z2dQ9IUS9Pp8qQ79tQXx86tDnwQAb5QlLMzLUZ9Qugv24PJZeghwCjop/IExFO+QhUBmBQoqt8a8
CkGiN4pC6FcNdfLQRYdmR3/Svcd+y5krHrBw5RDKFGURVMulNarNivhLBVxFVfTvPbv/GBD9XeEi
CedT98lAd0tAwYG8KafX9TEqNseNYbFBryYU3XabImtwlEwyxb1tIsnTo8GIE9p6t+EgVWNEtAEB
YrTeFVjSW1PEXtCFmkF3YcHVvhingP9s3kOEzHi29D4qXHO/PjQFbhFUil8G5YCqozmyyKLTpTlY
l26cluOYG1o0o4tLlDvIe/VBC2GlJS3PpPPnMGtqiPVC5vaYMd2J/MHjeawFFbT58aMfC8msIxR2
tpoUqd7BN98pvTssqEGg4wsUIfzSuqTBc9pmH2gS7KzkLoPWNzJ3tCTxOM2h7/z7+BnqwYi3AFTF
ZpbhCjmwlLmZ4hJ18mo3GOg9Znz3dSTXXW3D05nClUk3iZCZxNXoQx4CSOLb5U+qqvUaE5cWFLD3
U7vz6RBOjh9DveFo9XdWeUegKYyMcNT71QEdAAxvX7U/quw4JEGsN4fAjeoJGR7I68xDSIPmszVu
4ZsUGHXsmX++8je5gGHuSZHUUDrsyx3rv+BRG87ze2aNew2qHcDO/JXy5XPVnXr2zhrzjYtN4d4A
A0LnHcDsID4jF/TMpdHaNAcetBDEzAc3gfQ5+pei7zFJrBhwg/9oT9p5RcNzbeFYkyG7JIUZWuiC
QYJTM5QhQ+pX+yNzqJJC2wfZg7dHyZWzybQUDR08TC40E0LNf9asPnQBxdGgDqeZTyPpNzz4W+Pm
3zbdG4FGYPBxC95uugZerHJmqBA6HDl/lgNESdHg3BrOnebGDdjMVnWcq+eOdseC6/ss8SK/XZ7L
OTklxmO5XNAvDCot9P1Q7+tgTyz/07qXUjlg0U8K16ZQ/pELdb7bEq/LbDgpxlCd09AV1/SGfWPO
O3ex5g1kosoHY+rF9COsQ2nwdj7SxhvNGkJfl7yud3ZhQfMVh718KS3yoUUrmL43X5bKPa6PURHl
iDUHcERIw2Adbq0OQwVWH5AbIOA9aV6FNiNHb/m8bkM5jwAaCzQkMEvyg7bWW2D7W0RrHv02DK5A
mgl5hmxLW0xlB0EnGLeiSgh10NuxJCXp/qdqYdJzg+Y/ukXQs2zvkq0nusoXXBuS/KVm9lZFXIRt
fYpGbC15mvwHaO8xezhMXbKzenJYn0ERnclnBWRUNGFDQgDAKGlvoLRZs+ENlZE8T8S+r+x7nUWN
751LtAP7A1tQngCXTjQ5kvVzap0zMhiAyfmZDdEpPu5qSDQ0wbshz46QeN0SUFHesSjq/2NQ2oJd
MhRz6QLngu7Wi7YvUvvZ0L9DayyuxwjNftH7JU5wzCGPsj5SFZoB3dRQ7EejLGSp5BcUZFucntpA
aHVeQI5ME0iivl3Q+nC0kZz1tUPlJsVdlbfkznXbaUd99pAaBB1xWtO5N0C02PCKquOIpgi2oNlA
F0fOtfQeS4O24IAX9YClBa8+Gk2RrWhPOeNIdos8AP4DhPf2oLSD57LRMlDatfk7DlHpevJih5Vn
g7j4fziYWRD3mn12xod8WPZ/Mu2ivgDIGhydLb1FqsWqvIl7CN5JAfXexGRxO2fFTkevlNDmLYvg
lYbIzqskpuPkAyY6VdHg4gXGxka7iB7CG1tBOe/AgyMN4EJ0W34e6eVUF5kjCvxjEebUQ4Olr/m4
pYijOsZYWTRZx26HYLP0lPCDqh9rLuQW+jZeUGjc6bQJwiQb6aEdy3d9uRFDqgwiD4F9JAQscMne
LnTgQjuFMaCLe+rel/yLoZ+RGLOX7uxm+Wl9WcXHyz7q2pa0qZbATaZFYFP7VIj7m4m2I7PtbdxX
yr3r6Sg9Q1MFCsIyU7G2/YKTAGeWBm2zBy+N7tLUT/ag/UKNf+bT0dHHeWdNRrVziyUwwqpKusvs
l+5hfcCqW0CgSKE1htwz1vN2cq26m11WAOJlLw0USEQzLgKdnj0j+RQVVjpA7ix44tnANpyE6p5D
hAYCKjD3Hh4It4Yr0qJfWIKZZtZrh1xnYN/3I439f9/5GHcNVGWEsrghOjvf2kH7n36yEwyQDQvi
D9/Oj0ixtvEwk61HtnJIIJ6ivxIEUfGoujU1Mzze+gaXjmNlodMN9zm6hKb5K57kG95HddKRMwP/
SWiewuvfWrIbO+H9iP1Tdo/ggIQZpGPNcv4DfwI1UAuaJ9gZSAfeWgENo69ahkpLjQD6HpH882Cl
3nEJSLJxXatmDuEb0o3mG1ZCOuJmnQbE8VFmocKdt6FXv5uKH066AZ5XTtuVGel0z0vF0CMPLH7U
cczslXAnDLZgxsqhiEQt8uaifZi0NFNt5cMbsATtFdOkiW3/5EGsOC2/rR9c5Vh+2ZGfcqhzVJ1f
4frL+k40I0khFNjkG95B5Q7xmkbVSAhAOTJLHI6pyXGRwB0aFniXZZxgs62PQz1fv0yIn1+92fis
VdpQAR3TJIcq8WPb/ADstf4H6D7E7L/MSHvZR2jWmR1GUiSnyngeg1OXvKyPZGuyJFc6dd1YE4Bw
L0bqh1rbRkT3NpymetF/jULaXEmRjprdClEgw6ujrEtjH/hcKGb9iYMJENzgykWrJFTMblcFsMCA
eAkMjXa+t8xvVt6cDP91fcJUS49yJzj7UFRARkJM6NXS125akZwDUIDjGHhfe0cL06mJJzpsbGMx
LfKtLijMeJcGgLDJ7jJzmzlZAhD0XUSGxUPGvhkBimtllGp/dRPZGdO/DlkA0AOeALAT/EXocjuy
Nket1+M4nPnknrz5w+L3oY5uc62Zn3j35d9OI8g00DN7k4xAXkdaq3xqQdKrUGrtK6inv871peFf
CYi362Z+n0So9iDSBnQUUpS/dQLTa68Mgg61Y27vM1dH2+xy37EGd88cecSN4NzRxGI+rltVhEpC
LAgiB1D4QLtcmU3sWHzmZYrMNYRDaHZwrFeLJzQEaiPSQH7M7TycsjrKl/mibzXY+/24wTbSdThw
EM4BB+V2GbNCR+6kQDUA996psSDSwycA4be25+/n4NaM5ALtOhtsvwExEOrFIS3RLBVpK+PR9ffr
cyl83O0xuLUj+UDXaY1qAaXk4vNyl7fAlfF7bg3RND9xfUsWXj13KOgB74KuXXIbG6NdKNV4imCo
el8U741+AKfrXzPNxYDQYhv4SvEMlNzhrHdL4xsEdwfVH602CP2hvTf5VpZPPZR/zLhSdNIyLSl1
HWZcvKuK/r4xHlzv5/raqPYA3C2UTG0AThA93m610fV0nkIR66LTo/6t/xqMBIz9l/9mRJqvoec2
KywYKS0WuvzRKKHIZ+fRZqFO5StckPOR8UctBprNt6NpMZyGCRIhF1s5P01AD7AXbjhnTwPfrzSj
oiw37kbVDALohwe5CYzHb2pDRud60yK0Kj2qh7jlG5/sM0ZjSKmuz6JqO1wbko6R5XKTm2WP3FJf
RDkeo9lPFCU2RqM0grqwB318RMVyM+nAWcCSE0bMFPL45ctgHjZDVYUNtFpCAsXHvwJvd7tKvYUG
L3qvQyLOpiiFnIEOCks8ktanS7EuBorpQj5QxxUsC2B26MYN7iXgYRXXHtypjv3eB47vyyaxVIQL
knuDIdGzBsAQkLmlTZcwf6w0DyCqYZzEcFAO2ogjFA5U4JnAXsV7EuoF0vmBRE1HeQNcHWCWOQjc
iL2iIrtvA7Lvt1QtVYvzjy0xdbeLM81uzqiOxamKYMfpbrDtbUlUtRHRfUYUCCEnc2uEFKnBkgaB
Ue96wwVqtcVe65iOxB0jG5eP0hQ8NVAqSOEAD39rilagBJisqIQqyDCUMSLwrNt6TKiMACsNMr8o
AoF6e2skA0/JGioo45DsYWgh2DwMITTQ/vW7GPUU6I0JBR40rpET2YNH7TkXMj8QU7FRrCvO/vi6
fmiUA0G2AipW6N+CF/jtQHKq6XpjwUTWLJGGPialkPh0NjyZ6mg6IgWF6xloSrmmQSujTAqkfPCc
QHvizAKa7AGtbzyabcyY6uBAlAtIIpwfoVV1OxyP9a1d5GZ1CcgjqH09tAGE9owO2jLUcXfrc6ca
lRgSIn4sUCA7nMLD68XrAsgJZdWJ2jTCVjPQWjtdtgC9imGZghaDfCuGBfjz7bBA8oY2eAPKw1Kg
/e94MqrjomfHsnDA/t/IXShGdWNL2hH67PpaqsEWP9tzFg961EOTfGuhVFbg4JBlhcOGjqI0os7s
tRoa5ACiDhUJW41k4dD+WBCXx55eJhsrpYAYQrTsypw0qGWmae4JnLz+tU/RYKF/7MtubyO/NHQH
u31ypp+oH1pzCIiET0BXhoRazy8BamI4IbE+H7WtGVCcvJtPkgKxktS0pMBkXFJ2B+2rhb9Pt8qV
iosKJqAEiwofLhO5crEUnRUsvuAlzGWYk0eje14/Aeox/DIg3YR1gUYyqTDgoWsF5LSr7gMP9v/N
hhjk1eO9BTl47jVQDkb/IyPP3E/CvtzwTwoCodgfvwYiBnplxBhtRkFUxEw57hhBSXX4COUvodcw
kWgCj+S91RAIP7loBbIUeQ11ct3YZ/aQn4YpKEKamk40orvk4/rgt1ZQOiakJL6Xiwn2/Y/V/FNj
3//b75fORaYPs52gtcQFyf9d4PR3I1oW/YEJZAsQLiHI1OX8OwNQgmi5EJFDvcpMz1O/dZKUk3Rl
QZokZmWVl8xQDazHDmR/HS0hDutjUO5zhGFASYr4VQ5frIWMxNUWiFjSb9l01quvUONaNyE+Ugoq
0SrplwlpELM1oU1nBxNjA0GqJhrNvf5xRjpn3YxqrpDDAaETiY7gN1kXW+8ZbUfB2Bi/6cPXfpOL
q5qqKwOyrMucjNzQM0Thgd0cND7el65+T0n+uj6OLTPyk8LNCeXoX3uxmRcO3r2RatFWEnRjrmzz
1inM3La0aTExFPTHNfwn0/+5PgjVmkO6TlCPTNF9Rzp9FRsdnYm5qrh5hILZi6u9azywxoZlCzur
HAvqx0A8gln4W58Mo7K9NNUxlr75NKF5Se1saW6L+0rewIK2+7cFaUW0xgkmoex6SZb2tYLUYgju
Qd32T579ecrvFy/dsrg1Jml9upIto2eKMRXok108F+PWtSC++fcxWULHx0ZWP5AO5VhSo7W4J+h1
BYs7I30JzC5e8h4Ne90I7YSgwxLTxfmMhlEnPfmDPBroB0BTA4yMPnIyuKSam2WewGVE2NfwMEnT
c8vss1d9Wrh96HSU+df3o3pCf9mTbkGIsyN0d3ELMueZNi+MPaz/fuWhFeL+eDSjLZ4MZXBGSMci
GQDdXG3vQE901u+KzTY34tD8tmbi4QfhJ9FJR9oVFkHAX3sEhKCZfm+LJVxAFnP7Y2Ha8VYyTdFY
1IZYN3CnIIohNSgnjY18JHzI8NjkBQOryJ4J8IZkOS7+zCLD0ZJIB+fqoz+A2JBaNd3Tvn1oKP3C
fG2IgP0H55AQgn4ANDjmwPaAktVArCcYp603hHLy8SL2xRfjopHizamoba8rK9zDJEGvA1GDd8Jp
SzNgzQoQBzKXB0rTtkZSWGnH73PzzLp3Y/cHlzHIvVBeRvIN8FvJ0dhVXVM/7apL4ifvQDbLoHul
pxB52AKuKd1zgMgZ6FmQYeTHJJCq7aJViM253e2NKQur1ACgONkBvbt+MBRpTFO8gwSjHc9j+SLQ
6QAqwoBt5A0AypK9z2M/+anNP7hPj6jozt5WxUF11K8tSruh8Ge+ND1kkH1dC/PgU7LZCmBrTHIO
izW8KzVY0IAy6diHFqpTg3tufTPsu4s97HL6ZX0WVWMStRtwqVBMwR/pvi5LCFYudnVpvBeLgiZG
d+sGVJsbD3CIoMEpu4FcrOxHw6VeA9cCnfHyi1e0XeR6ZXqhDK1Z1k0pVA4A8QPcDn2X/ifvdjsY
zxqSQVtwkJwFdPz6oa/0PaHZTjcvjW48LEIc1nkp/a1gWjVGDA71WOScoHcofn71Empp7TV9Cv6i
1867hqZRkL3QZYPzpjAC/ilIIhCbQjAid+3yUsonMwV613MK92PXkGlvTdZ0bgaWbN3hirgEFzjw
PyIlhG6O0hu1ybqRgwoBpc8s2bdp9t5KgToyh3hpD5N3TuoJjlrnEBp5NkGC9AL2ALxfWN37EKAe
cqMMzSBDjSQZN7QeFO7l5sPEdr6aaZczyIAEqHMaRvAlRUOYDKVUN6NH6m24FwV0EzCNqzmQFnWY
Ky91RuDV83Heo/1Cm0IH4Xn0oYJtvTesY9Jc3KmI3Ww35fS8LFtATfVQgSKCuDcOkCyEVTtMLxK8
BC951YczeTVzMDidk1l8Xj81yn2FHP/fdiSvhkT2DPFF1HBLPifvB16WJyebn8CH3dJ8UFqCigXo
4aIzmgxn851Fc3gDdWELeGkHzb3Qgrqe3P36eBTsZizclRnJpbEWiNrGRLtEd4nA7MvQ2lUPlyrZ
Lwb7njMbPqDdAQd0z4j9Tq/5vm/YnnF03in1ZeeTMdL5llyvIsAC0g3gd0G1AZRPOlBoBlfPqI/g
QOl+doTQRVw407PbtQ+lPn6a/GlLXVxpEEh/XPYiQy03bpsS3qauBmoXAWmldmJ9CesvY87jfItE
pvQVV5akc4Iu0chet7A0z0+m8aTRPDTQstT1kQmc9xp/2lhexY0FQDGkqwBKQWpBHhnNA5q2FIVy
TvUl0tuS7pyGp3Fh6SQapiIJpzYfYiNNphCyOuxUMdIe7QYyvkuaf0+aYYrTrvE3Lh/l5gZVS9Bb
wHyWleN8bk7MEQ0v++oMbG7YLl1ojh/XB6/wCYBt4+iglRF0kWRhJKh1sYYa4DnQuQtie34YxSub
NA8psvW7dVuKeX7rxIBMqOisIwOWqwTmpwZ+wamsr103HNOx36AEKUh6eHKgVgomMfI4MHPrzmnN
mO5VAFcMS3tCA5cwYQj3XYh/5lFlooDbfqrzT0tZh8BVfTE5jcg0xR6Sh9yoo2pGynnY+ibFQt58
k/QWAuweSXbfB7U8tz4v2XIsUAmzywyiySGfPpamE1YGi9nwrut67DX9GzXrrzb8TG5nGxex4hTf
fIvkNoaEmrNOAG4gaWGfgAX2Qj2fm7M3NklYLFq5n8qFb7wVlAuPzmsCswHn4UuLUmVpwweORWkd
2kdN2iPYNfTltL69VMEaOin9MiONjWd9UPgNxlbyZ3SICk0EFXr36pPXRPejDgy01LOOWrvJyVCP
zwf+E8GUDmrv7aZr6rRdFht6tlrmmKiqTcOuKDIgj5vBQAsLZix3kPns/qLoHHxqxkl7h/dovtO0
lkSGltDIp/0Y1jRJNkIO5c4zf32YNCPu2M8JzjdgJnqFjgJtPE8vf0BhwpG7MiJm5yqC4nZu9Z2P
aR8J2RHiheP82qfA2vrpv/eIN5aEM7uyNPQ5B8UG8ubTeG5BbHeTk19syWMpTwhCbjQnBJQJT9xb
I/nYIvsi4D8DTSJn3OOQ0v57UJyr+tv6hlVum1+WZN0FsxwWrAscvOHx8zI+0szdOBLiW6UsDBIw
/4xFLj2RklE6UIzFAPY5N84luo2W3geqP4nLRIgqgPq6Pij19IEPBFI28B9y4set0bI9nYFkWUD9
Pix9Qh76MjmQIAnLkWcH2xzp87pJ5S538KxAzizALSYdv9rsKqwXwrPW/pJDPtClQCZuYQ0UhGNs
8ysrkhdfXH+eysnFa4mnF3uKahrzqggnWwdxZAIL0e5Dbek/jggauN+lIc/7EE0uofQwNeeg7HdQ
iQq5QyK7m2ILFerBiasxweN1/OgZ1Rb3WBFF4XtFvQeYfrCxpVlhExPlXXxv1qShC7kZnv6wrHOh
fx7uXW/rbaFcAxcBBLrACOyP5ASygWIoo4ih/O5er0Z+GEYTHfN4sFEY3zIkfn7lA5g36UNZ4zJF
rSlyvAdvQHRI5o1drMKh2sCg4rpCNwUDA7s1gya5fkA7mGmrs9FWkVGd8mqMoPyCw1NlbkyG3Uev
2gqylS4Bj/43+i5wR+J0XY2uLsqmR7QA+q75YHvk3mPBxpWg3BZXFqTHWeGBxmaDF3EZgzqcLC80
M/1rRu7QGK4I/fQy2Vvhj9hovzmhK4uSQ52rJGtmAdssUu0IQQ8w4tgOQhiIx0jYp8HR5Sdq6PGS
Fn/1bfK07hzWZxSqb7czSm2z0HMP4+3c6mQO5bFuN9IoyhD6n/GhD/KtBbBLERII0ZWWW+G4kA8g
ob4fbDe06RZMUL0tgQ+EjDXylL+13mCZVvMlh626HaOOsgOr3TidlxMUMNASzOIR0tcfu2D8mHbp
JR23YGrK2YQQG3Ix0LHxZNENn2ueZgikZz8XfWgCf/lYtd30fX3NVEAR5L1QNYISk5B+k05fAA0J
q6BgiyFjEi2oUUylES8OImZiRnVzh9L/gI4R9tnmT9mw7HKmo7VtehxyK0Shez8b7amjBnQhsgtP
3W/rn6eahOuvk8KQZoCERzbh63Q0ASG9DyLOp3ULqnvbQHcCAUP3EW5IbsAaIVHbtAC3lsWJoGUs
zVrkE8AOP+ISxFuGHSubxus2VRf3tU3JMeSuX9Vg02POyTfK7IjkY1Q2TwmmM+9f120p9zF4cADv
oYQAjrgUmDK76KiHHioXz/pUAvhQtsGpJtOXnDlQXHXvbbYzOqh9pc7XLK+3YhSFDBWgYlfmxQpf
uVm/pmnpkxmK6SyEYk9+QFEG+Ov2wFr9fhgeiZbGkwvAUXfXIrNc8ZSFHR5OkHCM07HbA3yyDxBi
LMkS2ZW24aKVDxnodYBfLno2ANh4+3l57lpdHeA9UbdFVCRpxPpHw6mjkuiPvW9EXZLsIACXQIdt
Y13EvMu++tqy5MuMogez2dRBM+NLmIHPnfJ31fAyNS/t9GJZS6hXqIu3dxpiGyOxd/3W0f9/xg4w
OYRcoUcnq+zoJoFuAGgYl1FvIq99qP1KwHwiNi/RYgIJF0BeZ7jrMnZcH7ty/+NtKpQYUJ2XE2pD
6XDGCBdtu81L6VQHGz1CxroLPb8/tCCXr5tTxTHiKfy3OWkLFgYYapnotFKQR7CiDlr6EPwJEBPl
pV9GJD+6ZJ1rQFkVD1MLMjdtcN8Z34zyXAagd0HGe31EygkE5PdN8AFgCulM+zVvAcrG3jG7IMr4
rnNoRPWvDVIMS7ZxQ2zZkmYPxGW/6sSLO6t2tMejov8+a+GIENy1262meaoLHg2N/xmYNItNPsHj
C2Npyfaad/YNcw+QUlTgLKxPodovXpmSrhYLSlFE10w8PiFz2tV3uXmXOCCl0zqave8IzxgFAq+9
NA3biGKU+xG0aTx6RT9WWWd10SAeF1RwiYafRgP6O2RtxJsNI8p7DU8EgIIRP6AKcevY/CKojWHE
TIIzefDJuadlnDO42mQ/sKfR7MLB0KP1OVWu3pVNsZWufL3nNug1wGEz6E6l+RV9JUKQYg7goD3+
gSFMHSqFHm6XN892ZQgocR8SEC0u0GKaD/XMGIKUZoEiFQnCYaw34mrlgqGJLhrciqKSrPWXDqRr
B44rtIDGBBjBLIP0zpY8zVuk9duFAMgNIk4bEacsWufqlNWDaF/CgyIe/H48JR6KLA56HJejDzWx
AmJHaPK+/KB9AcWVNGTGHgpgxwVSKLO/lRNXLmaAqxFN4BA2vKV/r+a4G/RiHAPs0m581/blEvr1
GNr2srMoruj19VRNMLS1kVQQQpWoxd5uHOJAuCsxRYcQ89WGKcae2eaJF45Knt9rI9LuhOTG0GeT
A7JZ2sRohlYC3LA+DJWrvLYgxXUGp9wcUnB7eV1E5vjTYAc3tcIBBSITgPx1Y6r1gQCcaHSDggXg
RbdzNgd4TRIEVygp11FbQdNomk99Cm0znIZ1U8rlAevegtIlcFmmeWuqQWEYQYAP0q1Lo86Mq96P
IcD134xId1rpQcEodTF5TvBcsT7Msl0Bev9/MyJdZnZicC+zPPAa2dnXjMit7rVu6+SIZf5towE/
JxrIIbCSJYmXkVInWEAoYG77hCRc1C358zja58nUD33d/CAoV66PS7nzADB708xBBxNpMzCTabmF
p9wly9qL46KibZ2yBkUHwLOQCls3pjxIYENDcgo1M/h7aTtYdtL2A9QrDH3AZal7/OBTq9m4TJSb
DtK1QnMHMGp507HSqlJtKkEXyIMqEir8ke2OBi5MXh3WB6Q8SuDSCuEdwT+S0iaTRgOn08FMCMDA
buxPXUr205iHHt0QcVOP6R9DcglwALbKS2qg2xv04+7YtAv4c76pI7QxHJl9CK1rPGoWsP8dL4Hw
qP+98z+kRbsrXbJbnzjVToCKMZAtSKNBkUN+Pc110dsQXrqQYQHQwbXH/EftalsbTrW7bdy9b4o2
QNxKZgpm2ePo4nrgM7ubNdyBDWle0tF4tNEbC+yZj+vDUk0gXCokDUDeAh5O2uAgcRPS6iDPtF0X
Vf7/cXZmPXIbSdf+RQS4L7esrRd2Sy3Jsq0bQrIl7kzu26//ntQHvKNiEUXIgGduPNNRmYyMjIw4
cc73FEn7SGnP5fh239DWGAaL+p+lVTwqHLCTo9pCz+IK96DPMMU6Xmu9taYLcbnqZodqbrpHM8oG
wKPe994Oo0NvqMoBlqMgVWr70MIA+B/Ow6+/ahVNlCRNkNjkPFTGZ8f9V1O/0pOJi/4/nHBk4iQ/
NaOLSKZfxxF9LAuEnTriCDoNdvckw/3YRTvRaisaM7IoVXptNF/WibCdu+hv6cwZ6AImYBfV6F58
cbr6qdWVU9pTGE32VMa3/IczARwUqjC8aPW0b6yoK90ZnLboF8OPh/e64R60Plf9qd8Lk3u29OtN
BCrSuZZEodOo/6tMTn2eHiNe7GG4HO8769YppErGMB69fh3Gp2tLpDZCVWaUQwx9ClJLC8JUOcE+
cMlz+1zl2U77fOsBA0oElniwh6a+TodNrTGrogN7OBde4du9/dpO8MZ6z7ElZQwu/L+evMneidAb
NLJgtaWeAaBtSCnXT2szzu1JiZnesWLKPnH3Fibtu5JXfOEaF8Oi4LmUh0KkL2o9PttL6Cdj+x/C
j4cgJbIzjPBBQXi90fqcJrPuMN7jzfXTWDt/FqlxqLLhwan3WhSb3kPhF6wgnxa0yLUpfDITmgUO
t4TlY/LGVwfYzzBbL+5ucrxhSgr3mHBGwsOA7se1qRIqIs9DdjJwy89usxygdT7WpUPT94/7frpp
iKcaSEsoH4DeXxvStcqCsJgvWGsvCDC8L4sf5fyk2M7vvwrhlQCrSNUcTtY1Wtpq3Yy6FXhfU1Ef
IwBLhdpe/ssk1pWV1amrzSlu3UGA8aWulDpvCeKdqdhj9dwIkldWVlHEWLq4iiX4dhiUdwNoK1v5
qCud7FKVXXIMnW4n9m+dMywyB4Rwh7wDVl+pmsfRSiqJNXfs3kfEDUbNN9v6PEN2o1Yn0QhfRINf
q39GY+QDJX+87yUbqZiFc1ARZ8CY877yfOGVyjAKlXNuTn5V/OAlYIqdGsyejdV7sLVpLOg9NgoT
/nnnzXBN3/p9ujLJHUQ7gWc6d84aBZDkOQ2xignwVP/hlNQKmrcU0rr7u7V1pnSo9AnIaE4C278+
U/1Sq0MtchEsiSku/WxXflgY3yu1fgfDQrNz02xaQ4ed4UkacJhbWYN01YJfFUh2tDw2Ovw2df2x
N+JjWfY7C9v6RDrXC1UOSi/eGphdq3pV2aFSBnYtTmXYPVFXfckG48P9/ZPevHoSMtH0PzOr86W7
7VRaRiqCccgR6/zR13skUtsLgQFC8gryapJ7+ku5pm9jeKT6TLCQzxiwvT/U4cf9RWzcyHIs6/9M
rJzAmTp3SRirCTQmjRChGBrf6xb6yqcsmZ6dyTwqdfWsFPbn+3a3smQKmcDZ0XMA97XGCVUlCVXn
WMy7isa4eBWiaFVi9H4SdiVR1yVckZxcpkm3Po+Gw6xR5RyyMjWgqnfMR7ptUmF9hvjn/g/b8lNm
ruCF5UfJ4Z/rPa+aMR49SpGBXs8XSPpJ4JfzbLyIZa/YswW2hI8SHhGZCnGtyc//y+edtKElicZP
tdR6nN36vGSPRu2enNFD7uCg0r0bE++BofhD9N7rrHPojMdZJO9HdzrozUfb3IOhbLk0M4JofLJ8
yoOri6mZGeSMEiGCsrZq323M6BCb4e8z7/K2/MXK6uA046iLwcDnpqltiDmNddDRKfHdcK7O97/m
5pXEncS8i4F0O9WN6z02hNATbSkFBZQfTq0dRgA8VSI7b6PKsP9zpT1M+vNcgqv0nEcIn3fC3tYR
5p0CdytjyqRIqx2dx7Iuur5mR1vlmOSXpQmP8bSTVu8ZWW2oNRVMWDqNCASgHvIJd659yKrvb+Wm
ER7PCA9BS0T1+HonPTVsjdyZMBK/8cY91M1LOfy+rDnXnZxH4PqWavGrhNIbi0VwhVdBFbXCd/KX
aki/6xaDLfl/uf6AnUA/y2MRelgZCH45fW0a9XbX1RUaZ+gmlcq3Wf9HK5JnDtb9jZMutroniN4m
U4PEExgOjWtDc6omSpt1CLmZqHF7lXJWuujJdUiV0/FoFX/eN7fxna7MyTP+y7qcLiyo67QicPvZ
D8VXLaOxsStvuWUFVTzZ2XBJVNagwXAqahRDVfwaJGTZtZfoIbGyneGirZEf1NJ5w/B9TAZi5K/4
ZS2hGuPRU1UFreJeRs98H0d/VH3yYjMFtbTVUYivAAgPZdr4bVhcwBIgBt7tOP5GUGSVP+XTmDkF
UXD9I0Atl3nSt1XgiupRNM1TuceCu+EhjKKoUh+eCizNr2sLlMn7vE/zKmgQfajD19i8RPBfGkXs
h+jM3PePjeVQfOXKpzFjoAe8Wo6DNoLr5HPFU18zliPeX3+x4pgnyH07W4uijYuSFqMKYJBWQWk0
+3BZZp144XU5kgl6+WiPZXoeUBb0w4qJFHeJ9xTMNxZHbklLg9VBDOiuDnVBo2kc4BoJrLw6ZZLT
v031/zBBydYh8W3KQR5m268/V6e5luJNXgVi23MvXaVkT0nsKU+mmNqdE7CxifIrwQFFzuxYax6w
slF7ipTU/xP+B+fJGowns+4T315s41yWCBI5ojN2HsFbm4hBqkJQecLPvdrEqfN6pQjLGvbf5qsS
S2CuF17ue8dG/ABqzNwklSdmdNbQ6iS01GaKzRpe/BeXoefGq5gZ/g+EEcy5wiiLRIjuIQO4+lLD
rLfumDRcJ+mDuzTfi/S/DNFBbcDkgsuXks3/axtGp1lNb1RNkAz2JXKUo1ZHp74PH+5vmNz061uE
RcD5TUOIfBkitWszpWhaSHkjXmt2FDTmFxtxxabo/CHZI1zas7TetLTKuRZjAVL7o5P+XYSMgtjv
MuXv+wu69TIWxAHi0/AC4bxeL6iCNiDquesDJUOJwjmWmX28b+HWx8hhIZPkbifiwTh2bYH27NxV
Nhaa8OKgVNp1n91454Bu2qDwJdWD+Thr9Kpal1TZIofLvXlzk8+Qp8HHfX8ZWxsFYPT/TKwczNKb
Nqonmy+PKlo5SBHk+wZuPziMCpx26VpE67VrmaUaz7mpiSBrUYKKbbVHNbOixVlV6WFSxmWnTrRn
b/Xlo7I0J5VeTGCL0Di4Zh0+ToXyd6mCijOaotmp2Nw+ceXyGCxlAAEJCV3u7y9JRBEqcdkbC26g
GOOxRFjEN7kTtLE56cO/tdEdJ00ofjiPO0f2NnhLw5Kkn6sWjQPpO78YHsIlcYyQjBnMQIFwRRmh
DPsStvEhyd7uf8KtNcraqGRAZIRgzU3I8ETalzqXrec0QQEdCTqMITylbnHW4X8WruPbexf8rV9K
snOpFEECDZp5ta8iEwYXntoGhvG9M1/aPf2Bje27+vur7Sv1FMU/g78/TgkPxNfQT6N3IvEzd2fz
NvyR2M22cRsBVFkPsEpWI89Y9JYE798xf8UXUHSB23Uv89pckDQDXyB33prntyhay1mmsA1i23qo
HEatP/WKOCz18JRbOz0PuTnX1wUfh8oh3J7optxgYAU04IuuJh3XReILJuXNmMxyJ4RvGoFzV9an
5Pj4KpVshII+o4mRiP0S6eehP+ft59/2bJQI/mdjlRsrGjQVKJd2zKirBzdPn2qQdROUqHOinuLq
uzFCad7pyU72uuncKCNCv/kzT1k5XzOYoT3PRcfM9IeyfBvHvdreptPxsjH489RC1kpzuSuYVhFt
F6j1+3wKea9PRyLSpOun+xu4sRJ6Xw4tJ1nRgfjtOgo1Za0aaOT0QcJk68lAa+mx7RJvJ6ZvPNVo
9Ui8PV090B3rS6RTujj0erMP5nI55F7+WcTuy6Bp5zHr0LQbP8x98cFcyicrudjZk+Z+tocv91d6
GwSBlABdkARevAHWgZ7riq6NbQxMfIflKaZrek4VneqdPoZ+o2f5KY5oO0Lj+2hNc/F43/rtB8U6
CBpEAzXqCuvT3VVkOl3tDgETLYfBW/xcvXDb+pW9k55vYLxp7nGf0OCAdY108PqLtknYuK09jEE3
pnUGHWFeP6lG6Z5KKMAOydJ5Z88rwgOI1Mavpkg7K2orLveXK41cBxh+BAh73iTkvbQqrn9EohV2
2uFYQbGExylibjedfKUxd87hxq5SOqOZhP/Sp1jX76YwLGdrhKvIHU/p+zaSI0JBXJU7Zm5dRz6v
4JWCn5Y025I/45eruqX0nDtZowaaVavPldEvL7HCdIIx5F87B35Be1bbBzOfPwJONXbyhA1dTBfP
oY8qS86Gs15ktQyLOwlHCyxYEGYTPvblU5W/5P+O6TF79pYPs576qP+F/dnKnroP/KHLHH4afpTm
xyx8VO3ksMe2crvvrhzf8/iwXIsc7OsNKfTSYpIu1oNkaqvT3KiN8+aV6VAfrNgSjNJUFMR3ItWG
Y0OjA+2ABFHzqdcdqaHX86HLFxi1ncE3GBYpvJ6BJNeHjss3a+8ocuc0L+mpsX8/SgKDhJ2YYSFq
FczVXK830tJctLmmBUahoIyQ2VbQJl396f6h2dhV8AeAR0iypdTi6uTWeTOAiY3Y1TLRHtXBbhRf
MEDj9wZPupEZ2Z1YcXtKuVp+ZgI0+lihTEl+8es6XSbXqWY9YB5Kh5zHhpjjW95YTfGSTiJxdzz5
Z6XqOirQPPB+ko/QVLzpngiEmyFfarVAtY9FfTAdBAX8yjhCBIrGgPdaAM3fU2ze2tRfba4yBDUN
rWZ0hfZzSrsa3/dHYdUH2BTvf7uNEAGFGl4J/Ifpdle/3sqsJtenGKMFTmEOzWGxOq045KIpeU7k
WS0OQARhKHarbjlG8cJYSqFA0nT/R9ymkKTE2s+yK8PJtFKvfwTc+a4yKQM/QtH0C9UM9zhBoHLW
0sZ5tJbkPPZmsnMst2zK1BiGF17qjHBf24Tyc5kMmgLBNLvBbMcvMw0UXxheA6mwGiCVvbPIrZ2m
QeyRSIDYuZE+zREiNjtYi4KyHP+JYwaY4JXSC1BdEEw9lGl2UETr11mz470bh4VbgOPP7UrnfQ0R
1JpYb5KJmAcwSTm509h9FXrhHbq0HeadfGnDaZksl8J3mkR6r1kkvaIg/4OXNTDV6EM3MHia1afe
hl6ClOG+z9wmgNxqJphlaujyKl35TDYqVTNAXwOnqRl/re1mOOtKo+5s3rYVanngyDj3ayhQZCVi
0YhAAVDOxC/mqn/IqnEPnLr1iXhU84dwC3o3clt/iWfj2Ikxd1IjcHPUoFWj/2HGUXeoAW893t+1
bUtyfBC0H9Xr1a5VnLQszXIDJW7r2zRaH2ere1WGPRm0TTPc+iQfZM4wvFwviI4hHa4cpfl20WGW
mCLvIosYD1WtLjulKnmFrWIza5GqoGTHXOyrctgSq5bSRrYeWEP+BBbjYNR/1o16KIb3hqJc+Oe3
d5CmCVFDY5IBUcTV0mrH0eOeKeWgn/4ul9z3GHjR9/gMbt2ORiEeB+iLCp/jroyoJhqusGfa0CWi
veZV89+pPWU7AWnTCGgSauGS8tVd3TAiafDnKcKI2fbqsa4FnZnRrdzkvxiCOZNDblHwX6PwvT6r
RGnVtmTqqg96WZD3REvZ/fu7X4bPT0sL0mbCOrNA106nLo2ZojNjo8nTFuqp9ZyhfhhmUiC/L2st
/fD75vA7lXYJNXjeu9fm+i5sWhHHTpA7Te8PzvDRjN0H+/eH64Et/P9EQE6QGSszS1+P0E0mThAr
dSCtwKvz21UVD3gZBS94x6UU38rbvFyKViuRgzxq8gePlpBGjPNvnbt70zm314M0BLXkz9ohQft6
y0xUJOfQzRz6Pl/aTPkkIGsvUJLT9t7tW4YsWo7cDOjGuWuRnmbs1bCKIWu0hXeIRrj4IkZdVTgc
9z7PfUs3ajMjqDC1V/k88Lmc9O6L4VbHsYe7y927W28TFhKV/1vTjcZ33NUeD1IsGeGLJppXOEgq
pX3VoppH6g6fyvaqCAqIekDMuX6LjzXHeKnZPz1N4kMZ6fG5qZL3ohDlc+m2Owd3IxCBzZF6QAD3
KCmvDm4PRWtfqCNZQ0zz1Fe06LMDuPKf++d104rsyZBnkoGtJzGTTLfCUq91GDnSqvZLQ28uGsnf
9/tm5GG5vo+Qtf+JFGX7yC1XPl5XWhdVBVSwnZPnx9RjUiBXVONQ29p0um9qc0WgziFLAHoOvPf6
OIlE18qx7cjszGQ4QDg4wAnguDuNhm0rUn+M8EAAl//+l+QEksDFdeOB8fe08D5AP5Ke7TJ2j/fX
cuPd8AwStGFyRmaW/6yKrsoIQ1QETUnQF5HfhOaHlsZZa3CdO+ZHQ7Q7W3fj4JjjwQqJL5hoshT5
FX9ZlCWWbprDrg8yOJZz4o9XeocC1Zm9U3uze2B2JZOiBxzu51zitaFwAgyXanqPINnwGa7bgiKW
sidG9TOeXTmdtCJzVNghSIrXTtfrcyWivl2CRrIKHmxjziMm0QfzWw5JaXe0UqU0XifFHfLnNE37
D54Ru94lG+zceRGhMC1gcYa7+OQ7cX9szcn+1+gqqzqFlpN8cSHf/CRCVUOie5JAyqntzVdjHLP+
WCta/aFoygxG3kp4n8UUGz/ELOp/rE5f3uWpm30qM715y7tZOeVRWKQ8oI3q4wCTJXUv9MbEsVr6
8UNKLfXdWKRLB3rcU/rTQFn3H70U2bdiDpNPaRjnpW+VlXgLs8XMD9Vi2S8GyN74BMIz5oxBnvBX
nOkE+nAYVXoR8Tif9aUdvAs4utw6F4PIkk+mKGPhG7k3vzRmo5jnONEVZh4t45sdpmrnx8AP1Bet
TvK3oYDq+bVMFN7FizrD8BTXIY2BvBiVT5GaZH8tziC+jE7rPKZqPf+Fl2e5P1Q8hQ7GzFygn7DE
4tgWYtCOSihyxkWHvv8YUbtQz5NrpNqxsLQ6PXRdySsjj7u28Otet/9oF2PqT22ZitDn/Htf4wR1
iId+mlOPutmivDWVEmOtt5P2GFmN0yDqmUKrtiD/83dSRmJ57Nk8G+3F0ege5ykqtJ1Hn3mTguN2
ssBEo44LA6TKtY8nehq3+jiNAWJmJZTN88BD1hT2GJ/VxRvzY5g66oe+gWDFL3Iv+diJzklOjIOV
Jj9d8C202htatksrvoZVPgEAyVIdsGrKrlta2aTsCvW1o44MwnDKVddi3sxOCsfXMqd7IadQ2eeZ
IYhDaJD3HaAMVF+oTxYnmPzrf0DtNPXR05buuwJLeHYsBxcySMuCfvSkNJ32CVnl9mK3Y/+9EVqv
PDBwUvRnpx2a6dJ5TT8fDfDrpQ+qxfkwtaOqHhkxivLTMC2z4E+1aDT4fW04yaFsqBjtJGkbEYsH
FYUKiS2WGef1JqfzUMWlTWV6tCsmSy+2EZ+H+ruS71Hr3/Y8gJUy78CoCB0cWnqrN6KrlMMEXx3F
6TTSPsABMfke1M3nOa3UU1nApJH0U5f6demi56MQL/rQUc7CAZ/JwzM6jWad7rHzbMRRV3YhuCJ4
EoEauF4+DOSZ3ZnFFPCEmLkUFDhwbPvH715CjPaxvShT0Jq7qZdPfd+KPjGXgIftmVEWqEG7p761
CynD6kG58/vmqCbydKA+LLnxr9e0LPZgiiVSAwFc8F0vO9tOhQcXIJbJtRbnYCST+ts3HxcR81oM
GNJjcdZXRe62zthOygIDYOqdYB4vHtpG9E9WawpKjNYe04C8Sa+vJmmPT0YuzvtljRMd2knwUWM1
iNPEOUSRWb14gzIcrXlQdjKV2zgk71jKmQRqGKTWdIPOaFC901M1UK1wfrTs8qveueNlSjyuHGB7
r6WtdYdcU+rz/Q+5cWQkDpYSKvc8UN/1gJWqlEkkdGMB+10fvFo/qe7wMPbeWy85WmDl0qdPQ5eh
G/2YiHbyEykcUIXp2/3f8fPjrTYb+BHpDDSFzAauPQo0TOsNXakFJsnWYRCUz31ntAc/ncr6FNNJ
PfVVYx+Il9NhXpLq4KVDey6SHuFp9NT8Yhy+14ljHnqtK5+LXlVeVHVZ/oBTZDwztd8c6fvmiMlN
3kNZx9XHcq47fy7n8Az/Wf3qRqL7eH9RtyffYI6HFJfxVOp9tvzqv6RqapXoVctsUmBM82ul1392
lbHXj9twUqZ6geSqfDvAH6uTWM0oEZDXTMHC+MaLrk/hEX9Ovjl67z3cX86tKal+Y/E2RdiTFuMq
kKG6nIjYqPRAZLXpe1Y3P0BZUhzMqZt2zoP8U9fewHq4kYGxcPHBfH29cxSvYtbsGUGjJvWz3rXz
SR0s+0NZGO0zd7YtZ1W7gzXZ0cFb5mGPmfd2TIFbhNCFIDP/gBNf3SSNR0/GCA0j0CZafFDVhR78
qNk3BR1bbz61bnUxl9av1PE8RJJo+/H+Xm//AI/aFseT5a5HjVwmYb2CihHQQtRmp+iU9dMhV2uo
05fPmvpHDSVg6RiMp7vv1LEFdrj30Nj43LKfjfPSVZZ6RNffoO6xPw8aMUkUwx+NxuQeVRDXPMRh
CNbx/no3Pri8unmvS1+mm3NtjIEiiH3NTg0KFa44sugFLpzBNM9O1o6fRyUJT60+ZOfSSYuDsXji
dN/+bY5C+Uiq8KEkjNOtR9TceFJCvEkNhlbznq05GU62SFuyTjv/UpaK2AkNtwEfe5ak/EFChJfn
KicKNUVdajoENB5T+wG63PIpCt0cmVB9eJ9nYfGqhKP5zhVQxt1f6W1TV2d/2Wf6nkw53aQKeh66
ozuw1FyPD6Hw3uZ0/ixg/0v78WCl3lss4k9tCnGhuYex2Vg1piXftCtvm/U1l0RmPLkKq67VUt7Y
h3D4W6SBaWd+5VSHpL38p7X+z6D08V8isJGEFIl6DHr16Cv135mbnRknfudWCnSmLTDx5Kms69If
HW3H9sbxATkAioB1cq+vNasWWhXoS1C0sQu3OOpZpB2yYqAfOVjZjqlbflEGsIFGUR6SvRg86nqZ
jPjaEw9nPZgETKKVX0Io7kI7uYT5v2rSviLVclSy+rGqkw/jEp/0b+M4/Jl67Ql2tlOIbkqM/MWS
/mDG7hSNewCZjcMFLoUCCXgKKTS8iiQuFbEqBRMWWAbcj7Y4JPWXtKTF1uyFkT1L8t//8r3pdNlq
bVGPy6BhU4eXzu7OoUWje0/FcdMQbSjio2QPWN+FDB177RQ2OmNk3uvYfEm7Cn0ty7f2hJM3jgw0
JOT0ANoZTlyP6XbMpqf9TLOwL75bSDN5GoWM4ZjEJ8MYT0u3A9m6TVngDqBJROSXDWZjFZe80HEG
y4yMwEq78iFyij+4iveoKTcuN/rWLMph81jTugGhZYoNgXIGuAM+ddjF+/ERrAcSleBIEA5IrOVk
21P70ICVeKRz2Z9m0qyX0fW6P2jdDjs149tFM/kqg6GUJpF0j9de08WKOcRNpgZtq8OL1i7tRa+H
7Hg/GN0GBHRtQJvIORgqkusrLgM3YxjTpAWw2D8udggxa/8Y2TuZ062/kKARbQzGYHh1rwEJ8Hsp
mRovWpDp7Qlm8XNdWRKj9Tyr09ew1t+MPRnb26NA/5KelRwrIrVcz4QVpjd6AzNUgQn0/k2r2uGY
laH95Nogw5TRng7393Hja9GbhSQQmJsUslzlhirh1Oio+QVmlmkQpzrVO8ibtWknI7k1QwueHNSS
p8Hji107Ra402RC3kxnA+2IhCkQtQfSFu7OYW6fAiocNiYgn1VwVoBanKMOpM8zAncIajlhF+8ap
9N7qtjVO9/dNpqzXOTUOhjUqTJDL3ExftIW2JGmeWoFSdenFqgpCvVqq6L3rxmVOh/lzrPR7V9PW
+pCyB/tJmkPrQu7yLwF5Cp2wKEVnBUljDgVkw2kKVo0Kp+mbrYj2SKy2PhoPdlrQeAjV8ZVviHLu
q2WsrWApauvgIuV67ttOOd/fya1FMWcmSat4qYIYvl6UB03MUsOcCXVC6YvlnZdFD1qqH+9b2fpe
vBuBcuPkjGatekvQWXQWBO92kLgJANbBzB/t3Bgf3FDED15HMRpw62/jOThP7BuJKR075qRXSxOm
PQ2ghi1YCKvh6Mbx9Mzzp/Jnzet2/HEjEZW2QCOwOjl2tvpYxmxljRl6VlAz/3gRxaw85wwdPTBJ
1Qe900SPJaXNh1mxjYM56ulzMc3aHjfFxl1EBw+CR40+MiOEaxhZMg2ROoQlLX61JOWdnjozOpnl
35Ak2nC0QPDqRzaVc6Y/Pzq7GfGGK1EXoFJJgVTCGeS//+V8VI2nRuGiWhDwOQnCLPF0NOM59kks
q5393jTFQ5L+EYA1EvBrU9EE133fu4AM7NhVny2Dkfv36Zzkuu8pw2TssH7fHkWXTA+IE0pzMMiu
0S1Fnsc11D12oIgw/NTkTvu9mkJ1J/W9XZS0wr0ticDkJMf1otrFVoiuqg1Js9t81QfPOOcG7RY/
ydp+50Burog0jIEUGGqpJ17bEo5i5bmSO4HXxWPjU7EaxXkUTM3vXAqbhuj0SqZEnhDO6hBqtWuV
7cCX4hotP+ehUzyoilrtjFHfopwlYEJWpOVEN0dwtZ42pd8gmNwOrMgTf8H4Ac42bZV3zdgMT/1o
qc/RtGhP5aTMp5QJ5nOWqsWlLYr+Q63lj2aa5ggRh/nJSevw4iqD+UXtsu7PtJqrd0482seh6bJ/
HVpbO3fzxleHxgdSPz6FnNKWofOXU+OMDe/apA2BfiI7LCIKeXZhfbTyeeeTb8QoDifeJafqLR7N
q3y4dyY6gJYeBh3Xl+Zrahz/ZXNX5yeKAsk/tZDso3FfD0fDHuLy7Gaj+Dxklra35FvmYt0ldSRR
xSNoya7bCCKH4k9NYxeB4jQ9Vqk6fWqU2OuObpSdATyEDwPaW8esIOFqRqU5dXP4mhRe8w4Clewl
z9zPZgPBRk7gf3//ptr4HKQvNHGZdsNh19TNqtYPXtdHLgwH9vzJjuiKiSKq3hYqCTtH4/ZS5LEF
UgpAiVRbWA/3dr0s4ZRV9jJ6xcEu/jGgMmxgERWVxwz7bwcXoKA8qKFGJaPmv6/dbDaitreEU7wI
91WObmgLjNQ7D67bvZPFbkpf1G+JU+tKJ0uhr5PpSNmXNAaLSfvX1IblYEe7ik83eTokUXTGoPHg
3NzyPxswvBpxJPKXkMv0XZ4lsq4YOwgyWOkTR2dPGvympMf7kV6NfB1LDtv1OGKsOoXo6068lIVq
fpypTxwHs4c8Px6/L2FnHUYTZLYWG94HHdX5nRxNxsirbBfrJO5UcYkP1MVXF0Nfh53RdIN4GbLI
fEnLZTkhazVd2rj7nikI9opYbQ6w3Ggf7x+GGw+VhiWLOdkEd8W6a2T0UIUuhSdeploOHRlGVMHZ
FIaR5s86nYpzsXTN97Safnu0AMMEKMqovMIkreq1tyYKqOhSi6uXfoHWm7k19YQ7Jb6bj93OwbgN
i9IWcCdAkURgJlyvbaVWCV2rUVQvVj2Gx7KpPMYISNM0oWnvAbbGP9whNZ/Cbkpz34kS/b3mTeXD
/Z3++WJef2Mud0oV0GcwALA6n6MbxXTSq+pl0Rr7I7NmsNpZk2yeOwYbwMxQOs7lWVVF/7Gwelhr
kjyb32bR5f7iZfZTp1jOuQu9bzqgzvPizeeJCZBDmHXV1/u/9eaYyw2TY3h0FaiFraN3lQyWh2h0
9ZKFqXnKdfe1JMu+VKVrfLtv6SZ5wJKcOuZiNKRq3aoWSE8j02AHFi+LpyXHGklMSG2nYicO3wYT
ebrkcLpr6bIBde0AiduGdWLXPMKtsMuO9VDqlDYbu3jrWjUd4fzurL25kts9BB9rAMMkgZUFh9Vb
mbf4nHOqbXTxlmj5WNbZFPtwbij1u2oS6d700605Jq2AWZG6mq7rrec0rd4YF3hg3ACVRoA+Dv1C
90X1QAr7iRpH7W/jBCT8iRPFX/C4xdZVqMps2lqZXSeI9MxIfDQ+0+EMn2cc7WTmWwujqyQH6yjH
3uAxcJmlycrEDSYgZgfYdSFEBqqUfRzDGE2q33VHQJi/GJPu+kuqRm0tttAXdoMeZInPi0r49pS6
vx3teboBIgOmA+4DqrRrKy5w5qUYFOC59aBfjKWByRkvYsDKjFN/HB2SBaszhd8YdrYDb7kN+KSh
1KLoMsge/hqD3IZIDY9W7EEHMR2rIXxOpoS+dPtpGbRLrXz67f1EjdAG1Ag+GLKO1dsg6mYxpmSI
QV/ns+PPlporh861M+93c2wkb3jjwAcOCFCWjK631HRrjTdIJZgcyx4Sh/ta7zXl5Ol7TaEbd1wZ
Wt3Udu0aYWnBcZfbw1Evf4jxzamSnbviJipihBciI9eS1w83uV5NGM5tnEjqB2F3TCEL8alU+2Kn
9rpp5CfQh5I2rP0rX29iJVdCF+6RfkgA0llRn7yqsGuUv3um5GJgY+PbSDKdm8jk5ZSMPBe+vigJ
H8cCZWWapu2OlbVfc6vj06QxwIlUekqrcBt3hdv0PI2e7flQadmh71M/ZNTTmS9T9Hjfq9c+gC0A
YgyM/BTIY97r+vOM9uxYFYi251x973bToT46XXe8b+NnT+bXdOGnEQa0aadTAAHAcG1kZsCCSoVn
P0dGlB/VOI1OhvDC02I65eeBd9FTPXvRXx0P1qcFiNglMpbk4DL89qfa29GbPTX5pRxd/aimII6s
yVEOU2H+I4RnwMufmtGeMt/P2LH6yRShSRugI2N71k/0yljmxi1y9xnYV3EIzVI8ajBbHeiWNBco
oaZjOTf1qZtq95i6SfZqt+10UTq7jCjZ9eGT0N36FDoifnXaNnxxlER86lTRffAQVH3Asvq4LHGY
HuG0UY9dx0glo9W91Z5MB/yvH2sAPnciyzp34DswkSrnNkEDUtdcHXjAt8UyLbb7zPg2D7eLpreP
Sv8lo/5w/4vvGVrlh5U6AyoAVv48LM/01Q/GaPhF8i4bPv8HO1xzEqEvb+6V9y562XWJiR3HmtHM
tU9emXypzPo0Lc75vqmNQ8nz7X+mVlF5tnuhFrHrPsMJ9j6EBdapz9380lmqr+vjTjzb2j+Pu4QB
TJJsKjzXB0bP+8RgCsl7zgf42EdouB9bJoof3Ll/NZ1Z29lGuU0rZ2fWXErlsYskJitz6mDEoSYw
Nzbe5Gd22R8bPdljFrg9U5TtJeRXY/oaH1zjWjLKRann1HEw6klVH+D6DqvTEHfDn200OKigOKP+
tWU6gTA05/F0mNq57w/qpHfzIRNe/6l31TI+NnBmRz4laQMShFlkpuEb0bx8q/RYfBqFnuqnJU8A
s9moqYenQmh59dybMDp3epUUylGfmSs5iyQ19J3QfUPmyw0Hsz3PfKkfLZmqrr+cNvdJ6GhTFPw/
zr60t21d6/oXCZBEjV8l2Y4Tu2nSDG2+EG3TkiI1UwOlX/8u9QWeE8uGhdwD3HPuvcXBNsVpc+81
hALYhj54AHb5xmlcDsNDA6Zkb30NPysCy1GVv074vwRWrtP1m9FYA6idrdjTn+Iv3iM5KgNWmQ7s
0Bq3uSmQRdS7zN75QxBBanf3ye3xLxj0dVwgYcMzXCrYqKPL25Ed0uw1JcamH//2/AkGr3e9/n49
1NmVNYeaeySgUkI0eNnDNuDNCsztxCAWXCc2vdVAdI9ramZnOxD6JXhg46TEU2vOXk7nMXRLuFeW
fnpo8uDY0Rdqyd0Ax2GnW0lizyAkWDGINNNCUbMAGn7+JR/y9D4MKeW5BhjHMu5cvxw2BCltW5Py
21CTcSd1qTeZBW8Gj1nyq+aB2o4cSgkDD/odqAf2gzkAm1tayOJqh6mvFBnkfVeQx7IP/UegMCEx
f30Kzno3+NEzxXDOg2dJryX1ZkyBXq2JEIdavHNWw41pTOzJ2YHftPWhLFOPdxCfTIrXPHvI/Gml
7HkxPLpzAAGjHYNW3WJp14D/N6PpCmh1w3e1BtUHDgW3rdtHoCqAtKdxuLhfXfcHa1475SRcAP9z
/RNc2F1gjf73ExYLpLSkdKXrwUVx/MkEyGdtRI2kb82YfBaJMn9srEK0xNFomd9ZpyuEa9+BGDdG
S8ebof6r6RSx/i2Hq6jNnl24614f2fnSB9cSX3YuweL+WRLyh4JAYtju+MFKD+iFxE2QJkXobtz8
1/VA5xsZtQQ0c1GhRGscVeXTcYGNbwalQzje+faMgI5y4zlXKxCTS6OZz4v5gYrKhTnP44ftJbKi
7fqMpYe6/GMYMXsowru2+fn5kQDWFwAVgRsOTn+nQWQ9urboVIpNqOKsSjI4G1rjWl3kwuUCNCho
w9hzoK+D8XQaxvAZ8annpoA1v/ok/2qyclf6/DFo5Laa4JUK8e7G+R6ySkdB29xPo/F3ZrAa3cqj
7tJHxbQFeDygzYgfdfpDJj1W4QxpgL7UbWX/sxRt6i4a9JrUyKUlgtWBoxGZCRLWxaM7S2sOTvEg
Dp4h4mJIo87VERMregCXhgPMDuiKAGeCFbncYE5p8MlxxIGZXWTgtAS3LMJbpHdWDvuzRAu9ZgCQ
ALNHUwvF0MWhYVq9zRkF8FKJ9mtp5UM0n7DJ9cV4aTQfg9inkwO0uuVNuhGHWcnYq9r7ipSRDB9Y
E/wvw5ldxUPkPLNI+Wkk26l1GMpOHISfi6gxxL1pDGvVubOSN7gRoGaAoGBBCwnll0UUXZdV02RY
A6Pd613DrWGjw8lNGkCuUFYKfo8GMVHrdrNNW+hwQ4dQfPqwx2UHaMYsczyr+y3uG8emGgKDpjj4
qcsTIwzuGrDXNtwkf0dVuYl2cFFfn8VLKx/ml6j0o5eCs3GxxaBQ0mgq5zUpwh1eCtMNMkkZC5iX
rQzuwnrB+Yv2FHAYYG8t2xdeZXb1UDAJxa+/Jb4fDkgim3im3nx6SCeBFhPJeNdVjjDEwbWzDVB/
t3RwDyDSbq6HWba/sF7mxA2QXIijzKSJ01XJQO7r81RKWI+H9aaiBRuicQp/eSJXMYrIPBIBtSKY
mA0ssathtXV9YepOfsBi6iYjhcViXcqDsszvsBzfdaZ7n43GDTW9IdKB80V45LVm9c3YwbQNpWng
XgQc2nMBpS+d5WYE8RuSXP8sl34VHng4dtCeANtn8auKEhgKkELlgTdu5GuxyaZHv3I/+3LFx0eZ
FN0C1BpsdwktqgWBrX2Lj68sdazrn5zcW3Z6E+LV8/nh/HNrAW8eb60lbyCtlJeaYYbhkGZjOSAU
+b9U/elS3DwcvGqwnP5FWR7YHfEHqnJ56DYeele8eLbUnxKsrOfro5nX5MkLHHFQaJrhUIDDghxw
umYH0odiaOAtbdiwA236qkQmO2yuB7m0AuBQhhRl1jg+M6bPWUOUcisc1+q7nb0I+6YRf6+HuHSW
zHJVoEMBMYGK3+k4rDqnoIjWCMG+5PRRy31HE29NYPLS1wK4CJcBmjUg5S9mpe6gc6ZdnFiknKo/
QNOrGNYEXrlyMJ5R9OaT5GOcxU3aqKqEyACXh+p7JovIgAmBVYAmTiMTUktNbe5ont1mVR3BXy7z
+ZfCclb20/kzAz8BucmsW4UuyzIBUmmZKncQ8lAahzHN73XWxp66GSSH5OsaPPzCAsH7Hdn/rJOH
ivAi2+oaeN74wpKHXE9R6/1lqogy311ZhhfWCGDEwAmhuzE/HhdrpDdqPtBmxFcNfplZGxlsC8I3
PusacuficFCLAEIdvXlvKcQlWNDVStu42LomsksWT9PtWKwxHy4sRhxz2LcOliM+3mI4Q12kSvg+
DqLAw/pgsama/+GLYepRnUeXEqZyi3WYDbBoge2thGPr73R66PsUF1odyebbp3fvTA4A+wlLDanO
onjlCeoAARViKMgcycBByGcxyXYQxVjZWpemBlt3RqmgPAufitNzwmWk0QAuwQ47h9KS8xqCDe9/
VpEG23c+JGbE0kwmXqL5ZF/3NO9hbO9C+ZkFm5DdW/xYZ2t9tAsJB3Dkc8967hQAS7QYDPCzWuWI
oyQMM1O5aZp0L706adWhL9kt74JbQD531ydr3oyLK2PG+CA1xkRhJy02q3QnM897ONhP1lepI9hz
VYAAbN+d6vV6oEv7Fec5Hs9A/p2LARZmVRt4xeMz9gzIr18wK4h6U8WrT/VLi2IWmgaAeyYALNsT
vdnwLhyz/KBa8V4C3KkmoGU99fnMAff5f2EWG9ZQpuajAevtSrk3RcH3Uza++Y5Yuz4uDQdX4T8w
FLKh5fJDK5WSYoKR+AD+S9QBvrmVA5vrKG63UuS4dAZh16KJNuvGIIU4XYHoeqDBZs0W30R4sUVB
XvX8tYrXhXUASBcyR+AU8IBdntuaNWE4TFhwSqUxd/3IUHaMeih6riunw6VCBwyiZvAyxGlmc4zT
8fhBHWRdoLOD6G7h/RdBcNDOXmt4M1ZoT/w2+9sx/ZWzn6g315Ybj+3aoX5xrDMDGo/OmYS8yDAE
bUqiB5IdSvPGR3JZQU+UpjH7H64oaPWBUhMiX0Jxap7YD9UpyyrdsId0H7QV810JEQCUwAy+Ui6d
F/TipADv05kVI+ahLBnNnVcBctfS7CAJ1Eqn3ZRZcUMeWvpirLn0XDiUcM+CbQgnZdSplpCMtkZ/
x5VYiAVItVGfMwEdEJHv8tHR+6pDypkD/n5MAX7//K6eYbCQU0BlBdn64jjEe8u2c/x18B3YvP7p
DqL/fEMFSF9AhaDJNKtNLcsdpIe5PWecH7r2VwUElOkChd7d5mANhKtqUxdODxRV0EhBa3NG9i62
AIQLlGdMY3qYeBUX8PNmUKQbHz59tOO6+ieECZwBst3T5Qd5n9yWrpNCEf8hn7rEdP96sIf5H7op
M8T2vzjzYD8s89Tn4zQ4KFz67qNH/aQzforyEXialYPjwkrH8YcK6XxqYA0uEhjoSOoGilUpBHrF
JkAGk6SuhaK8JaMxl29TX33WDB05xoeIgGucjsxRFqmAwkqhupnFDl4ItniE0WHkmdnK2C4uiP8b
25niHc8qUVgFRfFXUbQWBxMD9H7qzl+5S9biLO+SDg47+LLpIYeS80gEfPmQ166xJc9Q9fhwuOTx
hHNA5cIje7H0gB2m0g0KcZjwsoJbwBcLmIROpltDObHk+aYvRnSEodAESJ7y/oYVuvpUv2umn5tx
LSe4sHDwa9ADB6IS/e/lNMpBuSYk/sRcWVfjAzR0vo/qAaCz+zbQKxN54Yw8ibW4W3rGZJdZiCVN
tcmcn6Ro4sb0bwzrCJpZgvw0vr7LLwVEOo/exL93ypLP1oUCjA0PARtjilNBNwXIbOgU4gFRQ0g6
S8J6Whnj+SIisBmyAPiaAQX4rKfbAoxqqq0c94BRBXHJZdS2v/RaifR8XHMQyFbMWmKAFi2CQLcQ
vnYolx3Kim6z0P0iyHPqOXdc63uet+DB+jfXv+R5WgBkFi4ZtGux7XEunw6roYYTAuKTH8CxiXpc
ZvorC576NVu9tTCLsz+taMubosIt6m2yzE2jVKHEkNdZ1IR/ro/ofOFjRHPlF+V1H7TNxW63QyML
hDnk6PTd07R6acvZKEN9mSogLPiaD9mlGQOHCxUuZJAzQe30+1GzM1DJQwrJBdo5Kd7ihn6pHchW
N+1fAEnX34BnC3He06hpI42b0d9L+Vgo1LbanKru4GSiSRQACQkUCsob0uk1evSFUMgMQIlDs2p2
hZ0/9YdLzkfPtBy51R9kSp1jrrPvWjB7O/lut7s+afPZeJLQoRuCXtjMnZwxosvCRkM926jrvj+g
55EYfpXwbH89wtmT9jTCv57Mh7HkNPNUU2Es2EdG1HVmt0HEZjsVsr1BU17EhtnYW8dVYaKltp6v
hz9blXN4WC4Cd4FmFYrWp5+yrykH5NzuoY21ZfBf9u0nljTkC8zSrwc622lzIIjE4fGOVgHks08D
lZWAyk+AcSrvLoP8DYXtqPAhc/X7epyLa+NDnMWApraWFrcwoNZ8keTosJeMrLAK10Is9lZJU3NM
hYMpI197/WsIjiV5uz6KS+sOyhSgH8yazFiCp18LamyCQEamP5ipjky4IWpSrUzIWoj5BPmw8KDM
WChOEKIVb3Z7L/rH60O49JU+DGGpupa1bFSpz4ZDVtRJadVxiaZy4a00Rs/OOSwrkGNx7ABD4YM9
eDoKkP+GTLVyOBTv6F3Ewn1S+a7vN026w7X76RGBf4isBSgcHJ7LEzzo/AFAOIyoah4KAU3K4yie
roe4MJyTEIv7qCyrypdQ/zjY1o8ye8e81OW9Auz+q1WuzM+FDXkSal4fH+bf7qrOCCDsecgzhST3
Jwl+aEhGWmu5w+U4qDyiLvhP1PA0DigaYuhJiq9G4nAI4iLAIw56oE44Jdc/3oWzDCP6L9JiRc/E
E2v0sRbaUsQSKq3wZt5IEhsUXkorX+/C7oEOEYwIoUw7uzzap6Ni5miPQZUNhxQAhsKZogEvn+vD
ufjhoNj6L/2BjMDiJHPhlNxCmx+aouZtXrMtlAoix7txdH5zPdCl74ZiBegWM9kJl8HpWIJau4OT
dRpY+y5K9T6rXoPix/y2srqV2+7SZwuBQPonGIhS6iKULUo2mI7SB2jbgZZJBI+7pvh08gPu+kyf
xX9QfoR0y+mAhiD3S0NjQJzIO+/dsFmSjq8221jWDlCKT3KNYKBxEm2xZ0e83EIte42qrUjyEi6O
9KFfI+ZfSBMQBJkVKvhY40tAUmOhJKzaRh/G+g5ebPBkZVFQ/8CzgtB3iKo53VrB7MJUofSCsgiI
wVDdWla9IWvQG0aq9WEgxxKt/GbNXfjCkE4CzH/+4QAiZZCZTjdgLUi9GaSIUXKkEAGElk9m+5GI
qlVv5gt30seQy2RLD/UkOwMhrRqHkXvkyI3x5r6+nc5hNLMcA0z/UMJHfeTMdUBA3SaokPUepNj3
I4sm4iHtVpu+8yIpEhO7zIfNm+m9rAS+PGX/BV6se8CtBGi52F2BOmQqgZCIPaRzFv5Wd99JWm5M
7UZl+MuRbjT2QRTY0SDXNDjOweeL4S/2OC2Lxg487D5mO8B4BUdH2gksnFr8HAFeBzhyk5/Q/BHK
4EQ/gZWqqgid3SyMzSypu11fb8ue7h1ZoY+4C6ZtG35Rq+JHl6cJNANUnoGjgALm6foLLNY5APXq
Q4pWs86qqEFxO0NBM3djX0c9/SLabQe78+uzdOFYBzT/v7CLZT95bHRzPuK0Nb+FrIyyV+ZQtGZX
DvXzss88Df8XB8Sw0+FxaGKYjYM4JPwZZLvsq9HvxmfYHc+TwH/07E0lVU+iqbXxzzQeVsZ5cXvP
eq2o2gHztMz/7MplIvPweYMU6rCpsRmqv3Cn2k6Giu203xr62aD769/2HEcwD/pD0EXZIOsG6JZk
CAqu7kMAo1sX5AZR3hJQ1dw71seB/eL42d7EkuPw65zKlZreOch8/gXY4BAb9ucK12L1W1NQD/Zk
YfO7ebEj7VNH5Kal6s2qt47Zbzp/3NdDHTGScNlCjLy6Az+/5wbshsu9ZHfN9OaHxy6jtzlbOyDm
4S+esyc/bpFSDI2AmRzBj2Oeu3VpnrThV9rtiE5oc4QEEn+0xn1F13Bv8046CwtNjxlVga+z5EcU
eZnTaZjDQgpvYruWxFnOjo0R/py0uwkCY+VV8O99dC3iYhZgnyDhg42IVeGC/dXdsDomrh25B0/s
OD8qx8IfvRATurZI3JgRNXLfT+ZONZ9Gg80LAo08jB6ZguksliTMeoyyYjZ+Srez+6NrP1VkZbjn
Ww0APDT5IeKN/wJZvNOtPo2KpGNljbNY15PRxApv+XwCMXgD2yhkpz/sqn+/vtPOTzFEmkG8EFmD
JNFSNCaktSq8zBsPkIujyHZAwbNEolZhyedL5zTOYiIlCOpT47jjQTyZXlQ0OwNI1NfGfOgAhr4+
pPPk4DTUPOQP+Ugtw1JaeTD+S4Ph40s9BUvz/ykIkLw4pPBaJcsgus8IGxDEc7ZQMa3HCR9tlQY6
n+2ny38eyn9R5oz/w1DCqawrz0AUR7wWIKbsCrin4NzNyBvs8ULwLIl2V0Z2/ooAeQJasOgGoXMN
VfDTmHAHGnsbHioHX25F+HsQO7/9UsG7JScrN8uFiQLRGUx0YD9nBcjFzdZawRhKJacDFIIwmO4e
0hxTWm+uL4czX1G48KEDGUBNDLxUoD4WF3VXta0eJjEd/PK+fGwOFZVRXqGeCW2Eex1ELbxcMvyv
62HPFzyiwnQYDWSUUiGadvoZvbychsrF4JQDOnp5V4DApmOXPDEUctv05nq0CxfmabjFIEH7Qvmp
RbhJbik/Ok0WDc1TP9zSR5ntOt/YOGRjOOPNyDUeHb+uhz9fMyfRl9zftkbLtYSk5qGA2L1jfq+9
1/E7+rTxMPz9XyKhSeIADoc37mLfwUMvw0lijECofRPGs0nfePOX0D94rl0PdPmLAlgDmIGLGVy2
24Kw78DR4hMQFX5SixSWL2mEs9nAq0P1W7T6KgqZIIAMLeOheusBXbr+C85vA3zUWY0IyEIUdJdH
jJ2brRkyTOkICXkv6uydNW0dB42hLK79W/vxergLefRpvMVhY+ddmzcB9sloHo3pm/oJZ53vxEy8
NAC9Y6/BSr4ecZ6r09MNAfEYhoj6bICyJLn7I7CM0sSqaSdwW6FXqKYmssk9X1WoPz9pTiPZp5vR
Dr3WcktEcsydgyqCl0+JO22l+VRm3wv6VHF30/Q722RxVVl7FNjjUe3bbmWbzJfctQGT05/RKLi6
6bCcDiH9kYa/pF6Zwovb8MMHXVyywUREy3k9AXudV48BRcn83q4T6fDd9Zk7pxPiTEUXDNINs34P
niCnI6lUkUHIdoKNKsuO8PrO45ao4MYwzQzaVZNxzIdORQTSgHHpVZvML+t93nQCL1dGttd/zKWv
CjTdTNIB4Bfn/Olvac3eGuvUhtdK/dvn98VaZ+f8JAf3CBZzUBdxkHV7i30RcIvSyvbogeUyCQzc
9V9d46uQMEWKhs96iaPWha2OFBbqEihNL1PskE/SLyWjB17UkdPCVurTa2TWcAOoCToNUDlf6hEG
QwXqbIBjS9vghtVf8g2RDw40M9aEt5aLcRa5nKudHoQPgcBddn6t3Ot1XRHjYKBOwtL3ouqjDO7v
gNTHZb2yIC8FA3oKmRh6e2hPLZIWijKuV06CHVu1L75iBd7kkOgO0LHg0wq+fLkc5nF9DLU4S9qx
aewqk+xIKN2nOgD/rTa2tUIyxlgeCchym+DPXF/jZ4fz/4+KRjBgnii1LxehBys40XWGAbyijjr2
5E27Ybhhx3Svq79ssoC3e78ecnn9/IsIjcRZoQ0Lxl1s8bG0qa8MfFKr3dluUmszMr+j7hv59HHc
++nKg/tM8uRfPCx4FBmw/rHjTrdxCUprNkl81ynNvmW6nIW6Iksx5Ex78szzb3b6zCjIQHdopYiZ
JF3Fqt/1BY/4GPXVH3taQ1UuLyj8JPT5UUwnqAzjlJuvlQ/pd+lgAXeDw46s2OXdveIPmn5Fb2Jl
cpcH2L8wgG7OxXRwFpamY2jppgUOGSzeoP9B02bPYBR0fTL/tdI/Xj1zDKi6wT8JWxFU2MWqzYqg
7jyrw4u5eemDNzwHIRGetOPv5kdQPwMd5HJIccKk7V0dJNDKdZTmz+6qhvCFzXPyMxY3YBCmkHWx
e37MKI1C0LJD8uAYiexuidyJNcz8WeqPUUPiBGANBycRcZa1qwFOuHC2GNJjqL/ZsIslXwbWxD56
sfxG3iOtObprgkdnSn9zTLRggDQHqQ5Y5sUQLQ0SvA7H9Jirg7+tdRn528a/FXDgfYCuIAm3Tp14
9ClL39k2j6CSatKkDFbW1Fn6uvwZi1zAyHJAp70pPRL2cwDHGr4b6NXf51Bi+T7ou656squkKjae
08WG+3p9uV04O8AkmDsOAK7MXJzTjaPB5pMViDFH6b0G3I+oC39BGsm30hdRagFPBfWD6yGXKR7u
fghM4SUJgjzUwJakkqkCrbZDzfzYV08prK+rBjXDm+sxzjbqHGMWbEfnZhYhXgwr47wHF7nXx86v
ogFUHynWno1nXw4hoGgxiw3NJhpLQknQmHY/jGw8jrtJPblGYv7WhYoUrDD9fVisvY1Xwi3lcHvu
pSIcEK5t9lCfg/Pn+Lf7Y/z2uk2ZRwWP7f20UXfOfZY+GFVkJsX31Xb8+dl0OuZl31IFQWqhMToe
y+qriQr31o9sGcHcMOQQeHri7wa9K4HpUsYdQ+0Iz0sAILtq5V4/37jg2QEVMHubI2U58zegfR+O
EL/MjrmN6speqWdVFkn9lhavFrwJFZqC5oFB2WE8DhScJbQ4VNSqCB2aENKh15fahV8DBhZEzZDR
QscbJPvTLYScolBWwYH8LkoUuMuaHbG8ZUIrCJOHNm03tsvqnTXqdtM2U/vbKexwX4Rl/kXOnsjZ
WPBtEdgp2MljvhtUCZM532ObKTXNlX1xvvfwWx0wC+cUGd4Qi7NG287kQ0RIHavyR0dU0uffhF4j
lkJlfz46Ty6xOb2HfA2EFPAix3SdfhNd2mVNGkM/Ed/nTpShoDhFHU3tB6dj1k/m9OL3xHUGHSPT
6Y/UMNo/4xh42a7NHQitD2NeHJoBCgJJ2uTWWwPD+i/jaKR/y0x6boQmfXg7EbjBbrNKpxBuLun9
NLT+S1MMgPfJwZV21Dc9XJj6xujZDcGbZjegMa13FrRsn3hH4EYlPK5JVNMMVRjXlN1unDDFETT9
DGufuT2IGf0QFEkGThe41YPTvtcQmnxpypqTfVUYpIuttk/haOhn04tZK6Vk7Nd5OVYHt1K6ZlGR
Wqb4yyFvwdBBDmjo95EWapi28BmG9loKT7Rxm8oAbgQReOTi19gZkG2WBFrDiXD7Cb3DdDRAjmQt
pNuiEUqeDfIo6ajI8jjIWJlKhfvFKYMy36uwQD/XqtJKRgUS/iEpURS1vvZG59Wxjy+ZRaSWQb6z
J69Lb/AjUAoyYFT43jJk7SjNO2UWu1RZ6ImYqCWCklC4US+89rUMqBaJdNvUu3OgzAMZZmXxPYfP
7WOdySaPutKtDjzz2j4BIl096Nxkr5PI219Ao9kmMEmNe7SFDFsUt6bgGywvwnonIKcL4+nRaYcE
frlu4paylzGrlFA7XQWSxaIbmj/aAmM2gZJQkyVBYNY4CMkoxHZMiYRMOcjo+6rN7T+1G1JjVwCO
cuuKwpCbtAz0BKO3eaI16XwYPGd5y2PVGS3bQfcpf6K+if5n17ogQ3vS9HZ+0Vhhgt6hmiLV5eim
DtIXxbYmzDpmKgwYKneyugfPKvuGf6vMIuYA0r3NG6BcwZvNmgdA1yxxN3GnwcAq3u7SoaJWXBqm
Pd74ddjeDdocrVijOfpHemVq7ElJc7xXmtZWW/hyY1GMpem+i7Lx4cM1lFm4sQ2SkajRJnloyEBF
zHuAkm+6pvMh7lEr04Jfo+S/yzzofoekH6DFZai2niVG0AAti6AFP8bqRaS9CZPGWNuZMfPsJkXa
PvX5Jqt4NyWe04d4AzqyeZYSqOGoBll0TIxcpSRpQo/1ERhSgOzroasfBk3s766qnZ2YxZpdNPrB
GG1GKBILeG3GbqmKV3eEKGAUpJiWbeW0JU8goWPYEZmsbrwdYDxpHH2AL4KjMlx4NFlFWjbb1p0c
6Oj4Xv9TQ8jtCZ4P3sOAT/nQmW24yzBTY1yIXr/3AMGJyE7xAI0tWHUii4F59cvkpOI5h0T3M3M9
TiNbw3UVP57hG5QUaw2yAZ33auaDj1m1/PoPGXkxRKIh0y0TKXZ/i0KnjEiLDjB6V63K4omWZRvh
6RFCjxr4W3R69SBfrE6CRa9H1vzShdZ7y8hHkDRzl98VPp91G4KehTEA5t7NIAqBgGiiwnMypWYs
fZeriI0GtQEJHaosyosiMDYTzfnGrJv5gitdA0A4OJJGUub1c1W5eQeQs53hQ8nUwIEW2vl71g51
CoHNDr8xnbwsiFs3t9LYgIMoi53SDEdU1AP6BFmQ2owciq4Z4LAuUjIf7kTvbkMHlRQDDzFez8tR
p6aN9ewD1jAmSNi9X40PW5NoUqWcYg7r76cizfXPaqglj4N0JO6NM4qgPkLdw/wCk8VKwVAVxuTz
GsOhENptc2vQBnguWXg4rlo7c4vN5E8muRFmI391ugrBxWPUdDfEqqF0hCaFujXlSOkNR9o3RINJ
pBU7zog56Idw8AA5EqOboN4/QD/TmdoqNmlOvntWWzrghnVlH4VQ2IIYiGZ2A1KrCuBLWyCfEZJ1
+8Lj4oXntW/s/K7IXyFwbzT7IFTlbjJ1V+1yty6tSNDJkFsYmYfBkXMoBj0A8cvsxFD57DY2ieFO
dwxCeeOI3nvUZF52VBOsHXaTNtpvsPsxvqCYLLNvg20ocTDMrrRQuXbIDq1uBlwEzvzvYD7CJpTA
p/uX6ny45aBMm/7U6Fh8G+EkSSK7D9yHrvPbOg4Kv3ma2kyKiFQaPohh5RA0nP3c7HcBcqZpk4Xd
RLYp012+d5wZEKwDVhU7I4VMbiRANHuCdgkxbyyvM7ydckd6ry3cM7EHYLkVGU7u/9IKItn3k1v3
bQwVUUK+mW6DWodDaF0dtaqCYwVGBrqGNSRCE7OBnFPcKKjMJfbgsvHOaAfOE25avRepkRTFpmBt
aMEzAL8+trA+q9hDeRSfEW4g9GsHw6cn5BmDFWVp4E53Oa9HxGucYARwqWVVbNl4/MecNOoHmlX+
I7QB+Q+RD4PA9WyBZeOGqW4OaqB1dyNzQz9INA3Etk5N1MwzNyy9CL7lxsY0uxaCU3OwpOEBQNla
Bu7eZm01xARmyuHLBAVXI5o9NVniFk3XR4HRTm8Mqt86ovjQEIw3BnBf+sogAF/65Mj7Kre3vOCO
DRq9SfXerZuwj1F3S1MkqN3IvlUVC2WSgxI6xD2HzAlOpNLLbtkomf/QpyFWUZWbfhv3ldnjiJg7
aAmOc5fOFBteAF6BxR3TUFUvAfPMCohMGFtvrYzBmstpK6fYmKxhf7UrdbXJhevfQ5lofiBBCUQm
2WBAsUB5Q40NmqIUnVB0BJvEgOxkl8FL0zDbmBFE2XWshiacbSCh0U3D21vMhXlveGKkd8rqcn7j
dvjTnaZh7+16q2yf/BSEqLinlTK3tZfL+o6lqXFnUFa9F8LNHke3H3XS8gz12omjv75RU0kI3uCl
o/YhNKxAhoGUOZB3rPBDrEiNQkFJ7N7aMm31D5nT9uxbSWTdwIpTcfbktq39nLdlEEZwo7fUndfa
Yw9DwBF6aoBF1Gb6UoBDUUaDQ1GkQvaB4wa6t+OQOLDvE2DfTm0bmW3VvZaDZf6d+qwq4hFd+uGm
Yp7ETdbwyt7Sts6Q6SEDRRkdnsaQkOel1287aaXQ7jOLcAPT1aCCMk87uDfMtmv2OBWhzZOggspC
UsjOyr5RDZGFxBypeG5NyCUmzKSZc/B7fxLJpLqK7SbelO4eumJFuMcrAw8uC1DI4qfBQp99o9hD
eWQYgPQlQxcMJrIsiRwKyULgD+O3UkL78UuBX1Umva/Ja4vV8WZTz6q2dMLfBt6y/KFM8cICZrg1
vxPL0DwmaP4/KoNNv93WDPjGokH+kKPueFv2AR4QfZrJbwyeH/W+6XLzEVB6VFfn+xapJYwJ3vF4
5W8dl+P4mFMZMNhjs7qPhg7yoVuTF1MV887iaexWJRNQe+trHpXgsx9DZurfTtYHQTSAKxQmsk2p
2hgezhUs/HAkEYxpHPypzfJ3iL0CzAaPkOZvnpX0ufZ7S21qHI0Z3OPdoI1IAKAKioQNSzc09wmP
eqi8H+yx6PMtDjKw/1Phsy8itZUFzGBtf8Ud4mWRDMbiRzmOYx/BVRxPijEdsI+0nKYxyhm+chQM
KQ/x+sj68Y/V+uLBknQCyqXNf8OooaKbWvU4GFNR445HlhG+2oXr4f43oEuLrjMZj2GqOF4uJpny
jS1wG1Qth2+69vOXSlt0Jws7O4bwp9rJyQxemQESfm8U/YPZmJTGmUMtZ0P6xnoLuYkqAWyEBKaj
DRwITLuOvAkI9zGhZefxnc/MuoUNWaeLW7szq36TugM1I9CKgG5FAR3G1Mppm+ELPhFy8DRoUITK
wsbIbsO6Mm6Zi9fqxtWyfqF2h5IRD5Dq/z+KzqM7bhwIwr+I7zGHK8lJkmXJkiyHC5/TMoIgwQCA
v36/Oe1Ba3s0BNHdVdVVOVvYWYSnjNEmX1Y/NZhJ91ly6pVEUq1nsfs0I1XYlhHWw7JklDlG2vcD
NBP4CcUJjjNTUzhdks3/rE74zoMFk61Cda3oLju+OCvXFuXnieFLqovqInGLatX2VzYsQr/0XTUt
X5JlPgQvJjVrYD3BQS+MQG8/L8kQDAVu7d2z3EOQBLe+dxp+MNCeuYYwACYl4DKS2lLT5tTO+Ps2
jtG3YO0YOqZQ41jvpN3MjLXu+rOzKZxBdYxxJogZPBf8825UYWWdDrmsp+MUcVN7ha+A6/OY+AJa
PT3TCuNltD3WERI5waQBlBJq+cnf2LOgs/LSh7ndTFtk8TKo/Eid6ch7NzMg0G3yvfZb/O8WAgoN
m21W0GOHY/ZsAhlO+TDXMZFlW9THd0fevi/SofUR5oeb/VPVyeDmWDMNXdms8S7R7E3jFwIbnL8u
exfgOdkuLPvFahiLLU7HjEM5jJIutW3eTKTCLwsZMOkpXFSy5LNTG0KTBIGq5EcR+GBDYMUclR1o
4ry2dKJ6qfV/CqAT7Wm4h48zPzsKd4+GZwQ6DO0i6MW/3df9Z69v6vGUTopXsovHtC0Guqa6GNo+
SMraTyI4/W7kM0Xhbl9cbNfV2fW5aLhR5uSdk9e87ZjIypyf1U7pZYNsAM189WyMrBUGYc1sSoOL
LIN/KPWLqPHAO9Vz3zJB7Wn3EBx+TxRZPJEpHOtt/LzFYIi115H4QuN21IyyZo/yhtxJXBzg5L+t
wdC9Er8WA/7glfLuyt6VF3awYj9vJne2uc/bQApHiItyLvyp/9cJ5bnsmtVcg82ekgKfxUfzB/O0
43VtdWjLoALg4I903SPfrMK8xovlZ3w2nJVvPXHerM+irScD6Z5c1cVowrw+iEsfZ4Y69/aaZPcq
NaLs644Ft4p99bhMGex+pEMVuifdxeJZtIfBYdwZmh+WYTXN4y1ao3zGP2/Nh2ZI8dtcRiSkxENg
zaqcNnvVhJnIS9j2Db73rIlsJ71F7QlDQW+/CuB+aHslBy/HXLT+4YXhPj4wTEiv5PIBtmtTh2l1
JB3XZwQbZnnC/bv2TnVANsSkO5uctB6aP/OwixcJ9tlc/bkP5usslnl6m7J6SOgfe5wDs30iSWuY
hajfpTeqltWNYw3LVJKOfVs9ob6bXqZUxiXKPmohpqO4l9AkDw93Ygp2J0aWmnRM73oMZu4vsorW
4Ow19Ltpa7yBPLh9I3gJUDsqFsfznuO64+Y2o7s8K9+TNNe94/PeC2psXknHbz5J5antMVIbsyKh
GEDDYRNl9PphWF9jvVa20D1uX9yUPoq+qQlHmthVBFMecwSBdU1X8XX5IbGZpDiGaaFa5oASaPSD
v85cEJ2ANzV1tH07UilNsc5KMow5APvPwnGJzd3J66WWm+aYHoLII0YknFeVlrjXorluOQl+4amQ
JKmlR/SQJ0m34NDG5DxzQy3++Bh3fuWW0tXD5yAT2ZQzHHHbHe4YBhi412FXBEnt27xfapmcKnmQ
G7KKkc3rtrKbx9XXBiftdT35OlrSS45bYJbcBpUzkzoQg1eHtYVdShlP/rmHdH4cc7R655jueqVo
3m3QK8460sp4W7NnrCqyCmC5T54nHNMzQELjjXSXBKLTEjZIyKWq/fQ6BJH4mXnz8eE7vkVOsjvm
P5+kAGaZYGMiCUOTFmllq9dsdjjx2u+pf0lQU8Y3aK9vTpfuzBcYf0R5BmzFVvk02vOUckXnGaJ7
br0DLdyZeXpqi3gIl/hpY3mkumx2SIbc8Vvu2K3niZ4GHCJhtGyyLYXujJsWXYVgu2hMvP4IltHI
EwESKiQ5HiFG3ujt+JXqLfg72iAGvRkj/22f7aLzZqE3KpIx5GXGJldiFh/LnhqaBeLP3uN0gZ0R
HT7QoBJc4EtNsLej5DYW5DGMj3rIBu4x3TI8VZg8Ocxd+z0w1e/lc6VtepxS10x1OXQiwOcQe4K1
6LkO/g1Tn7n5HrrySaoxAB5s5fLN96IhuIzusT6l6Szb0kogmrxtFnd8yvo+bq5xsi/e2bc68M+d
s0P7NL0Yecnw9NnP8Aoa8XgUrAi5feXWpbN7QXfdudtfsqgbsLZv45b+zUmStpiPSLbPkXW69lEH
HckUi+cheVdaTn7e27QNCztv65+gWb2pjCYSnomZkasuJk+06WmfQ/83jpIJz+bo571o6XYw1yee
TxW78vW3dE/2z8LKnSrgT3LDkXpWP53NyeheyfDbyn0cIhqAphuobt4Uf9fRHYY0SAxuMnOkvk3S
beZiws5fnpxxi65ZQrJPKdDkePmIofc12RhATlk2iPYyWiHS/L4PyV1aO+nneXWIzpgbuiqZ74ar
oUyQ+yAdtBRsx4LPbLUaXmfRDwDGWsbJpVvxWGctc4Op3G1qcGvuMfw5W9dtJd5qvBKFJ2oXaFns
Up+zWaEhnpnLmnKoSXbs58jpS1QSwhZWNeHjEs6JutZEymJ+3hteMVaY06o8wDMb0GGh1sKbTTKX
2+ibnx2nTBb7MPQ0vRMG296UNVOpd797AIMWDjJpJwCE4UvsH5aeCkibFU6Pcid7uzBgpZ9DN9Sq
yJjaropYmqXspXGxOu2F/LQ2m8tHiDZ4Q+TZ7FMcsv2TNil3YG3dD0Cd3paetAEN04gIkVZmlpj1
IP9bC5+kyxmkaE3/89osZktf7ot78SeigfPONu5eol53xyuNiJAFDom8TzwuugIbNsklYfms+b4F
qvpFR2aboulMi3n+NE/+cpVk47Xguq5wHjpvnPX52PlPDr0DBZUG28zSPGUiuy8opMBCdrNJGTCq
qTPxrPFbP3v9g64H8jYjwj6iAUCa26veTT99cYa99txcH27rk6qaYclmepRBszHWwiNt1WN3gKoU
4CtBlLuD3I9S9ZWZygSE+LttDR2SlJ1+rWNRfY+aI/ozV90xfie6azMvCyUkevcp2vZ2VKx1v/Ap
TVMe7hJR2qps8h/dqPKrn1qqgwc2ztMnb9JiL8ZsqGXB+7Wz9BQkc1/WJqh/KNdLOQzhmL7POkWH
Vbm7oDlxTTW+2anXXGtCLMCr/mLrVBfDKkV/mdLl7klKXFkon3VoFnmr/VV62JQSjjq+4Tjr8Sym
PSZ5pes6pyShLuZJK9m+DoNsQ/o8r9r/Ygu7puDjEAaM+bC5RF+rYCQxsWowmTuTT+BkBXVPo9vf
dtKVHtbOSXwu7LFxSoduVT/s6+F9BRxfn+aEAe7S00U0p1rtXfSE+Y/6XQ+psmiFx3D9HAwuEvOg
sQLwmmmR0TuTaVIs/E3iJvp9n69rbMxQbkti9ocdropr2vGGls7N257Eouz0sdh4aEEeZNyUdwA+
LJNlCq+D2VxxJYKycRy8z8fGJ85Eg8OLwHH4P6cNmRNaMtE8TP3BQ9t2x/1Bxxt3WAP3pFOGqYh0
SZzJcf9kIQ+t7huGIRiOOHkEsVuWU7V1hy3rPnWQegKqLtcsPUav6Nc9nl4VQ9JwalMu0jKo+2o+
R51XVxeUd8HXMKFN4XtLW6dsV9znGrZGaSK3qar204HkYr14eh+625ot4fhoPPJdCTFIyJ+N+1W0
3/TBnXjrKvqbCpDPYi4ABh6s0b8AI0z76B5efFvrcI2xprrvUIMAfRfOMtm/7Von1R+gOpN8ob4G
TCF2vOtnlKBLarz54QilTCCw2oE2dgSqobdvnOsShhKkSzWS5I0KbAtGAEmNNaBjir3pK1eVcosj
G6X9T+3yEI9O1Ah9bqZkfF5ab26fqthqlxamh7HBR9CD32iUPxTtPI3Ha0878uF09HmFjePhHU0G
hE7RO9I6D1mb7em3afCPyzAftBQHC03DDWdnUM0pdcVU1guRHZdYaBk9Z9pr2eeb+uW31waxA12q
hz6fvNCNr+k2rM8JtppxbpfVOxEhdTxVRN74+EXT+Z2YzsSjmuMZqq/KkPKEo+r++k3vJk+7nDd+
hwk8jF41NnHBvbM0D0GwK/UaSd/AdEjhNue26+l5616EINMmFQCda9owkfgT3cEojps/p91703Js
T4MTI1Uiq2B9nTESed1pstsbxD4ow0iJjPNpkgxGTeX6H3yl6QuDhnnqVx3/3DMeWS7DZr8k7VER
8BKL5ccRZSu5SxEu+udmjoOas5DMPqLgdgUn1Sr+4gFnCmCDOLF5Nc94HYEFWJl7Onbee5B3J6+l
wemhGytKggb8N3k22USATbeh4tOQhFEklGpeo9m3p4RL+13bafylQPFeun2lHcMsRBbhcUS3dgCC
Ok2Wga/w+pXP1IaDmksR7u5/o/CCNQ+n2fs+NI78RR6js+XTbsRrSJ8VlhuztzktvlJfNBscVc46
8PFtGwh6W6d0jE5HY2dTyHufCY0R9x9NfDCbi7iB8Yn9pvrohyVChXDH61fm75NBkNDS0s6dLhuz
t7rc+yHOeCtC9ZZBRANVra2NiwU8ZSyWZsq+2wY50m1gBvh8IOR9q9sdFq/yZqKDK73b58FRINGe
bfZfdZXQ9TftMJrcA0B7WMauj8/aG7tbtWgLqQY1xBYDiCbPkXmeM4rN0BUmKKKv6UT8oue1+r0P
2/YNaQkEESnlEpYNj/h3p6PIMzht00fAFznkrqC0544SjgV5b/1f8bakn5dhniAyvHnuCyddd67a
wFcfa+ZWX7yQtYB0PbJ3m1a9C8OzWyf3WgXeP2wDwJ1pPfUF2XCEqVpP2QbJq6Nvm6+b9jInprk0
RNm1uYKO+mQ0npe509v2ITDZCkkjw25XRUwjeDNZiN/rAUnzt06gQnIwUPGVXJsRPAzs8JUNhVGf
2HxZMhKfrMs6ogfOXUQDvTSjxF7xpBsbPCSs6nX5bNr9T+OOa4ib0AZe60V61ldayT0Eq4fVLlDk
C7izKTTdeVoq92WuZuJqtQHuKlJpeL5b6BLUqyYJUrG2aG6N9skzsPtgvvZ71f2np2wei3pcE8ik
bo3fR2eUwadFBPID4v8Y80wzChfjMqTywm/tf66bsIUR12126QIaB6iIaj0vom1f1XyQuzb3K4cq
bC2TsJjb4f6SW3md5m6A4bBV/9bMyyGIaSa/9xRt7LUVbmDTP0cXIKjeRKVf0Qr0L4KP+bzVkeZE
LHdyg9l4/S6dVX4CH6j/2r1ZmCBp3n4RKnQ8id4HyUlt/CC8uwB2X7PoLWiayM2dcYj/G83hZ6e9
2+LxzQQwbpxBO922lWOl3ND/xohxR873BFnTXo/ycd4azDqO1F9oi1z/1gy2Sk5LEFnET3Hf/MoG
s37pJ+CFfGVotmdgSlMVGGyaX05ITOPZbmr6jmCC5ietozYu6S6dCJHAtjxo37IKTYjRPoNGtvN8
64XV07mj831LmuCYfzQNchDE2LDn4hI4KOYKkTjz2cG0dH7clgyuOQ7s/ZR1836AK/hNeIW28BsI
c3x0b9u0E1hsYhMEl2Z1Dv/aDZn41vGqhQC2Kgp+A8mu3tch0YH6QYtZI7TQLFwBMfMnj67viC2D
n/wBDj/Gl9UsrXsaJMlYOdNDTCQWlk3IK0SCxGrbPLZD0A2u0Yu7Jy1dYVtN80N00NCW/jZ1P+IR
crysuKPc0zj0IcIJCH70lwwh7ZXxrNJFanSVnY9jZbst7EGpLlnnDTP6bTuDVSRa/kszeCgAuG79
SJjNUk57zBe5o5XrC16I9c+QpkKgqDzQRGebdjzSGBtXnQOxgYXnopvHr2MNV/Mn5cfJ49S6Tluo
KcgonGgINliJWgTlodrJwZkaBiQpFZ5b7FPYKswep2rpvg4bMDr3SZW8RDYO/9tm61anNfUmDya/
TX6mo7cASbibCykMIX+Oo87R165BQ4z4kbkURZOLeYFdwr2HOV0lyEHa9M5yirThkjUOKOWZhId4
OXHsAAegrMM1RxA04jm5O7yoI86/L4Hs2/Z5iSQQaQyIghYiRGjzQPsabvCnEmuWvQ2REVWUXFEM
WGSORaB8SwM7p9Gb62XHDndsmSgRc/TO0yCSWTPzZQ2IWuD2wzno9RDmNkR3BPmZjD14Yep97X3v
TncMrH7djNVVkst0jz3u7Sxai6HJmIE2Gvs0dxKQUp1B9Rag8ulv3mOz5t20rRCTZl0Ir2D9wn71
e0XFT4VenRP6qal7UK3bpXlzNLBjO0KK+LTHDK8FF2qynWH9bFBizcGou9lOyLIXfmCea714EL0K
mu44Of7SHadtwtz0xag6rs/rAhH1EgWI8hru0z3ZXjSgmi6JkD2aBznton9Wsdu4lz0cfH3LlAa1
F0vnOi9HZ0xzbeMhS5g6zfhEcHC9ennoZHv3FRyvJ4HWnZR8DZTFyAriJ5zad6+K+uyWygTuZRuc
KOIbBm3+Rvy4N19GTwDVZ4er3wOmtHtmprJ304RmGUpjM20vWSUTYLzOGfjtncn8RTAGKuYGXbKf
gfQT9aN3D6w39sDZtrPnVKMsR5laUziHqppChxJVnuVzUGWxZrxCuNIlEbLBaLCzbk9VGnVlHtHc
raJAngdY1OC5AqoO/gRsKfSYFRshE5gM9SFuU4PwW+xY1oONgHRV0/RaiwaYnvKqj5PXR0iM5za7
i4pcHRMAN6frD0ac+ktiasgQP2kxXl4QMczAHqxlntZ+3J8UJP9xFs5c16wv0U58H/tKgl/FjXDO
PFo0cOMA9ZsL1MxrOelJZkgq/CM7o02rZiILm7bPQ3xTu1NLrnfKhwwMjMJOr8ggLBK+CaRx2wfv
9jR/2e9MLB4vYTB/3TI8fS/oUNvjsjVMUaXpMv8ouVqC+Zbi0rg/KyTCT7Mj2vWb5+PFWkp0ebxp
O4W3INWchf/aW7AfmOq55Qup7NS1b0JA0pDA6mjmLwW/C67VHNWTHWUIY4TzPisTWBWON8SSJnwY
l8g5TmDWrTlPW8YyCcC38c50p2l8AscZ97zp+6O62bZWzw48lrySWe12b1sGnvXhplPjP4yUnebv
Nibp+uhZVoLwhXMjc7W6jz95MlmbC5lz4ijGxnps6MdoUZ4qM7B/hKyS9cntOADoGic9GLnhFdqv
jpsEyycfiVr2ec2cdPsRTgFVwwlr7T8c9DhxCeGnsAPllxXlseoORhLNyMaK5OBRsfoqST+hFUmy
y2agGK/DsGY9cGlMJ1esC+/OBTJ42XKcfUPvjGkY8ewzdpwZZ21N0GRES9g8kH3D2dRIrMxllm48
/vNml8zdowqQuq1TlglosUUa52sa9iI6dZtTdReEGqYvnWj3pmdu5OFlEh4lUHrJpF8Gfr3sOioz
VB/j5pj91cX6hY9Oqaqeel3R2hqx1388h52nT3erN1B6YGrnEQIRm50ByBcl5tR43V9tYh9PoUWS
7lIbGUKgAsVXN+KPqF79chhIKS5tM5wOowfv7HIvr+8OrM56Z26g/Og1U1SJ4NRVc9tqv/4DGKGJ
3ER3E9hyVLbCxBMab7htkAEQypnA09AZM0efIzfC+cX6XVo/xI5c/Ut0eMd7ggHvcTU9H/sSmcZH
mc/R+caq8mJOGxtdA0QJJVvmwDFgu6heGDSYkMkxBZufthJyHPG3s68xpSOjUKNPU/5dTbIk69WR
m6MeednRMqSHCPvf48AsRqY6Pucnne1+XIY74dDvs+dPMZu8ZuweY5nsj6SuMP7Z1WHtcw0P/LZ3
03m8/yJ0cNW1PZqRIJJhWPhLhOSXCklJdSfLSKAq+uiZgNb0IhEfm1zQ8Kjc3dPVKdHWYVSyVUSX
wfo7CUwGGq0wp/ogguzGOe5+9HJ1f47hvM+gDqo6SqQXsE1KJ8kPSOIwuUSp9N6YjSIa67kLuQC7
ZW4/w5sIfTEjbM+tG4P7u7y6hne/EybO1y02lGgVosqde6WiR+dw3ZWhjRWyB6d2fA7BEYFv+1Hf
HTnxUsxWavMDi//DaOObj0LFvTqH7GBlRU0z5oRRcO8eFubQu0VGVo4VyglGwCGdbv52YLRNutDy
n5D+8V8dd118EtArXw4Zg9dk2+jOJ9qY44ObI34OZ2bQL0EGH3qZq8V81U7D8lwmx+UVTH96ztK5
rRh/FvvWspqpL+08quM8MNgfCArn4N/Y+U2UA/TQ1bReYENYU1KaWZMmfKassnT9L3IWG17rePP4
5aOk6sGHcHtklIqcX/Aoa4vwbopfFwvZVuD4qwitHlefR1u7+5OhzNpbSHfiXT2bZYTXrNaSIGLW
5pvbZv4PJrPp847vp8o3nbl9sSM69q7K2yKcysJuQjkeC1W4NurrEuqVzJ0p6eYn6dnaFCnekARf
wx18TdACymtikQn9ViDeG+pAUjpKBOSifQCiCGcMCsTu5puRKcKymjN/QjZGchzTAweuJ1kHZGGJ
zb9kH46Z7Zdlcs5rvSOsMM3iHQRtH+6nnbenL4mm1LSvd/PXPIsCGle1tP4Fn4YMdcCYCh+/Y9C1
ckO0S50JA9uSxCVx+2zDfh0vo2zXpuR1ZScuIaQeOCdtSOcOUkfnYRIMO6uQpLG77j3TV031UFEL
KFqIDExDLOvW4fG4+zQcvGDLOJ1W10eRaGI4XMaru4Qw9jEqLrSkYEIsaM/it0WmHKE3lmGHvsg1
10V0++cGwfgIGEcfkftDx5apAl3WJ9ri7upgqjs9waJn7xkSgOGUhJuDUH4RcVRsznAEtw5FqnmA
POBtcA6E1SdBBHANBTmPSFk7IKEibusZteGUmK9pzGxUAHF69UXHAzR+v2SqPalYhF7hHrsL0Se2
+VV1Lu1GlGDBp+NoQlVr9yq++lvKZ1YYBgdrn/6LZOe8ocpJXvZKITeYsNUOHvgwYF+m84ehmGK9
IzqfU3apGQHsn5XAgPG7UZM75clo/SXv466OXuArgkaWxDVjUV/ifu/5twGajmMHv+whxkdpfFLu
Eh1fmxTsNgd9akkBX4OgKfpw2obzEh/RZ4+nkxWMH/V2qpYheeqWdDX5XVnzC4BcELt2zO1SBKOs
X6tO0dgLDtkDtAmvQRAxWp6J+FneGvzmwjyyUIuXda2Bfe3iVt/jejzSM53oUZWimkDo1MLLXiR4
5bpPYxLYa3AsNcpbu4503O0KzMyX0Dvfk+RQDKB9y17LroOw+rnCC13vHmARsg1Os71ErlhQ/ave
vDlOSBD2noJ8/BzXQDG2TDO7/jiPOB7mSVzKIBq9/SIqO6L4ihX2YcnEjsmZcBdlHgS33TusTPpH
RWgdb0O6bD9nFBVNOUchL5qP2lhfW5UI1guTxe5fJI575pPf2KX5loS60We+Zmyp6Qydj32Zk/jU
1VzJxTyskXnQsq5UgtIjDD5pNjt2pFkqYNerJTc6B0w49nPSV1l83tte3tGZPvuZTF76e9x8M6EJ
HoN3R6jlezg7LvtK0FTdaYyrzRZbe6RflqnvGtSSzMbnIe48h53LempomwN8L+GQ+qD6jDyzXcp1
T3c8Erotmt/gVuKhTCTrNUWiY5yV3GkC3iZC0v25hXvz0i1NQHRwYEEch4Gp7bOfHZMqp7o1aGO0
M6syG9fUL++7HzNAhlEfvh599kUaW71rXcGhqqZta6oDd9qJAVk8imRNqW9hDRhNi8VKhpHu8I1Q
nfUvaz+9eZK9ArpJ9L6lJ0f5srm1PIV/azT1/c/QZUEEaIpLqNw3DWgRKEU1zSbnMOUS1c16ipul
7n/xAAmdbRlUt9KwPopNCoVZlHEQ9r8mKuWzq13zE0VuHxXpEaFmmr09WopjceNfmwnm6LxyibbM
h/HsfPX6+8oYRDQFe5RVZn8HLDQ89xPKs99Kdca5LWik3RL1Xjs/djs3zttRQ2wWbdwBLsD5Aguf
OtOL4QaoXC1/6YhC97ymsfEfemPG6dnxlOKKM4e+T1MasiRSKvDQPXhVHzyuNlqqErngFrOGvu7h
azSZ0Ll1HffBFQVsjHdarVuUeZO/Nxd1LLo/N+EyD9doqUXysFOtnRtQMXSoJ2dYeRJtV6+kUDbu
ufYj2PKa6QzoI63X13bJGNrdKJw/dDPFNp/iFP7XQ0H1FmdrS5gEnThWIj4roQgtGsjRVaQz9/wR
T58n66Asj2Gi9jOCbI9PXVlE8pioGeR2R8ClATW+j5dZOTL8xHFM6pNZGeeL2gMPz7G+dcILV+Kx
FcJjxeGauR6avhWNGF9vP21FTdz3T/aO57dBrWr7ki1DEJ6kdqvf8YL+pB2ioSr1WDV/axNWQV6v
Qds+mcQ64DKsZzWffLxzfgNwZL93mTAJ98aN0teBoZ/YihF9W3/pIc8QHMMbbm/VzmrfaWjEQica
RYZ38Ugq97y0q21uOkIMzD3lNhohezDbM4FlafXJdSv6Y1+n/vSCu13TlpsioREuIU6W9GfoMDZw
SAf7TZOo6F08T61YdlVT5n3a4wMSyIyHDZ6qEDnM2Uv8g54Dz4w9mU4jKxfzht5nQO4GGDaae0Pe
2mhC3iC9CVgAY+atoCm0/EsOkuNRZKHz5HmgszVvrxeR6gMtPb0LCMjxLMAFjmJeKp+7IRP935bz
1hQp3PP0oaKkjQv83TGA7NxOB7+ibt+H93GG1SwazPUg0yNaMa139XuCCPuX2XCMe2o4IjXH2JHo
oMlJBxCMyar3vltdglZix3fk4+r2PdfSUE/fFEtv8Ea7K38ck9nflWu34DUzNQaU8Jbjd1+JLSx2
sWo3j8bRi7/jgzahHW3R8+Z+YwSH7tAzKGJHL+UX2kQ2PQcpi+Ms6iSHPBu7mEc/xEU+R6h2NM8a
kMo7pZnBGGETjm7/hNMBZrymciUsjf2NQJwWnR4ftsnSF8GmkqJd9rvkyQWpFA9VWK31J7KNu/SE
jqvtn0JXjfUXQ/5VoOieslagZaC7ItID+jz9YhE571+hxr0fiws5dGLn3RlOzYrahau5SSiuR4zx
RD1uB9C4FzXvOI30+3X30FnD8BgjnoPKv2/csHmnmf/woTtVg0OlqIam+wO17oLsIRvYspdYuRM+
DCl+LQWnj5qCwDr9sS6deO8T6B12aYQAkWV89c5Ln8WcoKpZCbhiJfWT1AnD6yJD8RkF9H2R15D/
S3KrjX6oxD3ECwQozZPBcqguE28RP4GsAioXNCTqny2S7E54YO573JFOHB1tzNbEeJc4u62n008o
EmDZhi0hWytmBhtgnNs+oxZPsP9VxE//A/mt61sMlCTPbYxYiU4DqT031+rNJYufnniqvKHxTi0N
LzKYdNiRRQ5uIPRzTcPY3nTSHdvFdUf1s5sY48v4COzO2O8R4pV0zfzPRCb+2bjzxNUwel3R7Wn/
IiudfvdYBvmZOJ1Cilh7rBji4L9E5bhJ1kOV9z9p57UbO5Js7SciQGbS3pYvSeVktrZ0Q2xL7z2f
/v/YP3AgUToqdJ+bQc/0QFmZTBOxYq0VWfRado2i3dJyB6UEZPagXQvPqfZRVxv2woUtZ9zJugua
72FpNO6CY2tpCwicbrmy6OaarRpdgf+bOxLftDCNJcXworefiappS2EiS/AXiCEQpcH5hxHpuEPP
F7Iat59UG/RhYumJsdqoNool+udaJUY3ymGVV4nWvTSVBBmMk6z3drae62hGnUl2Rx2JeH6pUD3y
UUEOiUAcZ5cXo2zlAbCiboBX4/pX2tsWihsDEBS0CSHN+IcYqf/WU2drNl6eE41uPAsGbYrdctyt
hOnHGKiQ3pF761HfIPlyce+riiwVK9cvEVqkup88ZI7p55BHErNc1m1YqOtMa5UMxoabXlBvstkc
0ao3xOmuvVJpofmAD52u3I4i0cpV2DfucKxA+gh9y9zRVw74vkfYZWI4zqGA3lGWWv2M+2llLhuL
Yp+LtUNLcc7un92g8bvnsR/BoUthBg3krmmbdl6k/wGt4TuECDDdndo0BaE3x5qv1I9SLKkbGnxJ
vcUDUYebtbIKXbHROk74hjtO4VHhSZS6lUNBE0p9oN4OgeMmC5EE+iNNkAsXQZCAimN6XgWc5ilK
sxrGpnmk5pvCyolRIQD9B667skTZ3daQkMFGWckTyXl0MmsXURFAVJYsDVizzdoeQxXVZTWppA1F
pZoboPekf1Zmilugkea1jbS2W/RtOBwScj5aAESu22/TdiJtUoBWL73KohzbmmLFnopam+O/U6W/
oM/nZOm0mz2ygGEPSAe7lQpIIMuN5kQZJYZW15AYQWxEJZGN5blSmjxeeXFGwq84/Ii1oZf2Dykb
BAcgofDQE100hN8e3k8YT49ovjkOSQExYSJ3dgrdRJaqnaqIeKEJLkE1nWeTFtg/UzXM+O8A2s91
rKr0qyNMXmYUnL55LmHyUu/GDPFA40aXChmbtrDhLQL1gs0tIJQDr/AowfrNwZp/cfti6Q6XHtEg
n6SXmz5we21hyHjgvHsOTmNESI11CEa1PnuBMpx9oaXqCgZTUmzNxOn/0jdKqRahUVM6xAi9eaKE
kT8hQuKZsmUcGTutgod/W1K0/JVELrqFMZKtsfZNP7rHsaol4y9kczRyKvQTE6Ch3lEVyYPel7FY
Y28Dd9Ib+/DGxVoXTV6qRvvYzA2L3F+TbppyBQe5c+AOVqB/uYaA8ENVPchfdRhJWF2g86nCHwGc
SCiL7IjkRtOVoluVhuEgHfFwALyoKmn4WS9Su7zh7mr/YgaATTvJVeNvi8RIn+nvohgwvMKsegxz
PVM2QRrbxwB4krc1UPmwTARaXauCjCyQasFCyEOdWh5Zaq3faqgiCwRPca936yQFyPw2JoZ37npq
erSxK9T7SLXj8jZ0aAa3rmUug2NnVUZ566ZyomY3juav456IHSlSNP5CQ0zpiNyGYIbUj5ozNWLv
xa6Il/h/uMZfaQHrLhQ1Rm5Ab9GIpkI1tMNdOXa2s0xj4Z7whAmadds71aVTek3uDQrF2ne3dOWj
XofVj1HXugKiUpNj/h/npKlwFZzagjuRRDRBayIH62jLgu6zL9VYHW/Rw2T2BYH18CDTCC5EHxZN
t5qCsfqmyi2/5zPGCP3Qe1BI6+PQVlZhXhZQKINOumuhJjwWMKncHZWC9qkWqXwGeQnDBVQoHPvh
FNs2HRq98nWknTI071Yd1AWyj+BHOTr1i5NGCgew1xGk9NBPfwsiJCqIFTDOEoJ03z53StRQxWu4
FTcUgaROG/OeXBhVUU3HEDVGJOd4XEck7tHKGbJep7FsAmm6BYfIeBNGqoMNLUHRTaS5b250ldj+
4nSd45wtdEPw/KzOu1cADdtTb3YO5gySdIYeaBRP7TWSTrde9koKnyZBplov1SIr5U6XPiy0iDzC
Wg3U9JwlDbyqxzQyWhR0DUIhir6Wu251qer7ospy3AB8ylt5qVTVtk1i1Kx+08QrrQxMk9vbTQv4
+VhAE26pLzk2w5Si0zwDbw1lstOAeychW5msQSOMivPTj8myDQW5W6MLf9fRQsW7QRDvwnAPIqX7
TrSTSJL/Lg2OEdyZ+g+pW+qMi9hNcCkCIo0t3nV/OOboCL51ooY+m9bEEgspRFc8DLgfwegbYZXy
c20j/hY4VhPsizxqf0c+EqUFXKWC+yG35IuRKsMxUgc2YRZkebRpiyZ/6sM+ebCCeASG6IrhteGx
/t3CUDEnqVRzTv1AyVe0UxkE/H4VXq9l98aD4Q6wCI3Sls+xn09XwWC5yRLZXRrzPQj1ll0Ou3IR
FDW+LbUOI2zl8DutxcBd9M3AawKyVRl432rXj4IHCZWL0j/3avxQiN5/ihK7H2Ar1s0ZcLjM2Yoj
cprGU+12Rz0IHN7w6sTYqBqC3UUO/vjHGogzV5Ucw2M9uGh0x8anP16KOO4xxrPJhaUrcFTBHX5A
ZkNbzdd6zG1vkXUKhFWexh8qx7tcQSNNXy3gd6x3UCO2K+QcGBmknWotqU53zzgqDTpqxDA8Janr
4Dttq4q6rQkxD9Ai/GeISHDqjXwMsWfDuuMZkVdbbnDf84qtC+HJgypeRcWPkXecGEyN5AO5pe0v
E5nC7leDqrxAO+mDGyhLHv+z2fXp3sTzJbsb46TZFWNZskuoKAXsXd2ECk1d4HmooA4trapuj9GY
6a+lgHa6sMDz8KcrO5BuxUHSA5fIhDAFMlw96iTmv9B6JPU2cUvtL+4d9FbtcejFMpbyPEbnrTd9
jUYEcOzxLxobCnzqaCAXyXNqvUUuMrm0onzwN+Q/qXK0yjH7BigmpsJflz5z6abHnphAXQLT2kRL
VUCfcUv3g1/cAI22QBbWO3cDthVo8kTo3AAXo/eHDJtE9zq+AC3TzEAAy6a2CROdqDtYOsQsrry8
I8ooCKkWQRRz4bSxUZlPrSZ0/wfCFc/fpmYb3sGckg6YItY+bFpoGTkgZb8DUCkoVfsNngpGCH9y
aYrQpfKiq5ZYjrnVoQ4wUuf3RK46tBQR1O1Y2Z1BwF4M5e0EJf8IBH7lsBMs+RQZwgE671GLnTKt
q4p7ilWozBJ7MjdQgkgrj7FM62jdWKnxvQ69IVwgdQ5PLoUnYnk4T99zbUDW0op09HatEgwpjRUG
UmSnjVoKAJkXp6BFE20DEJ6NwFGg2UustiXxvlUM2jGtRu+kIr65azQTJfaCC66MHhKEe87RtLpU
I0qrQ7TfS1VXFU09YsVCGrHJwsJw7SVcFaP6OSa4h5crEFv4sovE1q2u32DRj/nLBUK+Vmhne2hQ
WG01XwQJqh4UgYl37wx4LBS3toQVTKZIviW9tYmm3rCQqKAPD/Z4j9sK3SIMLVaIU0u/+GHm5qiS
AUJ4WkVBmyNNT03L3QQuTrLpKiuFyAJox0Tf0bJo1fRvXnkFpEyK1l13UDL66T3AUh/ttci6jshL
DTBSkFltuYtGasMfiYNLdjO6BBxUGPQ8fewCN8lvfG5CEvrYTl8dPJXUc0VRf9Jrc8nbv5U26byz
sAaHwo0tIgdHtz6Im32kUOff0iKyTrGxNlvAls6j1/I4mGWyH/LOl7sanNM7OJ1QzZvY8bkzRTX6
yapTQ6t/qDnT9I5ILdNEnYEnwreiEeF4W9mR4R7QGKG4EiSo6LgoicKI0Dj9tVjAxUOYtUg5XQZx
KyKSNchHqdwDniDe6SPqtzcKlnQ0H8MEhtMz4lKAj1EML8ernYE/SyW9XZB5dxO4V+A13yUpbDha
VZ6bwY7g1je9NiImdqgSQL4In4y2NH8IZDS8F3nn3Gv5mNKDQgBzDtQXkQvFSUhkw7uTkog7rrGI
LHc4666htyfqU7xhnEj9qZI29vYeZ/zYKm2L5QGf27lRjNL51fuF9zNiAca1DzNcBWgA2Vk3pVn9
SvyO8LHTA8BPi85hC1d2/M3AHTu0c7oYX/LRU9ydiHKl3FHD67+1qdVtUtMU1bau3L49pn2J74oN
qeChdQD34E6gBd71bo7uFA+gjr1iRbgFtuzA45jxwt76FtwfeJPcDtgG0RaUane5G5OxLtZZXWT3
w/DPeye1/qmQVOJg0fuUMpHQpObSZ1xr6XeO1oOOGxFqk6LR+52bRf4ztiMBWUOTOHcIWvE8oZNT
Rq9Tja7h0C2gqQYGbPQFoG2T7bjec+4svcX+Z/T9C2CXVi5I24HoKpUMbAKuNLmu0GI+UMenPi2L
WDkNvg9YW3oJ4nW3dZq/XWfWpKccoHwdQqogVQcjzgAGUaYdPUSiLtYPGf2jejCUW3usYU33dIah
OQEmPuK2kbkNz9qrIFCo1GcLDlTSh2tf5hVT89x6vBMWACjy9NJtl10FHr0QrTaSkFS60M5xKftg
a1e2Pwm1ikK9Ey3KAooGCrhdXvZtv1ITMq4l+a8KgWIIIWNZWYWkxGuxWqAsFy68SshsJSKv+wPt
htzPhXHqLDTfavRtVlkeUhLe622Gh+C4xh3MuPcLXBNWeHe0F7WzqXM3rkviBEGPfRZDeHuq3UKn
YuxU1crSQZnhzqnlBQuYADwLt4byzsJo7NuQdb17zOjo8GyrQ7mKhGjal0FS9wZBH5yQuJeiPeeb
Yi2CWbz/IDiWrbOgoKOmSxwBsXjRQqDINcQTSK4SkwFYF6RmGprN0njOp7Rn5RpW4fGLzTzZO/ro
PpWqhe6Z6q3xYOXqsEJc3p6Ktow3I0xXDyK9Wf9Gxg+BB4UIyDtGdSQbI4CvuiaLV08YzjiTYpli
6QIEMkKzjohbWyvonDDvgIgMiRDiBPLSfKTaLpIyfo6SLnZv7ThWekjesbpKQhPDAEez+WcnN3A5
64xuPBQk7b8ydAaI1ZUuvPfH0hCI6ZDHLKAgN5JiJeTiTYiLvmSfOdVtpmquyEGZyvQ+1z1wlFRN
q7+p1uY/M6BhfkGZ2iTpIAbDz9ZISgsctuhPCdBWtwhSVzp/TFWheCQp0G89LXKSJYSj+gEbCTNf
tL6dkBXVeUrLabOQN71eUj2pUsP39plZ2ePKofiUr+1GYGttQ7u/1SarofWQ+e2Ji7WN1pSYIKRp
XAfKViaZJY950gzdLVIAFBMdHiTavgjQiDkk1RAB1ar62XD3N3cNNVH3nFVKYJCnjGKlUgaIF1A7
cY5Dbegr4c5MGsRggW75P5AMhFCCK6erT77XmxWfp4fvFVaNualzZLmnmopad1Bbt6dUgqIliDaQ
GWw2bhchDdRQAf8KwIB/4KPT/MSpr4rWBBSthVGQg+aRfxbZwULboOzJWlqBPrjO4nVB/SnDEwIl
DaBE0EI3comllKWDhXm0KWMSJ05WQD1wGZRSoTdU7NruDbccvpGGVCYmEeZ6+NG0Y9ecEefjb8vG
z21MTbwR8l+9NAK9kSevUlJ4LCiKg45HzUecUS41LuvkHgxoRKOJs7mx6Wr6LO0cI0KgSJmtkZsR
J0j9dugot01IsGB1eH5XpKajvwxirf7dNYU8Jzo+sPHSaUB5DgOW+5hRpaZK+zWMg+riFqZNon/X
sJSg/GsoSncBovLLb9AlfQ9tO1QCfRXCeYESIygMgg3irJJ+C6zW/BVz0UABkdQorLHVqfR0Jp6M
8NqseNWV8NChg1Ny3SR5VLv7uINDucWtp6y2TkfAwoMIkYOeWWEZ5ZCdTQdLyb4Mm5ssTVAl+20p
D33vqZ4DSu1r8ueY6uWdSEH3v1uwurRzDQtRXZbjUNv3YV4X7p2DWBL0IlcU7Hxha3bbAuGt8l3T
qzajHQp/7SG2wPt3TlFSxkf+IuDgIROP9GQlXK+41Eqdin0DtmBjwiTEQygCz1mNqiC4LqIOeo8y
SSILzavVGwWiTbTvUW17Gy5kKAF1qZFmOmWN20Bi2f4rGWZfbbGzbM6tsIpqHXRm00JUrhVvj7jY
U5d5mw2oupAhaMqtDXqPb5fr+O7FjXLxK8wVr9jndkGHbFM6pCFofM1X7pQai6GaOh2GTp7dRqAN
lrSpm1UQY4rv2cgLmCOkS/zoxvdDtX61VQJuwAGk8OssGAp5NPCn83dZCAkBh2sMpBYGSB4NVuLQ
i57xaum8iaVrqPdZUeXZiR4qeFSXUq+qc+UUkN5Gvpm6RynkEbQLxZDFo97kJtXppgL1aLsw6FdJ
5evJGdy872+kCflHaaWJFsDSMxc5W9PqhIr0cTxgLzv+1u3WCCDm1uHPK/aiH61sBU6GcEkMlV7g
hpgZpkdtotnwn+oDzOEmeBBxsk5g4jEgFCd1MSreozfGmybT9vauXi75Ute8ZycH07mbpy0FVvc4
fiMenLmGKozRxpbXHLq4GNZtiZ95CSuKumyX78jJwQIJ5eU26otmo5jWS4qCbK+2vjh5KAbcK46r
H8y+NeFA8NRVSteTi+lkMf/G7NtocLfxs6w5UIxYt8MuTP443ndss66s/Aer+n/GoeEN9Cq8eOzZ
ytM/qxFIhZqDfenrx2w59HvrYCjremlpj0F6KFfS2ybYIywzWjeckms+65+OD7A3dRMX/IL5+FZg
oTmpmwPy6eXYHEe8JEgAPHWLLt/h8TByaPZ/ScWAYtf5xMWt94P8Kzplk2fRlV3w0ToWUEpVp0Wn
Sc6HHiBljfaxxc/rQMXj5BUbykqHsLj/es0/HUTDAJxdZpna/NNSt5R9DKv/oOnJBZLbrWzuQ/3h
PwxC+gY0TrQi9Jk5bZR6sjZ1tz1g8PrNMbU/KLovti+v2BTP58Lm5FlGI2c5YG3G3CzZVJxKtY0c
h6HgudTuhfVkF1eGmJ8EhtBUqBamphnEUdpshxDtGbVNAHEK80sd3UfuX+H8LJvTv1uv+SjT9fDm
vAX4aI9xqYWnqvwpgt+2cxqvtWr4ZK3eTWR2w+RK7/p9IMOTFTy5xtHVf+vZFevja2s1/YQ3s8DO
q9edlll07tnwjqyVGt4P1b/cW/O1mn7Fm1H8VqLTURkFN7plrGU4xnzXzcv/7YPMLsAAujmvtxGe
JDqGSPljw7oW4ZWvPn93/v9MCE3k1EpS1WYzocKcK7lqhqfJz2pB6eVGrdFyfj2TTz+KTTnX4CI3
YUi9Xy5SAWixWNCf/Pxk40oaYlupBb/L7lrvdW1+mU7TEQbHUVqk4lLONrHVpprqD1F8Cuo78uOg
ukOpvQ7gno35y2CA+1ApwWlxM4qTa32PsIiWdNrrwfZ9eHsOhlJfT32yoH/7qM5/kHw/9b4edUxe
+UH+KNYxRlqBISgWeqtSyVFldYvo+esBP1vrtyswO2NKm7lmBaxwap2t+JHiUZjYVMaurvS8Fd58
YrODNloFsBvkoVOEE2YC9RWxFvwSjMOcLcZsDuq9qN9YUOi/nt8/O3K+ora0eCOkBlt4vmMbO9JU
5AXxyUmVE9o72FhnbNoglGMBpzxE99ZPco32Lrkx7xKMfwBSr9n0f7bGtm5T1ZkCFN2crXEofaMZ
4H2d8pXfrH3FWCDDw+X72lSni/3DVA3NFBDVDWHJ2RoPmu1CWKvjU1HfAxou8N2KCfO1F3dhXfQN
1kzQwOLllQWe9yCwBL0yePxNlXDEFObsSoggCZVAFMNZ0B5DJROqMBbQV3nY3pvdo5bdAi2FpPyN
tbXFz76Iz9O3gEIxYDSV74CqNkabXPlVHw727EfNLsM6CIYe87Dh3KDdG/rHAC29g0lVQ/6rZZuv
l+DDpTgNRjwosWhxBO0H3h/aHB9JI3FZAcu7BztYlOWffz+Ayd+fmnFg5aPPXnRAL0gqRj6cO+pA
UmL2rLx8PcKHBkXTV3w7xGwOStsbNrndcM7BtUz7ztd/M+ejHq07DKAprO5xkWgL58p3+l/GJXuw
LINwxZmdDVBDXPTSdjhH6bHNXzDWWymT+ss5KTaGOj/7BuPC4spJ+XAgmSzLaNEciF4RBHzvP1iF
IqKgKjyeFWyJ6wSGPWcS7sNBv9a9/bOR6G2mkSHp4Gfq7D63C9ctO69Qz7onSA/LpRvucaCGanP4
+gNeG2i+jk7aR7oXq+cGgfoRnaIC4IUHKwc33teDY6/+w3iWAOH9J/S3Z2/0QHZKFterZ1FFi7h+
cIifsFgvkv3X43x4EAUNdQ1TF8Jk6wsx+1SGB7sF5oSKhto61Ua0rYtHrygx59EB+MW5zdSHr0cU
H+8OhrSIbXBdIESfX2gJ8uhK7wb1bGU4dMa68rNyTfspGSkWJDhH3Rq6zG4qCj83ejVqv0XbDxuz
dmwMb8PqmIQURUYNsenC9cLktq9hSOMDZtxgRrFo6vy1Ri2Buteody3eBosa8HypdMoxsY1wjzuk
/4JK2b9y0j5bSDl1PtZsdrwwZjsROkaGeEGoZ617SF9C7BG15diu6vKYX9mKn5xpMkHcBsEGuA61
eSsw8CMlq3KH44X/dJRrm9w018F4I+1+mWPQ0qPv6EYMgsZh/fW3+/jppmvEweOaS9IisHt/sLMq
ErR/6MezZSobBPQYSCibNrnxYUBV8vXrwf5JpN69t4LRdGnT9M/gP8R0Jt+E9RHeMrAsrfHsVTjg
oEy59U3c7cPku5ZQP8MzF5+t+meG5BTFzaqW4/f/8gscsCq+rJAkle9/QS8MGMWYN5yrSmF7ld+A
vvZuv+pCY4/i9xW9KXxm044WDZHd14N/tta8+XQGNOglSXD1fuwm8MawonJ6lmn1aN9U1tJJ04dk
/Gvn2//TSPM2YD6VS2j/5j9fNVvoiI+pad4kY7xXOvQhdvrt6/E+3qUTzEBUDDxl8EDMvmsqoY44
kaeemeFNY7obDHUR1uf3dntlpE+PigmMx65FKk62834Rwe38UVcTTuWpMDPI87/C6pFOTiFSIcWl
MXWsrovMunZCP53hm2Fn+wafNplEJcMqVrUp221Ql0vFzA9x6D66roCXu/a96uDlJX67K6ySGqW7
CZxonQNwlte6I05x6fwccd+CaFkGDlfmbCf1ImszvC7Vc9rFwdZp+780bukQHaO0/vrLfrZnyQEM
1dFoCWPMd1IiUgNGIPPWqWFEI2a3O8hnefdkIAP9eqh/2t/OZ/V2rFnQNpZ9XuhxpJ47o0EtQ3+O
JSW8na6kTxSmj52QyjLU+7uxKC8UBm6TUX9IYvoVYwm0xK03XFcJhFIDq/KF5WDGkGoSKYx68rDc
9cf64gUaXnBKOa4yECdMAsC2Xe23bxtbAUVsWQh3bbYdxFZRXbv6Poa8lsUzYsKXFKBlzmxyFg2V
ofCVPMvCwB1W1scmap5VYwyXSZzSMEemP7GV3WeF/kp95RDY/k1cZgIpptzBbR2vvG6f/h5pGCbg
muHwq96fI4IvEFO3Uc81r+miM0S4hJ+oXxnl47GxeSENm1Iw+Y5tzxKsEnmyIqUnznYJKzwXd4l1
HGkcBR9V3X29fT4dyqBvrVAJsRx1NhTEyzFoQPnYPWQt2Lb5ODVS0ITy//VAHw8fcyLQ4bZzwPLn
cQHuJfFoDgw0NhXmEKIYtzUtdLZeJr0rsdynQ5kqBToHdwZTTCHKm/dS0YYkbwiTzyV1tr9IU4Kl
F3TpLzMwf309qY/nnElNQSOUIuGo9ux+kxjgGo7HSCmFX0rDOHrcmGd8BOmaFF+BW7Upcnp/0BmM
tr82fZTpGT/PJqJYjyoaJIhzDiKPnpDC8hNtbHa69VhbrwnFyiD4hsIKa8ddhIZM+le6g37c/FDS
TGJVrjSb4sdsr6Q+SqWioyWBPUCZJQxIVqmamP9hoxDrWzrPvQZHbDYKLkoaFbBOnAn9VCrwOrwl
kS7F/def7rON/3aY6d+/2SR6idiXXpDinMVcFDdKcME+Es7J16N8EruxZtMzz4zY9/PqVV6NueLi
enUO5Z8BDpYSPdY4N6bJLor/QIxY6MlzncIlvXw98Gdn4O24s1UcclBaaQ3i7FGa0hP91up2Wl5v
vh5FE5/sybfDzFZRmrnsxkQT5zRDNW27kn5vEGeqEox4Yp/RO6Bu98TK5RHb4OAGj7vkEFlRcDcg
f77ya6bBZgfE5vrVde5n7s5582O9TpEUd551HmAIkJGSH2HmsfBKS64xO23WX09+ChdmwzkWGZzD
Hc2XnQ/nArabkY7PWBu+SvyLQVSWXn8ROTu2RkHgNbd+UV05gx8HdVTEvIZum4BAhOLvty2U/Ra5
TGSdg0LbKelifIjluRu0uyi8t80bx7wy3idfGDW87hAu0eDYpmvj+wGlG/ZwtzrnLLRmXWA0UAWX
ItpjGY3rVbkoWqrbzZMutaWFtpDL48oq/xMrvV9myJA20q/p5iN2m7bgm4PqQNW3Q33wL0nzw3BO
SOMWerjVoN5E/bJpd36P0RtLjp+6klzgSY3DwUKdge9MgUdRYyZ0wPvtGMUVZOKzlbFsIndHStuc
GjK//2EZCk0YA5p7jqD2Q9lQK2KsGwiwLQRcnw6OwAeIGr+bm+BqE9Jp1WeLwteYim4G0bxtzZ64
dpQ1DD/Pu3SN+JaX+5zG7M0GGAq/7YPV9GsHD8hSwevGGbdZcjCCs6bsvKC6cuQ+eZQoTRPoksDQ
VYVE9f0iwPJHjKFF3gVt1koa39SR3Lt8yH4JqtIHiIJq5i2x9Fh1+YvlXXl+p1nOV+Ht4LNVyFMD
5XqAHjZK7U0xYKiMoNvRX7GXXuawizQ3u/LRP1t3Sp5S8j6pDg2E3083GFTYd4b0LjjFIHAKYM/g
WOfsMGS4huZ/ctKn4IJjB4NJt+ZoPp2CxsEaLO9iHvCv04N92h+tzlnEZrTOihfFvnbQPgQzkvo6
xAYwBtJEdQ6BQeMRJrYH4WUcjt4u1veDd9DDvy1rGoWPjU55FFPsfDOY3jHuwP6WWv8rXOHKoiyF
snWU2worVBf3xCJXlkW3RSTk42Ych8GV+PhDIPL+l/6TEr25EjoaONJGrAsvVfciaXjb/Pn6Zv/w
kMz+/uzKweLJqkyXv6+36P3tYolerwh+tM3Lvx/HFiZQmcnzIecRnd2WdTqMQ3ipu2e9rI52zolN
zOESeJ1yZc0++7q2znYiruLZUmeZS1oYXa1ELnOyknSr9lmMCWBBGjXm2a4amnaP/OpKEKJ9/FBU
iIhUHUpFjqEbs4WsK577uoq0Q5JAHvUnf6+LEa6872N3MbybKrkIcDP5SPMP+jsqC0sxr0z7k18g
NHX6EaZFnD6/pKsgqoXTFwL9R3NMivKJXgXbf/sV+bv0piYKcDg56vQT3uzGht4NTaOV4hCa9HzE
a0R9sZK/pnWt7vbZVITKtc+NICFDze4eibxaQcEuMFmGdB5tKuPKtv/nL7y7T+HnvR1h9qKhRPYs
PWIEBY7fxLOffL5vVRfJb7ZO22PVbsv8Z5Mq+9x4tosVXW+sK/HGp5PkTp+ovJYq57wVoStWkASG
OBh42o4qbYXD1def6yMWNs0STIFusaqpwVB5/71kDL8wM0J5SEJ30/p3vNhOm9KBLkPc/dsJjjbt
KWSeXHkqP9zn07C8kJSfBM3n5yWaig5p9igTVEHJMgxSKNx/EP3W9r7w75Twtsiev57nh8eRVA0i
kwnUpXLFGLMD73djRGtJ2znQfm0ZRsjT4nwtclq0Y5VS4MJRXJngx1hAmo6t6zr1WbpyW//kQm8O
QlSEua1R6D8YaPmVkt45rr1PNTyhh2aV0ivDSm+QmiwUDPO0kgqSgreCHiy+nvd0DN5v4ve/Ynbn
cIU2Hhb57sESfwZ6KaWnwrpy4q8NId/vIEVYCKuG2D0g19yE8d7pbjoc1P7DPCYvLL4fuMm8PET0
PwDZtO6h8iqcNs91cdc4V1h+H/ekpU2HwZhSCg2izfuJ6LSw0eJx9I92dGN81065XKvh78o5xSnd
Uct/fbbfjzbLXQa6dkxwqX/06HC0bBI080oFhfvrddM+bvwpNCYil9JkSnOMzu/8JMytAGHnmO6T
7CGgBby7pD/2UAwon78l9FpBEL9GPluO+07SVMnKJzXgCYHbOjTbtTvYV37Ux4ji/W+aTb0QuVJH
nRceQ925oYWI7Jy9F19a/MuvzH7ae++3v42qknnrFs8EseP7TxpjLW3rXRQe7aBeFdZzTtc8f+Ge
PH/lXAjIjvio9X8c4/z1uPKTGWoWBG/YGaQZpALvxx2dsKZZVRsfY/w+fVzmFjTgWJg4YaTNbav9
1KJ0mf6WxjakHQkmdRhqLpR4h/OQUDAoX0SvyLTs5lZR1h1+eOFzTJHHR+6CaOdEH4OwOCHEjV9l
ScVpaavPDgYgX8/h49sDd2bCQCVu6yBss9MQglCIojTjYxFnv23oGzqau6+H+HhzvB9itg/ow+fo
NY25jh4kmazd9+ZqKK8AhdfGmHbIm2tYtoExiIExDBwf1dsqWAtxhZ73EdbiZYY7byGDohGlPr84
VJwPDbeiTYNSFpvKOmvlg05ChFod/eYqNvZoSxZdFW39a3zQj3Hs+5FnK+h2fSPHrKYJof3wKjMK
RzFNXncVipCvP9UnccL7kWY7uqIQm+Zekx0RwFvayrPXNN8MKCnb2/qAkbZ/5f38dGaklbZNmDqd
o/ffLZdJEjoI546J/qLU5aLFVFjkLwX6tAAf269n98lx1YkP/mew2TWh9noytbxgcmgrkBPL5oeV
bSHXX4u2plWa3UcMhHRA10CuPtC2cDIdy6jhe/kdzRK0venfIOm2akhx4QHrtd480/+AAn7WHr+e
4ucfEGwEvhQRJUKG9wtK+4hGy5QiO+ILX/r47T7RdbTMUHY+Weq5dO/68Mot+NnbAxACJZp6LtGQ
M33jN2dPrQJ8zUIrPw7ND/1PQndD36ULX7WulLsx25nd2v0l6IdtH7rTEDkYtC/7/sVq16bprb+e
/ifPID/CpF4veNstdTb7kA44qpWm+THLUQ8Y7TIavCXcx1DshJcvPDlc2VKfDmjqFsQP4hXLmA3Y
DbXnA1jmx8r4DoN/qXaH0PVWoXmscEtP1CvDfbKDoe4Sa5LUwouYS1MKa1QwjBE5XfJ8CNX0kQfy
wqkobK6Rxz55Fwx2r4mz3VSPmwO9mHhTJi+S4oiqGYO0cNlVV8KDz0Yg/gJPYrOCtk7//s22+X+c
nddu3ErTta+IAHM45WSNRVmyZFs+IRyZc+bV/w+N/93fDIcYYu8Dy4AFuNjd1dXdVavWkvOGjnIl
LZwqSKRzTxvUDkaNtQCzbIV0JSGbO6U62/OTKGCeQofk5GZVwoqTSx/pO17DxixaAa4xuQApDWU2
FjCaSVxFQwGnBLSdyXliUb/v2Usbm7QnaVdLmyp84myXBXC+V74VFA5yPbYCrO4JXkaxPliH1HuU
OFlN5EPv27w5VCH9ohyrkYhjc/Ouul4hhMGbvErxATplsk0JW9lRR4ZlV6pGu71vSp4O6KuQObM1
20ioiMOH7EWFk/SvSfjrNzJm9Mlthfo8IAxqqk8VHf75s5tuUbvW6qfwG38PP+Chbd+8UwVNpCev
DP82NTD7puklceGhHZxSUmHyTbrytfdgqDv50ifBf0cygGS3DatJdKCZ34MzZDiMHU1K+/uzcnvl
uPoCHkXXX6BYSg/Qki+ouz/u0XX/TBQ3xdOoQOMy7jXjczZ+lgprJYreHMrTbVbD27i/y0S22bor
uVijQdU0jtklu1x/bqUH2Ug3cT8p7vy6P8QbH6PQYhBnQAJRcyEBcj3CwFCaotD10imS+Gseefs0
R46iaT7fN3MTOKd6jvUXdES7JpmBazMpbYMatfjSQfNwlymfAi0/dNljh6rnfUNL47k0NIs3UcXU
Jg2GwEm8ovBNl7T1OKrZyrQtjEcj48Cjg0453v6zGyHELjn93QHjgScWLUfTfzPyfQYL6L8eDo5A
5OTw4lk+P1BzCLZNlDFKx6DIVIUfg93IK/m+jVsv1/A2elKsKQPPE0S+Xpw6hPRLk4B3SrowPGZt
oVDjk0oaRQZkPUK4lqLKRV+ojeBhhFNmAjnSaA695/7+lyw4PkhwqlvUr/kxB0uJCZ2WOc2pjmi0
Njo9BzH4GanpxjWCrWqtPVtvYx7jpgNHnfr7SB7NT/MwDSeZAI8ycf4+ej+zgl4Nf6vIpMY24wel
y45C/hEZ9bc+31vfuto7IEcLc40vHjW53ZB90Y3GBkIet08WarAr63Jbhfz7fTwOJ7QuFbeZk0Vl
BOExpQCnKa1jjSye/hPdSkDy36QHSBOj19yw4W8RxIc4QgBcOeX9Y+XTigD7h/pYWrYff76/QNM5
enVKTF8Ee4SkAqmhhDDzlAbh4BraTE7zofhC18uGnuyV9NDCBgZ6TeOlroIQ4rC9dkY6Xfw+7Yra
yaURAeSHHn6uSF/ZvguONjUFgKRVdLLbN4d5UxnFGFW1k0UP0vinsKxtGFob2Z8URtZANAux4srY
7GiNYdvTU72sHfjINnJD59fPNv8d6Cu4tZursKawJhwYCu1eFmfH9cSRU+pb5DwbR69/CAgDmfQb
SSDzyWvL4ptG8um+L8jTYs+cwaSJjeecQg4Gh7g2qHRerqh61zi+eVDqcMdzFdKb6msN+49iOdUp
hRnG2A0/s1fxHJ2yV6t9s6IHPNXRz5V6vP85t34zVaa5YdJMC4RHm1z34rIQJyjkxmpAwSX9WOu/
zeRDCPnUv7fBm1LCZeDlvSkt+WoWC9CHNU6JIlTgPaVZvKnblTzH7R5TweeyA8gLgfH6O+0XA/GV
Ts1JbDVOo0AOWkv9k4yoxcpI/uK3rxdPlXmlmkR7+ESpIl1PV2BYWQmtR+vEavLYveodN7gala9i
4wdvif88NvlXsYciqnIfUBAbXOSQVDQYVOCPO+/Vz3cdBHbxY4aUWvEJxr4PaHPuEdAS3Jf7k74w
H3wptTz6r4g8c7+GvUviclq0jmtWwqmOW+QVquH3fSN/a3K38/F/VmaxNi9LVCvgsnKS8bGBkUdF
vY1TQP3uf1QTpKkRVEPV2so+9mL6Of+j+3sU1Tw5XvHihcHSxYB3TYlk2sFnn9Fmuov0aTU4oYzY
bwvn0cpAF7YJakdcJZTpqNfmKVPBhx1DqOTBqVCQ12EYpoktrurt/em8DXlohOrc+WBeJLz+PXkv
fFiHZTwbe1iMpbQ/wkBpa52xSdMvcr5i6O8Zfb1uHN2QBZADoBsD97j249EcDUTHM9lBfi/apEZg
u8KXEP1S9bcm7hKEmoB/G25nxy+Z/Lms9lD07aO0ewpcoMc8E2F0O7ZwFg47eQ2RfRuRqUxN/AHk
DLgkzmtTpZ8EOmAd1Rmh4Ntko6RuR0ikkbTOkUlQEx3qCBG0Sgg73f35X7bMOWpw7eZYmL0gDDPj
jVxhuSTz3pEdRznHFqFDPGXV1wC13vvmbr2WtL8CqoAKCPcDaxZMTEMMhTEMVScoAY4I+b4WgpWo
uHDaAHgC8kOvKbGRs+56oSVUislxWapT+7v8Y0jbZ30aUUo8JL9jJ/mQO1D9R7LdfQAhqqj7GnY4
6aO0D7bSBorx++NdiBbXHzPzutC1UriOTdUZnkU4sfWzpG6ovQP6DfpThejLPilex890zgz1Ud5b
zWnlA24vMBP8C3gakGNeBfOERzaJFACOUh0IuinjbhTpOTi7RvqWh7KtNw+x/yg3D5H5oEnQ25rQ
Qu9D7UfYvHQ/7n+JMl0rZhuQLyFwymjX0X41BZyLrS5ohVHokME7xk8zpoRtqzXS30/CJvioBU+I
zTXCISkei7P84D+oTvisP5UP8cv4mz4M2Za/SMaRgpRFq8smZ4+sxIfJ8+Zfx9uG7KhFSKW2f/11
UVnJWR7ydUP9s4Fdv7aeE+XPH7XdlpAsZ/mXldmQl+xNTS9wmAAL1Wbx26OHTkZyQ3OUp25iI7br
j/24916CXaTtITmLD1AWdf0LtUgkq7xz8dmS9vJj+z7C5/oo7Ed1J9f70XjW9GMKhVnujTuUbw+B
utbDcXsQTD2x//el00gu1q2OSoSj9USjptHaOizNUFxo6lpuehrvzfyTk1N1CjbUb2bpBdmXes+o
OgguoDQqIR1TudG8BDLy1chO0JKqqrWNstpe391fiVuk5NTzy73BBLWiko2eWbZQGRgSodWcoPip
nQV3m0pbqCBbBNKHYx08DZDMNuLLGKwMeXFeL+xOsfJiXrXBlRqtqjXi0ecyeE1Z8fw/rZ0JAojh
kVD/uycvbJR1BxFrNmoO+lPOaETH1qwPMLyvPMWWggxJ7n/MzJyZJCpKlH2vOVqsHbQu1jfGkP8s
SXTEk1gg/KL5ykGycG5Nxwd5KNZOBud6PXkSlHsxJR3NifP3qDwHiGxHGnJlLhyfAahbYcVLlkao
061BBoCXDIita3uZHqGZ4umaA3kx4OkvmtwdQvfTJMjeQ0V83yWXTskJHMDjmSvRbe9tUPaBSE+R
Y5JVQs/NMnZZShfjfSsLWQ0K8KQLyFET97jlX4/Jb4RJX1xWHR3y7dTsNlr0ksSfVShTRHWn4ygg
dUW733UQGE4isD+idF9Yp3rSs9hbyjtkb3YtanaT7MxyxaUWj/G/QHmKjZZyM+MaggaNHOmqk4bx
A/LLtgtMD17/DiEGX5dtuOM3mitsXBd29fF7DJ6+qQ6JtFGUV886ggGzVNv9hJ5F23xAnGbFIW5z
zoQNup8MMnsGJ+u836QcxlqBOl91JIDmmoK8pt2V1dHdwjH43d0C42i0l+BjJ5jbQXyDx+3+6i06
5IX5mUP2Kk9t3J0rY58gS+YP3S4IiwLJvCCxmc2Cl/WgrAx6yTFByRhgcC1i9BzYDdWa0RkDh5Yr
wy5P8SvcoiYV7//90EAqchjzNJgQQNd+CZ6/rSvEwoHIwIkfvhnDuTOKfSs9SUG4Mo23IFCW8dLY
LPq7iTdW5qCqDtT8u7x8oNYrG29qupd+oCSvqrvkTXkwP4T52YVD8v5ApyA1P/Mubc9OAPKbSoX6
KbbjdxXu1q7cNv/lXgMnGatGvQv2sOkbLk6ACGpKxDcIlN7wLeuP7XTQIIQ1PgXVWdT2JQyi9we1
5COk4wATEr4mrPa1waI2C1jhqasWLlpV0YPnr6Svbp+M5HupHZOU495KYuLaACLdkCO3kwHtPDiw
JnOb/kZJaiU8Li2OBTSRTkogujf9z2Phm2kAPb7ToqXWDA+tcsyQs7o/WYtjuTAyC8GCVpeWL1e6
0+N3JlViyYTJ0Day7/ftLC7KhZ3Z7bYyyIygQKA7qPymkNBUAJ+KaFg5t5anzJjAXQhw86S9Xhmx
NFF9aHvdUTRUmtQPEBBKytqTaunkp9NGtCzOLh0857URNCJaD3UG3RlgMM0+A+3J34we9TaectmP
+9O2uDwXtmbBQaZNWi1RQHA86zz+FGknoGtGqtYuM0tvD3o0/ybxp57C2R6V2gbiWr/QnTyHNlQ5
VZVIi2ux7ftnDjkEv23Lerk/soXjg3Xi2UF8pWtzXm038zT0UMLUHQtl07Mp+QVactJhzPXHijc1
fdTBisUFF6RtGNUlxAbYwHMABsJ4RuIJbFullL5IIe/htnq9P6iF5boyMcsuGEEmp2IT644UqTaM
eQLsm+q4T5J/3WgDcw6wHS5nEBnKoOKufTAeUQmMJAwVxS9qbX5BS22/gkdd2ExXNmZOMdai4Rkl
NuroG2NpjKPUrzAgLM4XqR+V3jUWdQ4dsfShjZFCJfrEeoqU5fCq6zy9VKGK7Qg01P3VWXI5wIuA
FDTdELnSXU+a7KVJVo2d7gione7aidtfGiHlcCtfPGhJ4B+gqVrZwIs2AQHS2grclnLytc0EiZAU
RD0LZdWvddCbm8hs0Jclw6hag91qtEPeH+XSsjHEfyzK1xYhrdYlgJS6Y4KjLV9C5IuDFejYogl2
Lt0yuCDTeW2iS/sEBk1Jd9TxqfM+jQD/OnNlKy3tVurW/9iYXOfi2mB5VSkEtUpIGrufvVT/hMxm
d3+mltYG1cLpUYW8FjC8axNthcbikBnMlOape9mL9YOXZF/zSb69kZMnHYjc9r7JJYcnkwFTG8V4
uslmJrkmRVJnxIajGW9DfOLWl4XhRs6if38Q0tpA1xSEOKAy5mnOZIBHvZQCg+MWnJSYwuoft1RE
OsRWVvxtcRb/MUUK/XoW41QrC00TcIaq/BSq7We1l78YgVQjrDdoKNT17f7+JC65H0cvDa/kam6h
eyn6Bn2sloZjCTBmP4vib4uT8b6NxVFR2JoaDDnn57Q6ghFpQ+tlhlP4kGmQT/5YZQ0PKo1MkPJx
DA/3zS0OyZxKXAokQuRJrieRMssoB24N01uCSueAjpL5vR7f7htZqKSBzyP7CU+QAmxBnwUjY/BV
9G8awyndwfa7M8r3LVF9+NPXH6HPb829ZYJAFT8WyOPUyAE3GxQK0rGy02MgvPRtZBcdgqJwKQxu
9+ghHenG26r5KK6BcG4xbBxwgFW4+sgU2G8aubu+LquyHgzH9RNAU8rer89wqKBDivgDWp16NYCX
la3/sA4Gi6DCmgWxyDzLUnaKSV+QYjhSNwmTGvWzIKTJwSVFsFIlWFpxWmXpvwAvJ8NbeL3iJJRS
Lab7xwlG/ZXD51UvjQKpI1lc8eS/N6nZI+8vZRv8d+AgbsjvpAJBuNyzDCdGV1ptttbXIfsldAet
PrjpWU+c0EcgU+ela4ES/CFIgKoyu6xOQ7ZTO3nTjv0+qExbKoD0CGdLOYF52eb6eaiOSng2Qx4O
9FfXSI3SJOM/JGi/NtFT1ewrAVIf7vmQDdiiE+jkUJNq2+muDamJlg8bZLTvu/jSqTHR0/1vrNPv
L04NIezrfuwNPLyV7DCgi2ytgLQUwSkhUMeYbq+kCK4tVFGU46+e6Rj9xxot2Dh4NZV0kzUrQW7h
lQG3j0SAIzWsK/rswdQWcm0oCBs7ivddHL5PEnSIIRXpd1r1d6qZ7O5P3G2DChvu0t7s6hoWfaHU
OfYM84foPbq09MZHveocwwelnRe2WGySDtXFrXUOwg79ir2bnnw0SGjIreWIfqgeUuWdMiDbmJ+5
329cGgOST1WxjaX3AZo719sk6LEUL3H72Ww/RS4yOdExgqbh/lgWg8c0bxPojSrcnBapb7rMK7TE
dOKT2b9D/2f7JBJP6rGNzqPq9Ct59KUUjnFpb3bl8o1It/wCe21db8Ys+aJZX8TG3+hPMMx61nNu
FnZGn8IY7PToGTUaV1trzvl7IM13+eU3zE8Qn56BCSNG4/mT6CPc88mQkQtCGE6CcvUAJk9Wnznn
Ngo0ymi5dP3OEL+LQflS+sfcd21pFba98KqkpgFKj6IKqH9j2koXm7GG1KgMIlyqY/0dpeAVmf3M
842OeJd3pLl6ZdmnrXczBZij2sitgIzJtT0EJRAk83LTSTRgzzvtozY69Or370iKJ5UN1WGVrTwp
bps62TZTj/r/tzl/Uwx6UfmVl5mO1u/rSj+3cOToSbsBdqtXB3+oNnUFFThw8jP8ylW2Brxeuqdc
2p+5XtN7Ya112C+s/EERvqIAZIgnEWFizV/jqFpcT+4nKB6QeyXzdT2/oeoj6e6WbKtBsuki3FjV
NubeEBpnQf8oK8UmWkseLm/lC5uzgB4ruVIqAE0cRdmph85INgaTS5KdqhKSCl/yN8n9c9+Plk5m
6hpcnelyAy02Gybsn4UimB16upq4rdOvIpXOLHq9b2Rx3ci3wNkGdwwFpOu5pCdeUrPSNJwwTDaB
fHS7eIuMaq1WG8Fb6XhbXDfusTx1MHdzQ/cF9NrSjvCk+SnKhPjFEJ2jZssNbB8N/beoRJcy/Xp/
gEvnF4ltmZLfBODRpgm42PyilDVk8DFqVgoq14kNt/ehsWhszRA/lN7uW1tcswtrs9OyqMsoLDTc
RGej5/IPVf41cFO9b2Tx/swpCcgZjRO8Y+YZg5VEqSz4BDThc9IgMKT/aKtT07163te4PiKf0wAQ
EANi7GOYOol07BGeS0TYAYwfofU4TC0fzUg3Qr4rlfxL7dWHMjjk5iHvjve/dXHjTIV9GjUlXrhz
5jpPGmt4RlrTkbydr+2y7JC8QHys8b7wQRtJL9Va/F1a8UuLs3BvJKoXhpCgOUHAld0bhXcvhYsF
QZ7A+FlG3deOM+f+KNdMzpyscbMmjAdMDlG0g7MfOq3XPn7KgO17cbdTBW1lK60ZnH5/4dVIJppj
1faTwQf3IamCD5H7q/BejEDfpkF7vD+8pY1LWpabJnWTiTvg2prWyEoFOxfAB503UHmWzGMn2DoQ
hMyW4OVeI0GZVmh2gJq8Di1MAeWmD+ranuS1gyVLJERwnp3h/ZDz6lgbJqK+1cpWWgh/V5Zm8xgL
OWJwBZZi91stlvZ0wUQibRtHPEyFlWlcHBbAHwu0MRH97/XtYtG81veQDPYNpFopCPnhXpURtdLh
6BPXkiFLID9zig28WCfaAGsKVBe2IvSsvaIg8UK1KwhP4NlG46RnP8dtK7xH/S7y82301gh2/QNW
sqBCQFTeyPVDc1L610E/yNFaqngpEvBJ1Ip5bHIX/vvJF59URKgACgkcmQnavur4Vkovqono/bdc
SE5G9lHxss+K8uW+6y4u8IXR2b0kIpmm9ylGEdlFcPo3pf5tnf1ugDuSWF7xpmkf3Pgt8ZhMOAcO
SZvrSRdRNU+DBmNikMibOKbkLsTFWuPZohtdWJntjmYM0AQec17s0gMUmhCfB2ZLw0cX2QFCsPfn
b9EYg5kEiihlzcUMRqkI4zSsyHGF72ZNKFN/VNUXWVir/y1Nnc4RTY1xAuLf3EMgrVLahDxLb74G
o2PWv+6PY8kPJpAIVx24X9V5G0ZptG4N7M5woD6xteK9V2PbSj8jIg897Pf7tqagMXcDAJzTdIHx
vOnHKJQuDENRJtGh7ka5tDP5UzwKdvtckcuJV46ev3XrO9bmdAgkB2MZCJCBOrR5UrJHMZM2avhe
Cicp/e4r+8jdlBqxxo/PYexv81LaxeL40MflDj4o1GS+9FW3EauT6X82+sR2rSe3e/azXetu0EEI
ekR4g3NUPEjiaULVj9UDTU8nqHFM+OKzFxD3NI3ZqQAkMf0AZ0wz2ELyYqArKA/b+zO7cBCB9Phn
ZueJQ5hW3IDOK8NBhfylqw+mLmxAdQHRPYMl7U61tJZ/XfJLkwb8qXGNKtQ8q9xZCNpGJO6dxAg3
YSo+mkJ+uj+opS2GS4LEnnQoIL6+jhrwFDcDjfGGE2UqwoKxbG0MWIVtMeHhnHuesXIM3Xa/k1Kk
B4XUK+k+sq+zMOVDvaJ0skuSt98pjQ05faKfI/+oNydxPLV9tOmcuoLN5kGkGD/CBwY8gjriYNdr
DVtL23Ji3gbfNTXAz7WdIlUZ/W7gdu5Vg63376r7QhMbktYfS/So78/zEgSZGgSdGxPKkd7g+Zlo
GUPGevJuJG9IMqY4+v5hNI4Dg0N4HSg8Z0K0jRrkde1+5B9hJQ1fte515UMmQ/Mte/khswWwTJTT
JbMwHaE46nVwFIqdzsCHlwzmCuvAAzYN/7jKpuRq/5ueuWGtLLOULriaitkZUkh9H6Nxajp+/C0z
9lXVnFoUqwVtb2h22z1PQMnxd478bZKd+rW63dIDZsLaAfEnH4Prz1bCbOJWyNrahOWGxqdS3jfJ
+EmlGFrHn0LlSXYfZeSOw5918kdT0AY/DT9H6JU0kvzhuxgMmz63JaWyS1mjElDZkvyrfk8+9cZK
cF1yGRLj4HfI5YrAo2Z7s1FRtfSKynRc6ytPKC9xty1oeRMOc21AT1iNEGE+I33rf1SsdJO7x2Hc
AjbdSmtzthCIIFfn0ssP4KX67M3XelIS5J3Emw8NRxi64jUisoWe1r/07ZNu0XRG/l20i/uZ7ylZ
rlea6dTmoTG21lGonyXtcWqbLJ5zXbWL6hysoRsXtsLEGf+P0Zkjdk1QFW6qmo6VvmrWjyknXyv7
lf02zc1sv03MuLxQQOvR9zLN7cXI8JI2NzOBKCOGxdbUm9GGfUe20a7zD2ntGpvW78P9CNjKVqJa
2OtWYpzFsDGfdbgObSm3/kO+jBAMqIoVRWxuTn5eyUWaSDXLWQuPUnFwPwraOSYpmrzcH/vCXYTM
DkATuK2pkM/bNqu6CNUiYn4jEhIil345OkM8ThLYGz1qbyuhbWk5L81Nn3Mx0wMy3m5VKmRbgsda
/p4HUNpGK3F8bUizPWkJUd6MA0MKG/KpmW3me6lUbLnYGR/C/3DZpkmKZULYiKfvnDXSRIw4atTM
chJaYiLpVWl0Oxe+NvKaQyyh768szWKiSht3FqUpXaBy/iUGMTvEdlqqh8rdGx1S6pZtFN+rhnfc
tl6Dki3GOTiKYY9Gd4Oa0qyaJGVKZTVBYTnyQR0PUfQxNl5ShLcU+SmSLGolJ615qa2HXHkV4IoJ
3xSahZqVi8nCRejvs55MJPSWQNqvnUcdVCWotMpyWvrSaloKR0TxzNLbVOZK+mTh2kFpDgjO1Duv
A/y+tpRmclCHo2AB3023mvdhSBq7Dk9S8Gx2n+9vwKUd8X+mbvgwUvjWeqv1XCcREVOnyY62J4qY
940sXOkIbDJXGrob6G+aQ0gyNwgHIcR5gvhToW3TeKM1X6WKt0fw6HWnmKppcOqSb4ZAqbyAdvro
NgfQHrVwXKMGvV1F8hsSd0v+4iSZZzliYCV1q7Nj4lx8z6TiqxAq8Ewa3T5WqrUX90JSgS4lumXI
LkKiBCL7eiXFQgKc00mspKRt6KLOy+lGp/EaMIN8M8R70Vbz3f3Zvl1SbILr5bGK8q+sy9c2u4g8
c1+HrlNzH/bqfSP7m26lLL88sAsjs/O+quVBRCbFdar4Txi+WPs0taFs0U/l+FNQxG06rj3Bb+Mq
RHHwVdL9SMIcxvzrYdEMNogu6XvHV0Brue9ZoDulpx5a/1ecfqCG/u9ncVo1Grfhp0MQ79pcq+Y+
jYuh5Yh0NQzjQzHpD6z0TizO4qWRWVCtFDr5SsW3HFVrdpLyARWJyrBsuZYPafjcW19099cg5Ct7
fuEqxVRyXgDPRjyOx+P12FLO4yoa2QNd6mRy+OBaxRbCP7s8NROkwdh3Phy9XgBr9coBvNCNcW16
Nq1WktWWKZSWU1KY6qO35x79pmOP1Kjthod0a/6yIHw0272R7QRtzfpt6XOyTuMapVbGPY9Dhgqx
WuxP8y2ljZ12v0PQF4+KfExHTrORTOdG8by3alWLZ8l5SauSm54YrG9IecIiUVov5ezQ37RO3XF4
yPquJdEoye+rMtELLTlIVEKeBQEgFWXuldfrC0F/k+lmje+aUMUFPEAC7VCIXzvX2pelvzHLvasS
GyRzU7q8LQe7Vx6NfuQ5pVWbIdiKzS+x3BsxWSFYVKqDsdZTNy3z9ZV3+kI4sOhFg+BOnKL0xUXM
lJTI0/3RclJd/+gLvmeXpbdyt7w9RbEBxz78DrQx3zA0Z1JcV2haWI4FYV9Fc2jYv1RZaxe8JVeZ
rRYXmCzBVIOgideY3VDoRstM2Czx60rZRNKJF5gHbsw0M7uSUzuk2UgRnsToEKDWIsj9xtQPCDaC
G492lYnOh/nqDWtcegtnHdB7xaKTnkYP0FrXs6zGpa8agcvpo+x17eySMpPkU1DVK7Fyzc4sNDdy
WY2FyH1FaNTHKkiP9Eo8qDyVwhVE7aLbXAxodjEKpCzJrYpTR2+j76YfQUILDeP9wL/kNjA2TEBk
9I9vuppitVcnVIzrGJpvp9wL6PNQ0i9iJdt+uwLsXjqqL23NAjHdU5LQJilHdXcw1G9F8lxoKyaW
HHPihzC4C5DImuckg8qNXatmOH4P1GVrhYiZ9GdXOUnKg27s78/dNP/zbQ1sF0sg1RE3m62PXqRg
qsfKdYZE/MDBtQHDuxV84bdOPrY05Q9y97PsVm7LK0bndCJ1UAe5jlSR0wwp6DsShda5FHkVwN1V
j3FiD4a18WV/7UKyuHjQXUPFDtkarP3Xu6tR0zwJRQbrpX/y6NVUfxXCf7kgTJTa/7Mx28GJW3mC
Gpauo6EKkDzIp3KnIkk6fAujR+hKMk9bu6pPt8ObJbywONvLilJDJCNjUXf7p7ZGu8OwRRNVsP7R
y15ykoBQ/+jSh75L9qXsH+870ELmj1cCDHky/GRTPX7mQVmi5+OQYN6kSGFL+m5IfuTSd7RSrPyT
lBytWrFFxY6jh2hQtul/ODIurP+9r10cS+M4lcnz2gW5INkFgAStN45Gt00eedesBM1Ft6XVC/S+
pcOyMQOED+werdHY+wHn9caoq20faMYma91D2+76r/Wkui4dVuZ3KVRr038NopZvnh8JVVdYZp5I
LG9Qb7LkQN4sEo79uI3hd1WLr7W5R4wx8L4FANP3YbYpii+NtMquvhTILz9j5mWimAEG7PiMqFGg
W0Vf6dOY77zdsNcO/Rb6C5fSPfwfBbMirCzyUkRESw3sK6DH6ay+3reVGXh9FhARh/BYR+/Q0AKD
s3M0NStpk2lrfZaLLv2XKtWYbjskUa7toUYOLZ3IQlMI3/R68taqJ6TJVVffZOmHug7Q/eXuLaJX
SnZbVE/pmtz24ojp5ZLp3oB/as4ukOZDKAojEZKei40U7q38AC7ZLbay/MFcU5VaCotT49j/jM1u
QiaKUp0mTcbGtwmKXj7C6PtfotSlkSmKXWxUMx4HLxGIvZzRblluI/lbrMDiJX0J3GQjdd4xobnH
brpxj0Z72sdr+2hatHmYxHmYT9HgqjA/6dxGqWI/MVwnJBkUqxvgDFtgumBAyGAk57rdN/EPM39M
A+soB3tD+Hx/Iy9Fjwv780MPgiFaPmLdhTp9F1c8J/r4pdgM4j7X2k8ir6lgFS68tGcpTbN1QL4A
a5wt7CCGodDKFvum0w9J5Gjyz7H8UrpnMYsPrtoRuoxtFG+k+kfhhTv4eh51azUVuPSEIwnAeUsH
Jqnp2Yko12KdQ2MmEDYBKw+f/OZkFnAewHni1fDN9K1t0BZXKKGTZdKn+7O+9GA3OYxJydEzzdNi
Ngd+01VlJKvC5Hd6HG39YJ+oL+0uerIiG8kHeQ0zPZ0CMz/DIJRPdD8gWzd/sfaukcRRLAtOZYib
uhB24AOaAfWXCp3Eg5H/Ea1uo6y698IsX5mdIsrF/pISSc2ZPsHJ4k89BM8IBUUGuu8QEMaQXPUb
blvVtvTXWOyWJxgcDuVWxHtu0nOSH/jKmDcuAhBIkwY2WPpk3NUmWEy7PjcqXEhrLB4LRyK0vJMm
Ovx8kIbOYkmAr/dmiclBgA9O2YQ+jJyedqbL8XTffRbisMmthk5ACPp0WlOvZ7XOmk4PBU69NjNP
Jg9BMzgniXk09WAjKV8MmITuG1yAu0MySgs2PbAwKaL3dG0xD/uqGFSZOCmQ2CVVDv0EIPZePwVm
QqvBM9owG2gWd1IGD4YBsRowHZVHMvfObSh/Tb1PsvemrB3BC9UEvgvdAKiKmYyb9hDf0wJZSUPB
aWPYn4WdlvLnQ6gQOXipSKmNltjBqw5y0qEo/u/L+tfWZ+ugSZ7XVI0vOIY7JnZVgc3QHB398laD
3GENWba46rRoku8A4APn4fUaBHEpQ/maYw3afD/ErZPmOChI8TXgfeMcrmFpNbO4EKxpc4DUlVzp
lJOYPU7SuhEa1lOghD2AdJGRTnqy6n3mPqUItQM6hsqK1IQPg1J2lounNDln/coZtThwfSLHQSCL
rP9smlFFjxshSAWn1w9mUe+NItgaFMHYzaXyCwLsFW9fuHnAjwP3PVQ80Ouqs7dDpcPK16OUi9SG
Lm6tnJR0IEjptjWyte7hxTglMbmIvLCPSbJcL2rdi64XeRW2eGFv8OWj4Iv9qfUjyu9x9uhZdP9F
caY9dJk/bHxJXzsJF2eX7C1vB2qnpPyvv0AY/HhofFFwXDzXinnr+iThzw3t0mH97sdfVkLJ0kmE
NSTqYOUH9j8LJaPVDb2bsJpVcnbDaFv9UfWNVmtPsGgaWmTzQBXX6ifTVXx++l3anK1oBE1Bo0jY
TEpbH3M73zVAX+If7ub+4JbmEmWPiVaOEpg6H1tXtm0taJbglLr7nhbZPo+hzKHFPv4G/lutvRXO
gCV7lPcoevP447Cbvf2ySJKbJGLtGmMT1sFBeKoOUiNvxOK1T473x7YUCS5tzfwkCgLRzSY/6frR
DhoAxGvhdOkAvbQw2+cFOsVpnQ+C89mv5Z2Otq+wm9TZ7o9j4cZrTuqwEyEwl685r71e6rWUWFy9
9EJ/7M2j17+a7ikvYIWUCg6Qnf983+DisADW0LNE8pi07vUG0xANrKYyrJOOkEkLFuq8kOsq4kFc
k9RYClyUCEGSQ36gwF1+balopFxOEy55ufa50z+kxld/rVtn8cS9tDHbSkWMN5akGx0X/jp3V30e
zaOBBJZ7Sm1jGyi/rd+mub8/gyvjMmZu3pt17I4tNi35T9z8Ma2nvH2/b2IxEF+Max4GdUUgk6Hj
3goxSIzPEgRoiiO6R7Kc5W/vy1iusUEtbSjaukBdgpCh72mWP7CKrg4aU/SejLgTt6OiDfaYpmvC
fUveR9YPHn8e7PJNi3VRubkrKZTMUW6CLW3XWj/aUoJr0Vpx86WSnEkfN2hLMrdgDmbjMXO/Ns1A
pzZlNduItolg/F480NOfduCBc8QWH31rPxLyB4ksrvtBD9+T8WVlHZdC/eVXzPaAlvnWKPgGEI/k
d0Nj7UP9tbTeeAwA3+1tyAlFuHWRf3X6YOPKH/gSofkwRmuQuqVpn6hvYFLWZQBQs20Si7D8dXLv
OrAD2HkEzix8LEbLbqN6JZ4t5YVIk/xjan4I6N5oJrE5UkJHQcNUbXSRzYdUD4+0aD11Vkt25iVK
4fUzpUdNfSnXNNCW/BgS1amHf2Kmnj8tqzCvtDTlNVKJj4Pg0/y7sjcXlpRtMqFYJgwLx911WGt1
IzPMMfWeKgvyjsBje3ICRd/8ggdWtXYlm1bm6q6AmMbECTvp2UNFMc8ce0McKv+Ps/PakdvauvUT
EWAOtyxWVUeWWqFl6YawLJk5Zz79/y2dg40uNlGEbECGrQZ6cuWZxhj1YEVIk1LO9ES5U0fkHW2b
+KmyTvW484bv2Pt9Mb0Jket5KcauxJ4SF0gzfI9UJLrmi9O+wujvNcVDs6cL9m4+GaFFzonxOUgR
66sj0itdWI6BHl6GNjvWhX7XjOcsfakd/UsgebfP47tzIGzRHyCkin73Pl+vXV5X/98W3RaUxM81
tB6dJZ13i9V7hlaBij3lfZikdnjpgw/1qMEyhCZOrrr1HpR00xBBiMreEGyua0PkbRr86PAyDZqX
ADuw9Q/J4tyX6o/bU/f+YIu5c1ggrm2Z9nFx8N7sjCyRIT4bo+gCaUQzIqOQzB6hv6fn5cOkxY9Z
Rg8L+pagA9gjcvl9d6xbe/PtF6zGKpCmZT+l0YXC7xSk99Lw0Jrxva3nXtqmhyHLPSX8dXvYW/ML
a4alEHiRVF/XMyytajPNyaOLTMgFHlhHqc8M7ndrYtt2LDgnaczhLIifv5ndoQXNaExVdNGzOzn8
JSDrwI6jPyZeYxEJWv9nZnV5JTV4OLPDzBDOxyqGtz813DFtD20t7+Oc37sxwpxoK6TsTIZ1DTCq
atSHiE0w180HhTvsWxKPboDKrT0cjS+z9FeaKDtnXNwX6xvTFrrqYJ3hWLJW+7SuumGKlDGCf40O
8aeQzfkcxF8k9RztbQ7xq96ZEssFYFx0w4kN+2bRUm2JtaGcoksYJrx0Zm/yrId7T8B7fR0xizRR
0/qG4447fW0GohuzSaFyuihG4prl3wO60FFKc8n8D5o6ix4f1Hw6o89LTqQe77qlOcC+dJDTz435
sYD8eJRK8AWaR0vD+fbx2JwBOJIIJhC3pr3z+tNMacriRFmiSwqZTJoB5dzxoLYMgIjSZehWIEdf
Z3z6MdWHsXRYzczgiNds2WhG8vb2MLammE5tkZ+FkxinYR1OBjHpiM6OLgJxtEQ5bJjK0eou5Dtd
6+5XZX22Fc+MX6U8gxHPnXSvmt20upeVf6Ms43r/D81EVFHfftJqaoeuN2p7ZuTDkOsXuzKUey0Y
v98e+NYJJYVKIpXxgdh0VlaioRhicvTcqWlENzes43foiSTaC8o8qYubuodtfA9DEeN6Y1Gs+JtD
A4a6SyMtiC5a+iTbEy4UMFkSICJPXWcmXXLP+px4GZJVVm8/Klp0njqajx4l+2eHvqAx/6jUb1H4
eZzArJyHxOsNaCii+MAO5/R8uD1DG9fJ1eeuHp0kH8chNCV2Rg2vjewlNM70gJad7GuZ1QD3yuNt
gxv+0JXB1UuQ5mEr5zrzQ2ngQ+QEXis/OkHkSeXO2m88pxhCgYhMNQDhNWOKNrZqHPUpFPPyt3ro
XL3wNGVmL3u5BoW68c1Y/ro9tPdcOWLt2WiCDlg0ga9CZ91siqQps/iiNX8pNreS0qGwG6lnVSoP
UuDcQ71xdKTp3oy/6JJ06LsPi0pFf9xjSNi4Vmh4Rw4C5mzRvb3ahG3cyG0ZMvbJUiIoimboiPLq
j4HuYrhvrKz2TlfIc9FBiX0Zku/6OTHOffTaFUeo8m7P69ZKgt/FGh29oPdXLnTc47V1aOteuoV+
d78MH4KhgJRp+FHkkevkznLAM7xtc+tcvLW5evsCM4ilXMKmcze+gP856sewfy4j4wBp6J+bop8M
HBZCAqDCVk6LWc8xPnSZXJTuMAj9p2NHVUP/EHTP0m4A+xtcvXrUaSkDEwpYkWrO+lEfhkEBHdph
LZePEtIPQyJqCuNnqToHofIcDyipoItjvkjRqU7PdkOPuBN/nhKmfBz9evg1Sto/+Q/9CQH3Zvob
vZ46/tpToJh4uJP2PjLvLOD/3X2ifk/0PRaCrfsDhUzmCx8I52p1f8Tm0i9SUieXeOnOJNDpQDHz
p1yBB2mv8rd1imAWQJ0OPlUQEKuFCbo4zSQnSy5q/JPEVLKX3tva1yalHnpqfgf0q9/f1vFsOClL
4eBUScNynyzPdfYEN7ZLM9HYjfSU/7FmBaeIgBvcIXUtPIHVg5hYLcQiEHxfCpPmaW1wk+SBFM7O
6dmcuTdWVi6djn9KLnlk5szEcfPO/kmGb08kYHP63hhZXXJMWmEqTp9c5PLfKX82HE8pXmX7LjJR
3Su/JXs4tI0YBuot+XcZWGibrgaljNqMH8XUKaEXpU+ZjJa5DgFEscd3trXF3xpaDaybjBaBCgyp
1ifZaI+Kxft/ia32VOje7btn0xTpaxwWkexZNxmBl5piaWk5TV3jqcNHp6dAJB2c5jWRdkLN9wAG
chIk5Jk4oRBGou7aM5JTx0LpAz9fDY0P+Vzc2Y3sCq7qIJ2PabB4mgFp3sGWvsTxXofkxtphW7An
4hMI+qtr23qmj5mkYnvQPlbVXQHVKVf6nt7XxmxeWVndTWY4SQ45x+jS20rpVrSMmcmThvzUtJgf
U/3+9topW+bEcARbLLgBZ2UOAiRdQU0pvhjjuJwnpUbaXRqCewXKhYOqzLqXzWl3ikwrONHmXlAP
KcvXeSRMmuTZctuipwcozWpPzqz5gEJ4fwzlbI9NYuOcQudNwpLbWoQgqyunNUMlwCnGEXPCcwv6
F8qOn52eu1MOPE4LPKXtviOT9vft6RFLunro1N9MGTzjVGjWTZOmhE6ZPvGsjlP1OU3zTwUMOZq2
589uhRgaEZzo1aaorK1Tiobahl1ipdkFJb75POdO7fZLgmpJ6CNgq6tdiOtXuvBz9/ig1Z52zsYw
0Z3gNP0/ppP1ezggKp/X+ZBdGrhK0+lgfluQvLo9lRsbDRugcICnwKewjtATuYiDgK7sS9PY6ZGl
k59bW3FogSmivyylrT+Eer5HrbA2SmKFbiJBr0gxmUdrdV1EphzkMcDcy6gONMadrdA3aCqpTeuc
aHst2+LufrtZhDEatiGuBu4nWsWu7wdNisyl0zAWyt+qfjrJiuSqFbpxAPDti2N5g/Ktb7wxl93A
Ug6puQPNW6+isG/ACYzartD1XQukTWbgTEUTZBctyFzycBNl39T4L0YEPpxlhEB0XYzNSds6KS2Y
l8ZoXdP4OjWdK+2KvmwO5Y2V1esVLjlvdhrnl5nM88j8lQJdDFnk7T35LtgSU8YfejlFUMDyXS/Z
pI9tMnZKdklT5dTaiFRE6O6ln/XgTnmwlLNsFPdKbp90qXMjp4X+B2mpPzwY4hsEjy0OnICnrqtB
lEjC3M5YtrKLPkKAQxqLnRKclOxYynu19Hcp6t/WxBNKnygVv3WZy0rVSNYa1i9fYCCuvAEHhISR
KHhlhO1tOt3HzuTWeO0LBLdV9G8OH9/tad86lSSsxFnRIFdZR9XQOgd1A2/1ReZuPdijKj+GOBDH
2QI4FVRt4GblFN/dNvoOSs7Ike8kNCINCSxqnWgFNboEo41VA+S2FHwvlzt1Kr9l6sEZwQHDuTp6
UH9pzg/ZyD3UHhNALFz2xk5O4d3oRUmMtgIh6mEThYifv0nuyH0ZZBFdYC+GHMqnBuJpmGfRZ19C
MjgGhFll3p5vj10cl6ubCZMoHZPSps2RuuPK65SMSJpSzYlfym6OvDZSFRpW1eV428r7vSXMwAjE
M4Le97v6uN4I8g7E3V/AeHfjr66qD9qsnIouPpmV443j17p7jOIBzi6k/Pwu63Yup3c5Sthzrr5g
dd9PtIoYY2fHL2YGqD3zpPlxSJ8MvfpGQr0fFJcKRYZj06r/TEeJwL946CuIUUy3U5+l4I7GcW3v
m949C7/jcp483BY0XNcN49UiDVbes95jrpT3cZmM5zRTlActAMFWh43mLkmr0C2GIkA6GuZzWpWd
17WxepKRtvmgR7aAbnXd+LB0CrqLaZAdpApVE5lX1Kvy7jUy9B9Sj+waOu7JMYrIFt1e2rXrK7Ds
fD8lCu4MyPtWexY1nzqbzax7RsC5Pxa6bKK+aE/nZEpCL0cEaM8t3TRIpwWC5DTZs2+uD4mxRJEk
dXX3HIW+XuQf7e6jWiMH0nwcmsm1hu/NqNxLxXgOvrb3Y/TYGz+4vZbI2nkhfidO3h4dMXIgww6l
W4oYXB3XHxI6A7p7Zds9w3F8HyoP3fgVNnNkwOroEIbxUa+h/wkencFyawly6+FDGB2DD1n/IzSG
UxU+F7p5VzbfQNVE/EVIh/rQXuZXU1LO4x4N2e+D/O5rEW/hY3DloR24/topJqnVZVP3TM7jYSpd
p9ehWLTcOUMRsPscpj3iSL9MurnJnz5oxXJsO8ODeDk378fqIW8EAaoftcahgOvOcD4Z8ySY1nYq
6L9DwvV30gT8u9cCf3dNQC43TQcPXdY/Z1ZeLW4zGtVLoQhVJXWJetohQjkm8mjMzHH70Ioe1TmL
A7eeUHiTY4plNmgtKI50RJE/1xX9ia7Z6/ZDUgdTcezzRvGTtAe9VAdJQYODZOf/LElIX2gV9sk/
dW2MIXyaTfU84Wd/j9JGJrupNsnk6UVnL6dCSzWKjEu+x9sibqB3IychxGNPszvooOsV0vUYhgqD
tFwLp1oVxJ4x/Fso35EHBAj9ZP9pCzJPDU89PQMw3RJerGliTGWCTTIqpecwDp7zLGBjNA+WsTym
0rOednj7gfL1D+8KTFImUvDQLA060dVjEy2h1lBJk57N5IEa2/3YPU8ENbH+5U/tkG8Aq4BeB3cS
ceH1TPaTAz/qjEcvLYjx2s1dUz/AaX8cqnnHdVh7o+JNeWtpVfnKq7Fo2swMfSTKD6q0yK40dj+l
zt6po4hb9GpvrOysTm/W1kNIJQI7ev+Em+ZVRfhohDkYseSfrPnT9DTDEi6YoNXBN4Lr4noCB63U
+qhnAqMseBg/avUx6J/T/DtOCy/izq54t+9XxlbBkaSUlk6tirEV8YMNzzM8sG6VG0DgaJFoFxcS
r9v7Y2M23w5vnZYyw36BiwSLev4pTkmL24G3gCYFKhWF/9629e65uh7dGiE1mL2kp5UT+jKV5Hg8
6MNTgfM8mzupto2deDWm1Q6Z4tYa9Aw7S/mNWiwck+pJqU63B/OuY3S1MdYnGP9w0osUK6P0NTbt
r0OQvxaB+qh+zl5q3ZPC+KNaAJgwlh6xkh1Q99pXXRtfhX5LWTlaowTsSuuLM/6a8z90v3//ftGX
BgoFb+w3Y9Eb99ssg2DMFyn0Mweg7aQY8afeVMdDqDTVaair0q/7aS91uLVuQECpIdOFBG3X6q4a
cmmZx7iL/DGTRzeh8fIht+aCZ0beM7XOlInxEZsLh4XwnBLH9alGHy7G0W0jv9PrRDqCJMZDK9uc
djgChA9Zm4cN9Ep1OZ3rpe6PgRwOexQ6G8dBRACodYGS0AFKXn9DnnG1hHOc+uE4xn9psUM7aR+M
R2XqpMNcNe1O9etd/oxBowqFGCg6E0Dm1iX60sqcZXK61J8GdDzUAOojslgIroTNeEyXFCXo4NCb
sa9CgrJzWsTarW5tKK4gJiKVgNzbmg2gbmfdWAwl9eH3y14Tp5TPs1YjZ+Fo6WHKKgVkryIda0f6
q1PG0avrMtx5oDYuV1xTUl0kSGHxXhdkOqtKVGnSUr90hjo/TctifGqHhq4L24nKmuytLmcHraiL
2AviNNpr996yz9sFfzafAQxntd6dFRSSWSyJL88aIhRJnZ2Nvh2+yGpYHVJizkc5krozGvXqXk/2
xlajVZpCnvAidTbA9VarF3lW0r7PIYZVwksJo8rZ6Rok4kv7NDS1fr692lvmiOQ4XCBRIeBcna45
6dXWaurCD5cCChJCtDLvD0jqHmhG35NSepeeYlsDuEHciPUR2Bsx72/uqmKQ7WaMltJXO9uzwt4d
M/M+iOO7VH1GFvkASwPq1W6vmIdckS46BcY21x57ZN1vD3tjgSGpNvgHqmH8/tUsp23URbpZV35N
0qSyQKBG5dlJ7YeqmfpDkvQfVSk+3rb5rtbD6H9jjsHqC4rTdWIsEdFuq/a135T23RD+LdUvdf7V
Ci4OClyUiY2ku4vnT6G6x0K7cVvTJmqRTFVZ6XeOkT2XYBSVovYVvfi3s8JjYozAkJI9Ge0tO5TP
RToc4gu6LK6Xd0yDdAhsp/LTlBtSz3LTNV+DzDB3Vk/8ntUNRQQtENwcEQ0c17WdhCoj4lVl7c9t
fMwbYIfkmowxPunZZ834cHvZNt5vm6gdYBzyX1SJxQl6s2fDuA8kwHekd9CKfFGkojiHMFLtOEJb
QyKlhTyuKFrg/l9bKWn+DCwnbvxKO3A739mzcq6T8Hlov4zyXj/WxjlkBwoNOp5T8YyvrLFRJWdE
qNRH/g9ZEwkM5cPcEzx1F+OcH83qe7A8FWhJ5db3xNnbju/HShgFYpb6hTgK665iWR7L2dSSys8G
AHfhd1kLyavd8xh4Tqy5f7p818bEnn2zfH1aSnNapZVfdHCsN3S+7tFEiMm63o0a1GTkunWQFsSl
qys0tc0RZmU79RU5O04wb6SAA5I2eMqtagfh8v6AXZtahaI9wj6Cbjv1K/iZY/R8PqbZXi/Jno2V
vyo1idTAtZUBmilAQg5VnMEtm9ueWXbd6+3F2dgJV1O3WhzKBGNeyU7q52HtLuV9nbET7EdZKw+L
vUMftWdrtefJ5RpFbLFM8ktpnozptfuBjNchy/eANxvhxvUqiS95s+UMCttVkmMJBEy5HCZQ+E5G
8mrWok9R1HiV9ClPnsYMKV0ahEZlz3vZHCnPGw1+tLpp2moFnS7oI/LKbMixOBRh8zVpx5M8R24W
BggJfLm9hu/9cxIyPCvsO4JvwETXo+2seTEnOc38rEYD6bmvznrqdcadlD4H7Ysu/7xtbuMVvbKn
r55udWkzp0lBHnThUS4f8wgxU3Sm5gMMiGEDOV3buQ4JwWra05rcmldyT7QKiVkFEnE90rSZbW3R
6AZuJsmL3VD3bZssV/FPugejfIdkA/oj0lz/M7XarFFaW3pTYmpaviJHuyiBq6rDKSiRYrwr0/ms
WV64jPDvoTeOxlwcnMx2clvE2W5P9+bqvvmQ1erCu16HqHplvh7+pTzqy18QxUCa0X/O/5GLnUh5
z5b4+ZtzE2S4DaNdZb4VngukZkkh6tKprt38J/xuxrCHyX5XQfs9y6LBnvo2uIE1B4oAiAeK1Wf+
Ip2WU4v+hvQjp3MpX+6U5aPU/9QehuU5NtH+yr2lOc79ydxLWm2EepxQjg8U/ZwiNtb1qBtJSnOr
y3JofBtNcYkKp9AtEuh2D2EyKCIjYdUdJYK+/Dcn5YtUgSzT41cjH/sfrmMawvEvROz1DpDSJtPU
yXWZ+YbenuT8TmV7z9ljXl6mbNrZWFvPzFtbq0uylhMztHhnfTLlYfslkz5Izk5W/r2Tz8xCJU9F
lleROPJ6ZlPNrPq+5WZy0tFDdY841YtsCFjge5m+2clepmLLHhxozB/05bBTrRwBs5P1pRjqzA+W
51BoE/0yzftweJzN76Nzd/tcbj4y0CJbcGJqNK6uI5g4iu1yliWMta9z4ubo7UGKkgwTFI+KK0tu
EZoHqTaO6vLPvJfT2hop3EkaBQ+kxsmfXs9sqTVFHA1p7ksoj+Z59CyFp9xC4adPD5J9RO3u9mi3
7Imognovz5qxTkc2oabFkzIBQovlB0N6VBrpEAQfQ92zCtDsPVwAtw1uXUVwGohzwNTC03w9QD0b
5LrP9dxP3cpM3C54+TVH/Pdr2H4Otb3+ga3h2YLAmL1DoLGGL01Wv4DCdnLuocANoQEwQ+DKxcGI
CYmLT2UU7MQ07+rKrB2JMvQhoZ4CZLTGs1tZqChNKxX+slBbJpPVl5o/11+0/rHTPg/O+JLZwTMg
xsrQjnS0H9SnkEogPU7VMgAcM7wl/keKH/qvt+f9Hc3P7w8jJcwJAlsFBO964p2wQjU4yErfLpL7
eDAem67+oTnVT4PWSKiqRjacARZQb+VzLamHhoglcsMI9wp9zVPQmAe5WT5IyZlk6M63bbz/OhLD
cJTwdUIq/vrbNLMZNXOSSt8yf03BfFnUxLUhFi4XL5Q+FsDKmxdzSb1+iNwpuNPt/iCRppSG+yWY
3IVE6e0PEvZWgQeYVhIqhFCi7WT1PUne6IE0hrkf2MHB0AF96VbxHI+J6lXhp9u2Nsf+xtbqum6G
QjaDRRdvsyf1Z8pYh5qJbzMvt/b4JPfGtTp8eRhnNnkvngYtOmpA3NRPktydinEnmtp6etn+wGFs
nC0e4JXDkZBcsEuHa6wZoSlP9YoqcokwEPwAqXzoU9mLMu20AMSx8j0Q78b7h230oWjTIq+8TimD
Pp2TfIhzP0Sks4yt+3Ruvji7XCPveljEgRLypSTqYU7mfrnetEo6SFYbtLmvxclz005HOR6f+vBT
b/3IQsfrTHcxdW8M4ruwHf/W9S/ZrgSLOLPrfQofjSz6QYHzreWg6r7RliUocr+QlfjQT1F3mLv0
P1zZuFGCq5HGBpNa/PVAh7ilu6xjoNFi/pSV+lM7dwgGfZ4RR4tn+dkI1W9aYZxun4utvcoryEtI
/5P+jtVOrQZDr7M6B4BTHKyO7gTY50NgBG0471zaWzuGjQqNvwDuUYi4HqBaaKzQ2Il2Bllx7d6R
4Et01KMSoLV+e1Sbpn4/Dej4kdNYFYhbGtZNcGLCVHGcQg03sG2fYiLZ/2RILBvSbhDWrcZEJFd3
sTXmfqzpsB5+iUfaItOdasrWaOjjp0MNtCqsWquIUQPQk5cO3oMEfdlxsNSfY1PKrtmZe/0qWztd
lKtIgtJ+SePs9RIFeVnJVYDb0EgjGYyXMp52JmzDMTHEUQa0KiMUoa92uTEMtjPVZeE3y1AiSDt1
ZOkDUvvnSpq74D6SNGJFKZidxJOoL515neT8+MfbgzwlyWxkAESJaPURMFLOTdQNBT0pKIs6J5q4
HdTrbhvZSlLCKUVRE2F3m8O1WjansnM9yevST9vGg2YWPuwJYvm5bI9Nct85h2mA0+QY6HdV+trE
DxI0hLc/YcMvM1SoxnWV1kZVXo9zKDNwBlpa+LTTmCcrjoJjQ/s8VI7gJGytOjUmEhOLVu1lSLdu
bcihgFiJJn1aPFfnIo+nUo34l8/LUf1dy92IpuykH6AbHu/jzhaLqyTnao7Rfc9r8zA6lHxjJclf
wP9Ih0wr2p2bbmsyKIihOYFEI10w4iZ8E51PqMtkFYzafi2l9mNTOsqxxS95UKtafghrJzw2YzV7
hh7JH28vw8b5pbFWyBSTfWc9xM/fWJajeYBbsqh8yVhOQTXcFclhruXzbSsbHg7pfdGxwoQTva22
m+xEy9QtZen3wbGu/1aHu6+j8e9uumzLDF3KSFlw55F0WK0s5bWJh6phGquUVcwSXLdJvh8X7VIO
i+GRBNiDpG7cGST78TJEeMGpXbk5Sx5NeZGWFdz82oNSAHKEmCSznktN8YzsbjjL8Mvfnsytw/vW
5rotrKi0DlIGCmzd+MkOn2P5+2B/7DP5Pi8mdudFR+2uVT8sdMXlxecmLM/VXh524zIWNQ6BHoAV
ldv4ets4SiA1oPoq4prlIE3f23LPfxT33MqxgXsbuC+VRJ7+9XUv0/uQFvVIFTG9U5KjTEtwRdB2
HIbXMXtV5t4Ns89ZetzTLNpwOuhb5Vkma8Q1vMY4DbM5BYFG9NZnanvM9e5vDfbxQ2rFsptXduXd
Xsyt/QMbgwCekPTEAbmeSFlKyz6f5xIfp19q14xlMFUw8b0oA/WBwbmvEW69b4akRrhNknfcno17
B6cRF4smXPg/1yiUkhyrlcQS1SKHztQ2OqAXkGanRrsbpUJcxTv9zRvbBpwhLgnd7OgirQvwWjCn
g1Y1FIz6r0rfucmeysPGgMg2KgJDS2c5HTvX05lkdA0MtAX5iaY3d+EMbWppTPOHVstS3ylV2lsk
NYRnNLR2SiAbF6nIFKEgY1OpeteEPGrT2NrNUvlQ/ZAvcrqnoZ/vkuU/1Ny4awTrGJ4QwMZVsEgr
b6+Mc0p9dpkOUWi6oXa8vSW30l/Us2n2o+Qgyoir1wioe16qDrX0sJAe0Mv+NCzdobY8O2jccCg/
RlYLmQXys2Ntu0GXnbp8T1Fza6OoRFcoFoLdBKx8vY6zqYdI+VFVD9KYMsvntv91e5B7BlbTOLT2
Av4jq/22eJzkr1MZ7NzSG28R2kV4xnTCk/Ndg3eLqM6TeA5rPxd8kJH8bEGIqh9LDXa605+PBQCF
gGuwanjj15OVL5VsV2Vb+6WFLnbZLvIhzOKdAsLWeHAUFIiHdGLd9YqYcqqWbaXXvl41h35RPRku
aLNNXEhUXiCR2vHFN65h4lk6aXWUuLgWVx4DhFiTPQ9lg3IcIhvh9GD1+lnjunSjnYFtHVzmjoBC
5Fx5clazl0cy3n7a+Gli10fdqS9j2pd3Rbyz47YmUChqiF4HARIQD94bT2uBh3dqe73B08pOoxT5
SnUGxERNtvq4yxW6sb1h9se1py9FCH+utrdZNVGamFmLPkv5ujgTWsz1TgVgywQuD40O0I+QOF55
Pmk+ziMFLDpu2gFkvxUkx6HP9vL+G/vAxsdgFGRZcANWF4ETcBllCu0oamM/DlbiSgtsJmbuDfH5
9inasITniEQPwJvfmf/r9ZHMMss00DQ+7AGeHv/sylcZFqpdZrL380YHjyDbpsGGnM26wUaV8qrQ
B1pHzUW2L5Nhj98RZ86826N571dghdobzRNkqLgXrkcjx2oyKiF+RRENT/pYFIDtA8XTws65DxIg
wtNkV2idtdLR7mbneNv6+7nEpcFBpK2TC4NW1mvr4Dyrkuer9NuxgqU9S4wXPbAyLyin6QG1nGhn
tBuFa9H0Rq6RsjzpvbXXNqkwnkZ6VfnaGNJEuUid8tTKie1mimQ9TW2RXJaWd9lucpo7zTYw/zKH
CpWEAjTJ6fbg3x90Fpcbny9iI7EM14OPzXyMzICQKlbmV0i4njT5G3IIfVsfLGvvWt6IZrEGqQds
hYLWct1k2LVpNEIdL/rC1DL32raqv3HDGKOrD5n6MpUliV6pqGGrKKRY/wtGGF19GgFSoveZNhCZ
aYNUo4ixWNUfP4G4lIL8C4JakSVdTUTShEYy5AEuUduad3NYBmcjiJVjliaGJwXxJ2hV1B03bGvn
iQweh4tWYnsdGw2zXCR6gnvUNdFJlqRcaPU8WHVSHWqz/fv2Sr/3NkW6kMIybgr+7BrvpeSdURYq
xtpydkXa3oHea5kPc4CucOocSczuPItbxxqvFuA/AQpX4upZLPEyeZ25Dtv0kyp/r5RjZD1oods9
tPrPxNy7fd+/jQzwjbnVCo5968jQt9T+mHQf0Am4m8xv9IHs6XlsnRiYUwTvn00X+Dr7qidhVVsF
YQE/Po9ZeGqn+XkacKPVjDbh5D/sS5OXmCiEG/hd6qmfpLivZrny7VQ5xxG9sYvT/1o0+4c8/xMB
wr+9S7YmkWKgSM9TDKSD8/o+SNNeaodWr+hhA43Y0n4LLNyZ92gNt3Y+tD4QtXDhM5cr/yIKg9qx
+hmXGaGhopUrbzbCb9Oif5J08/X2kDa6O0DkgfKkh5q+fbAD12NSWiuIpFTFGPlDNBruorE8TeoB
uFOsIXlNaFKd1PnVcj7JqY5wBn7OeJGt5zn+D7ctxxwco9AbepcvLbqp1LLarv16Pqqm38aPbfPZ
Cu8MecfQRkWLMZMqJVkGVg0a4esxx92SVjx5tb+g0KWQNYSw6z5rxns5MNzMUShmTV+SKvuyVHth
7UbPEqlgREGIhERX6Tob0uRQD2XJUvsDzUo4xPTmN/Vz13zLLd0tk+dM+Wiof8vAI7vgMS3h8Mul
Dwg//LGvzIkRXd2CyUlUt6+nAKbmJYsCqfZ71fI7OXZj9RGBq8+3d5eYyOvUz7WV1YGZy3pRY5An
fpJlD6Z5gKnNJao+dsXOkm6czN8BJk81xUJez+vhjGEZG0ZcN7499EfZzsB3q/edNv28PZ5NM5YJ
UZ/AKNPIem1G6sN6ChbGk0maA1pOpY21zrpzRGp8567ZeB+EU/k/Uyu/X5IR9oKGr/GjYXTt9NlI
wkOUSJ/iDnLA2knctIYfI9irnGyuGH1WZK6hSKPgez1CIyjxsOpIxDaJSwvyscTR0RPnmJY7O3DL
EqUsFDgI1jj0Yq7fRFF93bbznDSNH1JRjjPT09IHUIKnuvt1e9G2jjuy6LiSdI7TCrCubDktyoJT
ODa+Uir9S1rOzUmp5uVHYajduanKxK0U/XGIreW0yOpDF5d7zLsbz6LAqiC5INTM8TSux5rAPNcA
Amp8yH48M0c2bvocSqdY0k91f7o93K15pQyAzgiWwMesXg+prKwgSJfGL9IvYQaB93daxgLly20r
Gw4T2CsaPVRg+tBVrvwJ02kls0t5o+C/yS8R3/Etl8oHOeH/aju2j1mHCjNSTn+OhaSyQlaXCiU4
DeAN11MZDq00mSNAg6w/Vs43I3qx251c6tbRe2titTObIeuLyJBrP81I1hbQgcgUkYr5o+50R1n+
kMlHtT7fns+tHSKSFvjWFrnHdZjftyQK+VntswEHY/AG1IEddxn6g96EOxDZzQMBuSc+DO4nBeXV
dpSHMFYG22z8plL/lmJZOQ2WHR4a3ag9GvWVE3LdQi00LLw2pE+mz0Znx+HeGi8CbJSACfWol60+
wcmHEBIJcihd+1DFzhMO5acwjs9KqFw6cyfBIRZs/QyB7CEzBD07W2d1JBJyvM0Qxx1KY9mRqxQG
kCxQdi7srXP31sjq5gzbgn47Ner8DinGMTkvzgdpdKvlP1ybyFBSsSEpTo17ZUYCORQFfYW/5kzy
s6rkh3y2HtrE0b2o1BLv9rbcGpRDw50pqNGRvRTL+OaSDrqCvmk05Xy2QQ0eHTLcTmlGLzPqu8Ds
uh1zGwtFsUaUE35XzNf5TzmxKMFlQes3XcfeM+36QAY7pfEm2hM82Aq3qS06YOzYFMgArh1fLUid
qOk734qqiv7pfwtEU9041DVvnlCq72jYP9mLpN9lvaydWjUvLiParqcoj2za56phZ2U3Bk9KFlYD
OgaY6jXRYB3bc2tNScsjQeNKaLva0HumtnPRbB1+UtmgC0Wki/+7Cjwddar7qIl63zw79UNgH+P6
sbNa6gH3ZVmeVCvm5N/f3kYbQyM9IhNiIDiD57067UWQT9wB7fDbmemNj5WiuUkvH25b2disV1ZW
m7XNwlprlmbwx8Wt5te+80rlw0j17baZrcHgG4l2MSImpvD6TKhTEmRdEY++Wf4co4dIOWjdP7dN
bIyE7BfVBrEV8NFXFxZA+FImRTr6+fKcxF8qWiWDVD06sCzeNqSL62J1NZLVo6JPhlGEAivHuZ3l
CcLVdvQFB8tDLGs/56h6auqv5PggjdLGHFQOzfRk3DKvzO96JTmY+nSnJZ+q5IPufBvCQ6/Cpf/j
/zg7rx25ja5dXxEB5nBKssPMiDMKo3hSkC2ZOWde/X44/8FWsxtN6DMM24ABVVexwgpv4FI1xg85
1pKVXxboi4F7FF6efmv05yrxZfkQY5zUnczhsxmbXuiQ0X7T3utGMEbZwZaXp25+vT+7W8sI+oeq
OQYqyGpvJhfn0KYXoYzPVpz4heOjGu+2xufYjHfurVtVy7VUxbXMlcI7vQmH5jmrMtPqRxKDjErl
iGXR01BrH8O4fN9V/yFsEEyadSxtDQ/QdOdIrxvu6huSwyHBRaUMWc/LDTkt8jSlqTY+z6cweRhN
40S1KjFHt9nlCV6HfViccIQNWO20dLZhSjxk0yQncFfNgbY970D3lPhx9G+t/FdJ/93/evrVtCAe
o9S8fj16b1uerIaN40L1m+TRmNyJu3naI61en2TctoB72JSQKFdt90ez1GbY5mvVD89On9qIO+q4
Min633oHsf0g0ODSgKoV3d7tM5q0i0lQl9BCzMzOlSPMfHv7JMdoRKXYsmby8/gypNlOnHdjAakx
YJwMaperaltBFZOVtctMLqfodYCq0g/FKXbujxsbn+7y6vqkrat4pQEwya1tpjGhZI/8gJ8tCo72
Vv5idlHmOzVielhyYNfdUKtXIxt39yX3BFTrnQN4a6pvUDv44jxtzuak91VW2aVM/o/V4iGVioMu
/rm/G9c/4fKQ0bmCIkOxkb0PKOnykFGgFkPUWvVzVVVuHmt42KcDWrmNCCpd6fzQ1v8TKhAzud55
1q6PNyE6rYF1YuARtor80mAYVI2sBgfs7GxQDTCjIFyxNGn4TtM/3Z/m9ZUJFAiuP/prNHzgA11O
U9XBSsJkGzD9XrSHSkM2WrWjxI+6bn6wtFLe+XA3JsdygrgCckVIYmyiMHSVSyUfSsYruzMQlq+V
QCxCwobA1efhUU/14/0JXt9gTPCPATc7pUnnPKzUenguHOusQuGIat8C7LGwQ1OhniCXnO6PuFlS
4gQgOSSqJMq471xlH4oeauOE+25QJwqabOZUPBhjZnu6kixPWWfstew2t9rbeNQVgcsrRA7AvC8/
IQ4/tiHksgosCD867aOYum1t/bg/qy225G0YlMygcqHvS5F6nfYfqYGlt3ZGg4ZhkpIl5OQ8ohKI
BG1SVd5ijdq/3ZylH4cRMTBlnq0noeiTrxbj+DjHIt9J8Tb7aP01wCUAeeFMQMC0rWc6FX2hWFXb
QNLn9qgs8efCSl5NA9K+E+b6gySQhLm/AjfWmeeWviidB9Z5W4ko8jbE5UhrA40dDBdRipAJjEYU
YJZoZwttCT9v0+MFpLSJqjHvyGax9TLXUKxUsXWIlNQ6Iv4vgAL28NmcNJYI3mMTqoDRNs3XqEwH
+yApSHK7pSaF/wqcrL717SB9SPu5sd28XxqE83Dq0xCBzcrm0KAZM7no5MmRC+Gw2qmnbHsMb78e
ow1tNdfivb0KZ0feDau226BRsmp00zCpz6G15H5ZWngGtcMoUe0Oi2Pbm+UplSb5JwisTnWjvpaO
Up0gmSRL/WMS47anC6Q7h0o0O59zmxi9/cq1Kr+q6VCJ2X7PNF2iOSqsNrCgocPTTpoPrRQCj5my
xQvtrD5KbZ95hhk5NA3wdw6xQtr50G+n5o9nhh+xJr/UKd5IddDFL09VOYvKCilyBYtIMVbKVWGE
vjotK19QWBNil2XcfuF8i/4YgX3qjw1Qtc4t5in8ZxyEBsRm7GoiM2WoX+x8NrzGMJJHNASKkCK/
PVfklhOSiHYUmcU/8TwNnVegzUuKMYTaq4Gwk+TKmliWQzb1okVnZpJf//borP70aDdpOMetaMnL
WTbxMpvpOHdBqSrloWhaBZYiGcdgOLvV3zX03q4o7wrxMTcwJfvNiva1ZSV0KhkLRVZfhJmqeV2b
YBvkCNsvQyE+T1YpfF2K5nOj9RwEdfmOtV2ys8HWgbY/hNsCvYFVTBX5kstJh2UTV5LB/iqtyTkg
xPIqzCw947pKCSfBJC1p/+5xfdtMFIKhvq1Oc9jMXY5otbrRpPrSBeZSoQpqEXZ1i47AcW+GB/bZ
eAIM1D3c/7abQOn/BgXpRXJgrnrkm0ApHkK8uRKlC/DPaj6AKIlR4ShK36r7+UA02J56JdJP0TxH
nljM4n8ZnnCbc7zS1bYdaBnFj7zv+dxmZTaebuTjd3SnFXS89V9p3uYPpi61Xjo0qkfNda+rv23v
rbOny0Csxou4gmM3iaAh08W0hTQEptzGnzKzrdxGl9E5tCfzFKPEddCmeD5Mfdl7IdH7se1qySPM
+agBsPC6Wq3JnsfwqzV0ey2lTejz9ttI8sHhAVpSrxy15X6CKaKMVRCGFC3sDlD5oGNI3i6KW1OQ
+2APlnhfZY62E8Fev5S8kRR6YdnBiLlSPKLFUg30s5pgwAlocpuwhQbmSGYvn7A31a2dLXAdcEFP
QJCMAhfFaj7F5bZfrD4aE2DtQUlf+0OmQ0HRzXb2bKMCbJ5WRvz1/pZf/8DNyQb1zc34pjSOEN3l
gHGYRMkSO00gqclylNaNR017r4l0c1pr3YkyDfXYLReSZszYOkPYBv0kzBxn6EFrUo+KVyW9j0W2
EOlJQhuXnSzyxrD0iZGuXXVSEHvYrKYZL6Cg1smp8w/FAO4D/DWXBvQgu50U68b+JIwy1t0J4IpS
6OUyWpXiNGSTbVDjKNNlhmeZ3cHE8a4HF1NZ5akt9sjBN6JYghIqDDRX4MxQPLkcsxqbIh36fgi4
mZyvoZF9ncysPFRZbviRgbuMM2mZNxC2uikeKB6lNPqFsW7gWTWIPcmuGxsJaXjoi6TS3NdbMteU
lJVokS8NIPrpH6MpXI7Z0O5V2W/c0FQV0XTD1xCM2JYDWtE4qONYHYJUz196RxxTS/ZnCfGQ5aFs
UMCxtNdRj3Yi9Bv7iKoRHEYwbqz29mKeFEzTrbEZgibsBzcqRyzu8h9yG51r/Xz/PN4Il0G8rzI7
mFXw1m61s/KSLLwVxhDIShd/0oTUm+dcSgbHSzqRvJhJX3xMhV05bqRxT/ty1YKc65o6/6WFenoc
5dJyU56xl7CKp/c0C7/XaauciXHbhyaVlPeDhp/b/V99a4Ew9KIai0/BCtC+3IohsJ9+qsIx6ADp
j4YzAJUYfmpTXXlVk53uD3bjrFH8XLXCicnXct7lYJU5anlTrO/U1Aze3CyWm2XZry5Uf0RD57cV
4De924v7bo26egbDAearkPFfjpr0Zm/1VTwGjWl8avN3S/3vkJ1SQRzSHVY33PuTvLHRubPWktsb
AWmbFNpjUklTV45BO5jnKbSQpPtSoOdXpQdHK07FLzHOO82BbVtpfWTpcby9dzRXKftdTtGeISCk
cjYG1mIjhZHP9sOQmUjAI7J46nR5OCFiWJ7DeE793LC/EWd2B4Vap5s70cmY7T2G6I1ttT6CXHPr
31f4YSW0RJjk7RjggpE8oavXnWZq1SeVi+FBypY9DsOt8RACBOvA+eNNXPfAH3WBpZ8UqeeZDxR9
8Utwwi4n72eold+IRbu/PzOA1ohmKMlRhZA3GyrvnM7EMWkKMBX/XlPCcZb/KmP+HJr1Dhz1TZdm
88hTe4NHRv+KjH+rF5bwCCWyE/fBbKrzK/Jvn/s2+S7XQ+XLybI8hWrm+FGjWa8g9UsvG9vmBX+T
9GDJcYzXZGwkuTtXxW/MkOca1LZTfWqZ2FFQwXWjRKhuUqbTCTEF9ThSddg58W8NzcsJ8MYBCVmx
1WQh2/ihLSXLbtp0DBLdSuAiS332QOpgfwpD7ZgOQ3IO8675kMV2eI4shD0VFXTvaBZkunFuHatI
m1BnMzW/o5FyaurEOfaO0Z3LoZixklE6DHNM4cqZ/THKE8mPnJ48B0FmL+cW8tMqe4yHAVDh0O0x
5G98HQxL6b7YRF/gKLbQzAlGi9Pk3RjUKfY24G3iT8nQhq8x7brDOA5N7kat9hmm4+x1izYeC2ue
DurcJP7Qj8uhn0XvTu3QPSK9Kh5tLiivoTd2cozQPBWzIdxCjvHm0bADT/pS39nI1y8/v38VfF3p
99xZawj9x6lpZDXthWGMgVgqAZtOqhBtwXXs/oV4fTYZhQCSR59rEfXky1FsKK5yWnAX6J3U+UWq
LO9CtRyPmSUPvjX16s6sru97yvEAV9YaIeHMliGhmK3WLks0BWY+qF5qW+M79GwWV4+04WClZeR3
nV0ij23sqaTdGhnxGaooiKwCu9rEdemAtqaouIXaqRKnWA0/JwsKg+NgoBwqq/O7rtNOVTvt1bOv
nxwaLtrKV6R2g9HF5juaeW/i1NsswdCdiMB8BEOmD4bZPirSaa68dk8UaS0abA4146Fc8FaINOz1
//+xbyyaSnORxEswVuNJjWNXU3AvCj/Uiu4thbmzf27Ojg6IAsWKyV21Oft1wY1+CSCb937j1OAz
HEnjpBuOq8zWswSu0J/rtepkmsvObrqxeymkkwBBCkUKZots6yotK4sZrblG6X60Su7H2Y/R/B1h
wnL/mNxYVAZyEAtC8xi0wuYNh1VjKaPcLgGMh6h5kZNno/8sp7OHls/9kW7kHysykcmwMCveU738
ftEkJFPOnDkIG9IKDfzqIY78JPVa6gO6133tusxt1NNgGv7O0OsR2Gyd1b5z5TCR4MGzuBxaiHLo
1HBZApqgg0cFrRs9ngf7yIc0npwpql3JiKmbGVHuzxaqJlE9xDtZwa2lhqYFOJMlIOrdxKFh20d2
rfMj+njx9cxdqIEoj0YWedzIO4t9404gqaSoQiWQfHarj7YokzpNpS4HVCneUS63R6Igg39rKGZ1
39Sq2Yk/r+seVCG4CVYULyHoFmJEpXoq03rGGdnIHiRi7FecHGO3KqQ9yOL1MjISQv64u4F3YDkv
v6VZRVXbjkIJWnQZ1Q92/WswH9HDcCGu7qzirUlxtVFhIwai8bGJ79RGaywni9UAh6TuqWhscB+2
pB37qpO+39+i148imv7/93BQlL+yVuxqpbFCY9aCZCiqA72R3psWe29C19cKaCsq0eA21nO4ReRP
VlHk8iirQT/on1QUzuXGcWPsZJtsT0d+/QyXR46hOOUa94pKGrx5f4nDTXOOLTVAjei9JvuK/A4p
+2M4yydY0qeGGgfs2J0CzvUHW4F7JEKU4MCW2pu8EtGWMXW6QUOfWKAHSOlfQgR8QERuZ2fcyH0Y
aZWS5G4mcNwCUYpmCbMkZ3qV2SmBMXQ/hg6KUV+Y1TEvw/eKjh9cLaG8Mlj4U6RKvbhUcSN3WeqX
Ou7+UmiIXIySP2AVOoLEAdTNLk8FhbFh1ISsBVVauE3+WxNf7m/QG+Xet6bCGnGyxFdi9bYRNvbS
Khq+TnKSuEqvtUgSCNRn9Zn7S27V5ktcx2PhE5WTBWhGk4GnBarWeW0s9dNh7LtJ8iLVKCMvkyNE
W5y+y3cO0o3eFrqQRP+rOwi8jy3Y3qmnqEomUwusqtXdLM2sU582w1MZOrU/wwbwjIVdr2kCq7Da
/qeX+nlnG944ZigEsQVpxqwNkM0VNRqp1Y9NrweJ/VPrVy2cc+Hkx1yoO7fujUOGmAluaBxqyMbb
4s8sMCFJ+lZHZHkGCDLgvZZZkuk2VVaeDLlKDlU9ZUcp66LTMGm7UrXXtxaxNUVMRCTwfoc7e7nr
QqlKGmWY9ABOypNeYmwvJ+/nrj1PcvwUphCetQc9/hkrMVV35GsNBTe/9wOuOvc3541zD0iLSIkI
w2I1tqGhMKaePF0PuK6hGSi5i3T+E8TT1/vj3Pqwq9vLGmobACM3IYyDnlyTqJUROKjHOu1ymlF4
H4cQy7adkW7O6I+RNtenGjd2GdqlEaRNA/Tsa5zHj6388/50rp9Ssi/IRPQr6FgQbF5+vqaqaLli
pB4YOpVBY5xGDyOzz6hkwEHuITHNCna+98e8NTEkHwD/YpV8DSnVC9HyjthGMI0UQ8fZAihhZ/qx
6uo994kbX4tOBX050kAIcNsGVRZpZss/9CCsqvemA/oskt8Zza8aYdr7k7oOtzCXhmIHRIQ+HEnY
5ULOVRw5JZ57AdYWj5L1WGmxH8lIMiv/aM3vQj3eH+5GCYDxKNGgpUZXkaEvxwOgNlR9NxtBbiwy
ZrpEDipbXplPSr9MjTfVkfMUomT5zc4LVIA7WngnSyogFM96XbbnUZmN51pxYtkdzCFdvMzQVtsM
GF9I6Bhd9EtX8wg0upWNpSuFi/xutqzKdLXEiv+5P5sbiQGzISpmSsTFlGo3sxGKiXuoagT4Wqh1
7FpidjMpPVUwQW3ZSxQU8uWXHqj4PE4uM9/5eltk3/p4cldTXWN0/mNbWtM1oq+1DBJYIV7kpfg4
ZhCl2q9alDx3Xy35Me9Ht+uOWaTuId5uPVfUD/mOxMzc4NtW+VSnwNOQdQnU6We8GB4oux9p+x5V
SxprUG81QMjqVMHBPd1f9htvB4kO5VKQ3cTTW+xUnq4IfKM2AzEATBFTOByivJPOxeCgdq7K5cFu
bCV1pWpCfJje0OH++DcuAqy8gYmhrQbVflsGqpEAJb4aiEWRA/XDqcx8A7itV8fangv221w2wShv
A1puEN+hVG2BESJaDG2OiNaSJTkg/+gnzvc6Fi8pAEeheXPUQvrDfCgcjmbzGuqrRu95Ls6V8VyF
v7P55ESxq6DZ21JyyCL4CsrR6mDOaw/3F+XWdiBvo2+9go5ReNm8ZMKi1qKZmRboyndRx37dOr/o
2/m2+m4tA/TVcGwm7dyme2p+N5BLaz/ujVOKnjZLdXkKxVJKdkLgREQbnlUtPAncgnXjm11NHnbr
pv1Oxi5bT42TpXW+6M9R3J1FMR0bIzpnkfnx/kpcv038HHY5xQKaNtdVQitdjAiVxQC7yNLDYzh+
TJNGP5BWkkWAXqVsYP/1o7tqggImXC13uF036cOsJXYlRIwQXrtgvNuKyk9UNXfzYU7O96d3ffpW
BRqiaBkBJJLLzfveyJVpNp2OF3LjeFWmfWji1hvz8nmZtKMd9mRkJu9+9/7+sNdPIsNqANvXuJSz
tx7KP2poVWREILJMM5CK17l5H03/ZiF1w7338Obs/hhmc6OrUpHNcmibgZaUR+rVvxVwF1rRvySj
/iyIEdEA80dph1V0Y8swOQSUifSA0m8LLEPUN7VlomNYN2u5IzLDp2iq6ocsK3LflqruYFfIxd1f
0etrbF3R/z/oZkU7xIWtKEWZbYDJ5tOKoOQ7lN/CWnSH+yPduBsYCnoA2SbFrKuSZNGJ2RhT9kzh
/IxRu7ecM+fZUzP5XKhPafM4ROeo2vuWNydIhIioGpj+K5Uas9IBlAy4dpNTuBkWy8oXU+ypW+wN
srn21KxpC6lfN8yk+I1luiIx3lX6X8eeLCBwKVpouAXb29JR6CQmikkOd4oThoeWcpXX58Uvyk3D
ToS2XpaXDw4j8bwR0fDFyJEuz1k4VFOtSpEVJAa4N1NJaq+il/4/jIL419oMIttFzOVyFLuWm3TV
7wjGAuN1e4SORHkg2dnh18Etwof0Uwk1V5SZttnhqbmAAxWdHRRyjtJuXste5mQ23ihO+4jAxeKO
Zf1PFll7At63BgbRR5ML+UVqVust88dlhY78PEvyZAdiXHB+MXPzCFssxycwXg5TYmVnpVPbk5EW
5c5RezN62Xw/yD/QnHgSeYu3UiGaNgIQlkY7MKrXRf6COeAxj8fzkiMaFv+YAEymylk3pMNgPA5r
IYH+FSxjN9Fn12nLM/yPRxtdmFiOH612xZzttgHXx2j7E9lia4xAMQ/ppsvVCfMsqaxYMgOzy5Lf
yEJUr70kCyIFUb/okl56dq2lPnm7fqrMheobsu6oxUUemlqSb0daf6yV0XihTSV7TaLbnxNnhK1m
mrXfK9I/U76kH2NZGnd27Y3HAcg+Am9E28TdWy/Pqq90O5u5xqxF8ZLZ8OXCL4evkfywlP929XvF
+H7/4rxxGHloedlBKoKd38I053h2qlkU6LgYUn9QMuuH6MA83R/kRs+Z5I+jvlpIck62ApRWPZTI
GQozyOY6KJ1Dbj1ROe7yKHfTxQ2d6LjM/5jid5FEbh69hPBARPcUms8arRelGI+xPT61xN+Nm46H
xn7t7XOtvitb6HyHNKLfNZjNTjjwZluy2UQsCk1+kGGQtraSuJJOLV1wKwbyopTsbTy4Pylm47zG
ndnl3pRq8kntrSHHLkfngOtq5IRAN4v5v16PIcbV9HqWIyJBMV3nqC6/i8aJQ9dShYwwrJUVgFBH
tF8iK1U7X82RYYmMvPt3WowFS5oxjTVfSRf934T+euSrWlzIXhtlWPIMsRjgU5Vdnx0kA+k+v4qS
PgcGmKxGDMXs/DDq1rJdQ8rrYLWZTMFbCsjbamYgmdBV6pLRr5vbR0Ih8REjKeWbHqWCnLdVSZhL
I1V67jIhWW6fKWniodvnnDJ71L+Gi9aMrjMZzecuyuXEbYa2+Joh6N+5YVuGRMmG08N/DKvUB1pH
v12oUuhJTszj2OZz2/vziCzUozlYJDRNQ1XwYPSlGZ9QiTGrh7Zr+x/yICnqQUKHQz+Zxlz/KCm+
fjfDIS8wuTVE6Fl9sYxnjOkszc0W1agOCP4Vn+Se3sROHryNnwCqI4cPU5wncuVEbaI2rLedbmkl
SjOxXJ1KBdU9pZoS3ykH8RSPancQkbyHlbs9KEBA0n9DMaxNICw3SiyXQ2wGc3ruv9il7i/lQWmP
Xfy3Cec6PUQseS2Jf+E9bKbXyBEMIq0i9nU0V0TmF6fuH8jsd6LQ9Y/580jRYuSuIb6GK7jyRzeP
ch5XeiXnMgm9xAkwfFUgBjSeNG0P8n5VtlhH4sxyP5OzwHxUL1+ArKjEMgydEczJr6ltX7SkPo3D
u7jI3W4wXiZbO8nFhy51fqbjnvrZ9hJn7FXbEiIue4WZbsY2ameRFkEoJeZVEyg50itzi8J4tJLG
VaC0KfjJ9juRyDZKXAdlZzJl9OL4j81eyRyzTQEmmUFfJ27UJX4Dvj1Ef3/nKt8+rYyDJy7QNnR0
yAO3neq+j4SiNoodKGVhn7LWhrQKktWDIqMc1b5T/TAzQw95gfYhiezlW2u21dEenG+ppfZPcz4q
wSwIC7IGocbZ6LRAMnGNkro0edAHhIeFUZhHoUR7mpJbHycYYWjh0G9DyREaOPvick/EC75NepuI
IM5CV0vxcI6k/PMQykdZvBP2qdafnMby5FUFQUjvxrk5FNUM4Kf3qtw3pE/WGB6aUHEbmuCJvff7
rmp9FNcowqA4xk8DP3FlpN2koUy1UgSK8jviIyb1UWk/pAe9Dv1CXrAMoNSgcZEr7buy2fuy20hg
HR3gER4Ja/JtbOHAaocXgtZmIsih37hlLMluJMydcOPmHNF1ozK7ng/a1JffQFIiq0JGkkd1rP/T
LNq5iXoWvyXhaVIQi/bVCMejESpHhCax9NtDnl6fEg1ldg0DFaoLSMNu4vWoVCmtE7cFtl64oZwf
ZUitLfj5+6dkb5jNdaqZIgrtYZYCFbGDzjhJ1S8ltnYGucp5+WJvOGo0qUndiLAu17LNENVOhSMF
jZ2e1HFwEVg0R5q7xvdmQKY1Q3jBrjovm7MduMYVsnodejWZIOsBogz/83LoPOkkwPBJ+CwUpLMs
X9KtM6Mb5nuhYFiErviiGf9k2vBJ6rv3mMP9O6Jp2enEI9OjWpiUB9/HmWfPH+8v/FWk+fbDwLFQ
HmVx6MBd/rCIAmRq1nn4PLQHpBAQNvc0M36uy2NmPFjwbqEshMXHHCtQVJs7BNTU8uPqr4BXjK/k
ZwWEYJ98TsqD43zsm6OaFIdqOifJQJWv8eLq0W71Hcud6/eC2JiMiheLtbxSUwB/k2hCrfjN0nEG
W8pINBb6GNW1xPJsmaWrbEgdkDbvr9b1c7wOvKp+8OTTHNwuVpToBmzS8NmJ1efRGt0ZYjt+UYc0
jx7+dqi3LhpCT5inc7+tt88f+WqmWKGS4YL4XAvb9jsrOba6shzC4geg8+P9sd7kJy7DjHUwYFsE
AWAdtoBvIDaaJJEE4j2bLJ1rpmGTuaKF+OOpaqJMbtrTZtWQ0JtcSSIO0SMne29J+FK70eLMT2WN
dIa82OpRG0CPu8qgjL+cJgu/5HnZ7hym66+AKAR2TkQLKFNRTdgsDVUFJdeXDJMTetQ0e85hIR5p
/Ky0tZ3zcb3VLsfaVHEtNatq+CCYuM7ZSv4Vo1/Os+/A4j4Wkf0tkfTlGMlp/BDKSXu+/11uTtQh
7gOKSa1+G0PXgt1PVSF7lpJ3cng0y3dZE/tOv9fSuBH8AYZcC1kKePeVsnS5ohRQm9zJk/yZvMnr
QwQ1m8+V/h9FgcNC2y8b3DE61YXkG6W1E+Fev6IGguNvTIM13926IGn2lAmnw2aQX9Z9ympdecqN
VPtwfyW31R/EXRyiZ95RJPdQRd4c3BqVAtua8OIzBhE/TrRrPOCPFeiSSY2ZnKx9zqnx4dHbNGLn
dN0aexUu5brAyYH21OXiZmgSFZOEdZxA6mfEyEWvUy+SkPhAJChVtQ+VVn37++kC9qTkxN5ZrUAu
h6yVXpWcXsP+D5/KeGHPaicr+cY6H9O2g8X55f5413kXAAbab3AfuK7Qgb4cz1bnstAmAw++Ac4w
JYkxCiW/KqexeN9MZaKenNRemjPQk9T+dX/sWxto1Q7ClI/dS3XvcuxuLrO6bRfsTXMoWMvc0UrT
9ML/+1FWRCLsDC4E0OaXo6i41ABQkbFs7Yqcq1hWXpxKmQ/3R7kR7QFkAGUJzQvpdJ62y2HCfJTz
tBP5M80s1zIirxthnQxnGfh1FE1HyQgPmCpGuf1JEn2Q2XuB2I2YH9oESE9i6lXJdLtbZSvMOUoz
nnkg3F3ZTLpjbeXPspX/VI1eHNGridy0tLiOpk54hb78tOrunDTyfBSonJ+KLntFVyn3UvI6dwWs
eWGn9gdLy/VjrPwvDyVQCcrj5Pygcbf0r3rBLThFneS5c6QjmjovEwFJ27xvxJ5v+q2DDCBjpTsi
l0Gj+fLjJK3IbMye82e97JOjodZ4w0AD9DFym96Hw6i8VNaEok2a7WzxW8eLrJgDhiSKiiXr5cBW
rzmFmbPF5ey346QuKI2cwGB8LMI9b8Y3o7VNKOA4AC1J/ciLr3jgJkp94Iolvj+uSB/SAWEONVTk
s4GD8LsIHrI/dNB05FxqDk4ucYWi+umDDEpOidmUR03LnXdkDYkHNFTzrDEe/CxspA95GEIiVlr7
PDud5bdtZDyFRp2eaOe9hHUlHfSkqE5jooWPsjaartrVw2/dxqdd6srMw9asRhZSax5mtSVpLi37
SDlMQAlLu/P9c3jzS4NngFWLoASRxuWCDxnIQ2pxWGBJy28SiddIFq6ipEc2uKe3oTfLoC/vj3nr
sadHjcQg1skQIjf3WC7ZQm2mpniGAf3UKGi+Se/0qAis7vv9ga53E9cLlyV5K6Q7NvLl5NKuiyVM
HzAVJaLB+TZXMr/jZKeL9ZIPy+v90a4DKF5cpCnhPlDaQc3kcjSxkJ86ZlU8a+a/g3VemQ954zbj
f3qYPYEq/ogp7P0RrwBNwFDotkDVWm3TCJs2EwynLh5lBTF9I8LXBnDp3JVuKsXOrw6Rl8UtoQ2S
9GlOU3rUL0B7j3jsvGjYPH+V09L4rCK6MrvWUC29a5Wm1ruVnGoPS1eo38teVJ+cyKh/hqAKBj/J
tLhz88KM/oPEjuzH/cnc+lgAuMFGvGEXtu/OEBY16KWxeJY6eCmV7FJEBk00v6b26Bl9sjferc9F
NkiDjOXjr81VM0Vhm5LClTTWzYcZvmkQFvMxw8IvEvLZ0VKoa3t2ftenDdYI6D3kpWy4I1t+yjyY
OKfOYfFsIoNUOcfC/FHb5SNt8DaKDg5J+f01vRHuMuDKpIVhsELsNuGunauxBY4WA1pZ6ijgw3n+
lgOjfgzHSnyGlWAPXq6l9qcITLBJ8JRR8pyGEsmryJhApt7/PTfnj0ABhwPODCDwyyOyLJlDwlUX
z2qfpp6e0FqLigGbrCEt6Ls55YdQR7EIx0FnZ+T1Hru87FmI1ZWBa4dC1nbkntaCLKccTnvS/cGU
vDQ9aZH81+k6y0wETveGpeNNuZyfUCZ8n8RcPI/KGYa4myUfB/ojY7l4ljyC3k8PlEd2YNPrvbKd
GvE2jAsA9etWvhxUddIhk+eFe2dEe0F/Icv273+2W4uH/NrK6YKtS430coS6CB0ROqtZLsT3kqAs
DbLdfvmt86+tmFq68jRnt7luZAlFI5gqnkNsJlOQ8LX0cRKfBDjMcPl4f0LXL9DK+kaHZYW6k1tv
gs8unGptnjSWTMsOy6ATefaeViwHdWj3VNDWb779PGCDUBYir1vP4Wbx4rnponq135XKJxF+kqvP
su7qIYYKhDU/Z/tH6+wpVd3aEiCV1ucB3QrQipdjQqVswazhwUr7Txxby1j8BMGD4/1VvFFlhMiO
wBtHCio3wfTlMPMwtfA82vJZiSpsDmi1vo+K2hPza3HGb9evbMNN96KHW5sRQhxHGIoAT+3mShu0
LrUWFU6obj1V+WtmPDbyXpng1j315xibt4ECSzFEAx69bTIjxvmwVBB80T9GEkuDdrazG2/t/D9H
W3/NHwUwpD8bS2tCLHGM7NCnqldYlatVX5K2OxvanqvCrb0BJgWEDeLBvA2bwyyPfZJIA4mXYYCw
SDpiPKSk97psN04YLCYEUR0CFOBbmzllk1J3S5FWz6FZFId2sbQagHKvnuYpj88Fkjs7i3hjWsyJ
tBUaGAyDLXFqcZKsKrIec+Oyio4hzWIXBZO/dOSkT0RfC5DnmjPYtP43B2uy7TiZ7aF51idVvAw9
8jN2JVn+zsG6sSNWfjDEZNQ+GGkzjAT0OEVVfXVooLo7vlZT9C6VX/VmJPOs3md0lzttflj/ja7Q
QUOxIcKpArV8t8yHIy0BX0T6Tv3qDX11cZNR/qPMQiGOHwW9d/NNa+Q2jZY5Pw9WP33P5jROvCqB
IuqPs16eu1qLZa+nvZD4WpxK/pAY5knXIDr5Sp/XhovbrvUzBVDws5sFLgZh3akuu7BpvTmZ9Q9I
JDUgyRsnOgicRayD3kXj5NVNCzxwNuoOGDtCqL+kXtXDo/T/SDuv3cixJYt+EQF680qmUcokVaXy
L4TK0XvPr59FDTCjJBNJ1L2FRpeARit4XJw4ETv2pgtXd2i+7/9ErTkMh0T3+vZjnulNf1cVVazY
JZwstW30lhzufaObU4qZF/OjP+qAEAqIRDdWbnZ5qzki90XanE2/Us2RY6vorSLQiWJL5aSnxckT
U7LndS+eMqCAjjE1xmiHQVDLdl3Bq9BZ4ixK1YePZl4mG5wU6wCQW3vuGQGnAhqNfMalb0GohXco
UJUzy9TYeaKc8rTZKdZRShQoOf17CHkPEy05fhx9mHpvIyBaOes382SheFqCwFySt4ZZIpmtkejn
vvYPWalLvFFCJ/DycCPSXXns2RAZg1kLjgresiG7LKM26qZCP+dmBoIEHo2k4gWR2lVDt3Lz2Hsb
Z3TD4JKKyiotBWxUrp/B49stHIUWPKd1sZM01TbiP4L1ZWNnzTHJYmdxoQNwB37MZbssX4WmETS9
yOkDJNzt8VT5gxKqf6cW9H0aJOiMhfmkfqpLcOVdpuSHou/1ozCrlNz+kmtrCkqYRcUXYmexpdI0
UDskckBgVdKutY6qtCeLtrGe140Ab2FRCWqXoQUBWqpDlKefG9CANZVSauv4/Y3jumVl8R5JLdI1
vpdhpb5vyDYa2VHVNgLA9UZh65OhpuBIroMfL08gpJU0xeeqgrxxuqNjS5buvPgEX5OjoG0emhv7
8q1UcrlPOGk0AVDemE/DMukRiKiLVFqkngmhUgfw7ATb7qiJ+zT8IMfPo/pdlL+I5I5FNXMaclZV
Nx7QJ33yVZo8kq0b89rw333O8knU6P6g+DWfoyiPqgd1of7YWF8a+TBED322UfxYR6RAkQg6gCPM
rP7M9uVks/fjyNAEA2FXUX8c4syw/QIMoUc0dwCiWZ3l1Ocu4Er50GnF6JRo2R5un49VJMI3oBcD
OQTlOUi6FkkZWQli4JSGcU64HylB7eL0279bIDXPHQzeDFqjec7fBYzmTM9jTbV5LkRBdWIO+05M
ii2xjCsrR4oCTCb5GHhnli61zus2RygRl9r2B0H5A2r2UQif1JMcJjue6f/sVsiIUNoAAAKcTVny
lHQhGoOdEDNtpnivyeS2M6QF1VzfEk9cH3rKbzxc+DdwU4Cnl7OHiGchyRC1ozbZPWR1E1LnDz9I
nrVxElchMID593aWB1+uqSCI2In7yTbhq4jDLyB490X/75f8bAnoClUBfnqrtbzbDyFb3OxmcpUM
p3Aw21qxRd9P7BYA785LPOHUNZN3B9EqbE3eIBzaNtNwP5m5v70xV93uPKdVJL94X2jKHIQvAlcR
8jzB8D20GUfB7pGIStMvgbzPUvWTR1NgeTSmXVkMbqRlL8UwfKJwN6NEk7jc+JJVdm/uEuKynEMP
nOCyk0D3S2CktWydeaNQ6JWy+lQmRn83Klm8J/DuaBH0pEPZ+MbJG2XpdHsirpmnXRc2U1ZEIc1w
uccCvSwiK8O80FvQRPr1rjAIA7PIQCHYOk0QKOsZ6o7axrBXDweeJhSZqU2ikkmyYeH/Im4aQP9a
e1ZH1wu/aWTZwumPmZ08beM1sB6hSsIJRg0wYfCyLBFp3ijE0PxUw3my4LwUWsQOBkfwvpIzLHuV
ZJ7gQHC7cV+vjxRGZ0gTYlMo4i5bG8ZeCXrNl4ezpH0ESMV1ChX3c6aPG9HHlWnkcTfbok4x07df
Ll/disjeBMZwLmktg2TEbs2M7mAA2tKLFJYbEcLscC5vbJWuMpoXZ1Qou2a+UN4d38IX29rro/FM
Q8hjT5W+ENBpybaYh68NirQX/RMI/a6fAoMZVQIVrfFc17Sn9s9BAFY6sxuoaP+9N3h+Kr43tnB+
rQngHR2D8WxMARvBEfNqZ4n+k5KkfzP1taofO6F4zIu7UNhYu2uzyX01N8nPCLRlN6IoiGrnxc14
DvRTaAinLLZ1UCW3z/fVuXxnZHHOpiynFVEsxzOJv6OhhnbSjw/tox/sJ2Fr3a5selQL+IdUChQi
S4q0gT4yy4ir6axE4C7D70otO6L401A27qsrwRON8VwgUPCDwKH0f7kPK4MdnuntdBYqIE7G0fwm
NvQP7XLCQ9h291myceWvQQDwy763uHCTcS/HkABg0Wing6nmH9vnCbYlh1QGCptD/ohw/V022HL3
H1mmHEDOnHcMp+9yrFFcDbru99NZc70s3VfFMeV9fiBhqcev1QdAQPX0Mf3XTP1c36IrDJwxjbKr
Swl64H4sJbR8oohEXyjs4yLecMsreQAOHg075HxpEifIXFZ8pDGKQ0PKRSroyl4TirOYmh/GuQex
/wL7zk4WWscz+l0bvFow0Vh3dUndW3uoIKeZ+kNrCMAJQ65IwHHWGR4Im8K0TeHKkdnmYajvi67b
cOvrSJNvBuCIfoUCgHwJbOAxo3aAZsRzHt0bXfvc5XdZeqrNn2X9pI7exiNhfXO9CVTRSDXvdTiO
L5ceXFQ1VpEvnWE0rJtHq+jstECldDfKnZNJyt6of9/2FlfeZDQCKqh/0YhK6WvZtpxOatJIsY7J
42DZ6pTaUY0wcP61/hM0vg2DQvagt/fmdFA8WI9572q4ZC/N7zY+ZB7b5VUzdyTSBEB6amY4W2x7
RWtNAmpNOmePgnk3qRKZOrjmx19QCdNP1mQvpZ7tJeOfw5LZLLcbcBKy9sucfZS0nMTWlM5RDXNA
/BALPxqEIkM3FL7dHuF6K11aWtzcXSE3UjQYzHQT2e2r6H+SxS9ZGe+Cew9itdvGrnjM2Ro1a5id
eHCK89e8u7nFzmggbWVc9bifXIsDQsu/p6GrFkmQuHkwmfz2OUm3zV4bI/NF5Yqakkq8fWk1tKDO
0dRMPpsGHVLWIWieDSQGPacNXwVxY0KvjZE9S1Fupj+H4mC+b9+NsRLDeIrMXD6nYGT7fhfWNnLM
UEDt09IOyyehi+0EzZDbY1xfenP37Ew6QcZEwUFfWi2aQB+nKJHPpfgEMqyN6302fvLbfiNauDKX
2JmHN6P+CcAu7ZQeoIZSr+TzUNSOmb8GCDBFYQEkB9U6S7uHY/72wK446Hlk/29xsXpJNnSTZtSs
Xh7bcQLPeW5n3Tcq7oLilEN57ISdWluIoRk2KQBbCCzA6LucH5vhV62VD551bFK7LxGpYJvVoXHM
fP2YyIajKaDot8BgV3cAGDDcxcwLxq67nKM8SuVWb0v5XAiHyIttOap22QEIqVRCTFfankHT7BYV
45XMNXQEBCJzQX1ONy5cVTBKBeXujn0XaL8RZXEGK9yLyq7grSH+5hEAYXJltwZ8vKl1d3uR5t+9
cJPcEex28uZAkpfNaJJW9VNbtTIhl6nBM1Hnh8lL4sNtK1cuIvRtCD+gsIF4wVpcRH1VTmYaeOyE
KHvxhulcToqTh+1O0DMajUWWUyFNVm8442szO3N68lYHF8VyLtZTD6q+EkihnfPuF8xyPRZGAcFe
Wxl2o2kjTqz8qQV5d3u0V83OpCRvxwwogXy5jYKulIu6EkhMgqJHYb0Wxt2gp7Y5nHTpWxEXn3Xh
IIePsIX9c9wFF+U7y8ql5RzQc2zEvnbOh7Kim7avHdAw04bLuracXAP03SNpgxDgYlqVJFSyyAu0
c+RRmotpg23+juVJgAna77p9/6GMjOPGnM4h+WKjUgefyZ+AMtKvsQjZxUmjfMSRPfu1Le6b8UWG
NrCMjn3+WUyMQz/FtvR82+b6bPA0MLnryPHMdIGLyRzpKRYgrp/OiRwp+7YN9VMtGNXp361QpCZW
mrm6VidwDNRJyYNiOssTMfIYooMDDe+/qmkQj3CN8iAm6wgiexkKVh5c13FZTmddmNKDGcLoYg5K
uOFN1nfZpZXFxs9TS6cKzlujQxz10UAMZo++HVA62RROlqf2G3N3xR73JgkFysc0Yy2RdIM1yYkX
x9LZixT9R65Z40HqTMIDzQsqG7jBlgb4+slNYPtGTPe/Ie7Ckc16ZxVPG4Iu6ufAor0moKMLGi4h
L5t/fyzAgYwuNRArmWO2zBMH2QCEDKGuc5WKtjH6djCMXEkfNf/PZD4o0cYRW0/mpbnFqR5KoU8t
AKNgnyJHS0aHA+cgEVz9exL30tDsXt7FWTIpabXxRQNcS/4LseDHIIwmu5VtGZ1kwXgQBG1m/mxd
1fveozhz+7zNUcelI8H6nCilj50X2JIWwzAL3YqJc88pDbq/R/+kfy+SPzGcX7ftrL0HfQVzu8ZM
Qwzn6mKUSR0GpYBw3Xmq/J8piHYuOi/duOHW+xEj9JJRJOUFTCbvciol5NMGM0/Ns5WkoQPijzFR
hALM3/T/yXjemVpEc3qamXoBrQt1JTOzDbXI9uEAleh/MGvvrCw2Ye9PUZePDMj00kPTTGj8bfEV
XdsA7+dssTCwNNdZ57MwqbHLhCJzUkqErfHJ1BNYTqLPtwd07VS9s7asE8zkGrlOkwGJ3KQ+WK3X
7vypeRkt/zGuxmljP7z9uuXuJinCowk2uzknf7kh1Kmuwk4pzfM4ZjsZEi2vqZ9qS9qLkbmbunur
aY8Ivp1UuXXE+3hM7LCVjlLe/rAi71vxMe6MP1bs2cp0VCQeP9QQglhyU0W3R29nQCDELjiOIPRz
1e7ijpD04+0JuxKEzxtZJqdDZMGVuLhEpiqELxiczXnItV0eKqewTg9xwB0v75php3qntn6JG8TF
bxt+A05dzp2JdDEnlvw0pYVla3yVRPoI4YhybsYKBpavkXVHx2uav6TFqwiZhq99UIPfcvE3a5qn
XvnYWS9d/NUwk4dO0A717ym+l5GXbe98kyawSPx1+/vWDgWUDSyQhD8EJQAsL5e2FmbUqlAo5w5a
wR1lNhJWkbgFL7ky/YC2TboTiTJmmuRF1OOXgkD/TaifS6WwsxotyD2vQ+ML8nzVp97NgmrDIa9P
CJUHWJxMCBXgzX3rXnl3HVg5DSO+V4Gy6OAAF8zya5GSrxLj70JpdRsB8rotFmQvjxAa4CneMYsL
B6O2MUQ2oQ5sKZb3ZTZRHJSzI9gRXsKW/BP8VYQSrElOsEtOqccJapr4qBV/Bi88KXKhwNmQVPeq
1I33Y6X9vL3GV/JnAI8RIiBGA4BH5Hm5yGYr0ZPjBcbZN6WHXtAfq8Z7oZnbzq0vMg8mpGp3et3e
eXVygJAyVR815b6WzL3UufIWAPUtwr08EfPXzE2AgGhnoMHl1/TC0FueR6Va/jIQgph0ZX+3YMl1
aCPT2p/hL6l3rGej3QgjVx4ayjKQHcw39zBsFQsP3eqxXMPhY52nLtuPwTcUfx0hfzamT/Cc3p7w
ebkvRjibIlcNCz3lZEq5lyMEGa2mWdRYgDb0fZ2/QEBuC6jDJjAy5d/Uj7etrbb6wtriulakzi/w
vNY50/82Y23TskX/8fdZrvC2oVVcgCGU2Gigm7tk2UmXw5IqfRQSK/DOiT7aJVeoHPyw2i0+oGtW
yFyBMAAiSRV2sU5i1KJ5LUQe4XcFT8VOyn4q6caJWHk9UlUzBBqWOoIoXkmXI5EBQOti4QtnTU/r
Xa/lgq30cnq6PV9rryfTRUwORHqD1dGCfmkGlH4lZIoonMXqMaJeOGqaXcc/0JbsmsxWvZ1cgASR
NpZpvdF5s5gcdx50IHqXZK6IxgihVii+Sx+k3U2/raa2u/anIX1DbGTD1nqnUwAgx8gmB9PLml2O
sIy6KBayKXD77M8QSp/M9kmM2x2wEMi41F2/JTy4btmabZF94f8GkUkryqXBtgrqakLjw1U5U2n9
2jqx6KKaQjcArffTY6P96qEUa9uPwPZRfAPGLDQPkOccw7lO8Q2VBqOAW9VKHL8ia7/FOHFl8sHf
kFCYr3zeV4vDOI2T7llhH7qm9xgXPgkZDVXrP4X3DTWw3e39teIL5N4mo8i+os+UbbzswwBO3Pce
rN9u1r1E2Xev/zyNj6PW2Z5e73vpOGm/S8EOiXfpisx+ZZUrQ6amfu0KBe6USbQVOOubGejrb0ED
1yeMmIJ9PxMp4uXUxcYQEYAex1SJXCkEt1dnZGqTwbM2bvkVxTIzwBbnMJNZB+u4zK1Oo0dikTZ5
V5N9m47uXSLGp/nVUsAE5QvPTV6e2kLcGV+9Ibd5ucsB9WwAX6kPW3/yVUzB+BHPjsV+jA7NG6pw
gCBE26Xh1rmcHdflrQCwbab8po9sJlFZ3MLAhzwjGMXYbQOnzl7UvDqUM/2z/rOV+zsvRR1iwwFd
2YwAwXj4UOigLLgE2QaZLCWTYcZuZd0H1SepfQ79+6Z+BB264QfWpWjqDPMf2g9RiOPyuzyXgZ+W
UHR6mRvk3QH8nh3Go10x0l7W7MKvXB6tbENvF49fJC97KofunwfL3NKBS8kD+CBw5ssvaMPYKHqv
1M6CYDnhOO6hnknIb0hycjQ36t/riYV0ca6vAOifo8vFUvr6GFeyGXJ/ZFpzCFMhsMdBkx+9XKKl
QK1VV203+cSvG4XiDfL0mWprEWROSTCloRkL57CQYA9Xg950MsuX9lMCBFUc69ppwNV/ue1k1h4e
SA25PcrhHOfVCZNyvZMKeRDIOJjV5GRFqOnoBkPZg4fPa8+uR8+iWheKtbgHPZJuSdxd2VpvzNGA
DGYiPfQHLheWfEiqSv3EF3h+kNtDAkcACLTgMSMV7XQZB7VL0mwnQMZoZ2kMk4xe3RF+yUetgd7n
9nyswxMT4BRiC4g7UPZahvooNaOya4qJG4iDtM8EeXCwSUW6aLdqXVdMkaSjT+tNRthcNh9kPRnV
KrBitx4UZRfPmLChoueiHMYtxqs1mwNjgvcExB9syzjVefO9ey/lAuCwsI1StwCu0NDcYJY1dIWV
0z3oxCr4DXn4zDl+xIl04y6rjLsmSY9FfTC03K6q4TCm5c+a9jV546yt3wszhT6xBTROwJJWMy4p
XRIETZq6omehNMlVLx27Md15BYDsH1LVOoZ2UBA6ao6N8ZCkwj+vODRO5twXhWAE/mVx2PGuaiPn
Rup64r2aqZy5ZJdulSJWhxukM+x/ECmYs4ToWyj5bv59tYXACK0M4hr1PlBlp60/WHAjtJpLxfNw
ew+vA9OFtcWQNFVoW3/0c3cyu5NZ9rbonYph9zmCwA8WBe0sK1uR4huVzMX1N9uEMoTn0HxsjIVN
wrG6s4Yqd2soE+xA6vJ9JGcfaHh6rdSxPnBZhQ9RF8IP3KbjThlr0CyGAf2naOW7wouE1yATtuqk
1+adrC08LTAkgf1Z3Ft+p4zN2I25S6WGXRQadCs2nQH4NvoR9Em5n9RtjjeZw7ScCuoLsAKSdiFI
XxitzEiv+1rP3axHz0GrVfnkqzQtln3qkxCp/TvT97m9BEHY6XHqPSAR+z2XjPLUl435d2MzzBO/
+hq+AjVlBO4At1we/UKEb9co1dwdpvyulHTb/1CNxa7uattCQinW71sLEZIdQjO3LV+d+/mhAoOA
iFLGwrFb4Uir++QXrtg2n+t2jPZeSV+0rE3qMcpEA8q9Kft52+bKp84dBXju+fYmObR035oAhkqY
ptwNyQgCy4+QBitawanoCdjfNrUKgWdTVBaBZRGE8Rq4nFd9GmuCHqlwDe+HIn/Wrc+3f/+8Sxbr
RhPDjNPmDUb5YR7qO5fRS0hgJJZSuJrlGuYp73ZN7Az1x/FF0HZoBd+2dmWxLqzpl9ZCedL7JDEK
V01eNKSLtQ/Bq59+Qjvmtp1VvMFDcn4xwJf/v39f2inRSok1cywgCN+NEB/2f0tuedF/gWDNiYdy
d9vclUW6MLfY/KYljAQumJsQTYs+tVvl3muLBLIJqAE9nwQOi8SnJZhmFpL0dBO5soX6kz7ex95f
rzxJpaMjgdjRyP7vI0I3AT4vek9g21pYlEnS0DXBQpnZQyD4exXdlP/Owjyn7zZeHYgw3phYoC1C
2KexD2nKSBrxtpV5Qy23N7U0HUpZLkRyDJdW9CgZrTjMS9fXDwGkuMkHOc3swdiAIl/bAO/NLKar
g0snr+vZDEKKTXYfyHe3x3HNABh4gMewM6BjuAjbh0YfCyLY0jXN2pHSp2w7eLtyn8zE9khs8iwA
rrA4mwliWxqJh8o12nuYyVvV1k/9LiZmU4yDGD5L8h2q3MN+uLPqz2Gg7lFCj+3eqdqdJh3ItqZb
jbxXFu/ii5bHKovKtB6Myh2E5k6MxXmD2FnwtxO3kpJX/BJh2Rw80bU6d4xcbpMobRt4JA14qPvR
Ebu/uvkQEj5IkQ/P+4fbSzn/rsWWpCmFVxB1BfiQlvoMg6gnZZEWjdvCcOmQ2kFEt46SuySiRPrv
ptgyiFZCMkANY3F59HpHKj+oG3fqJUdFzzTinTcebxu5skq0oM6BD0U9jthia2J3NCejadwUtso4
pQs+jl+NfLwv+2Ljrl+/4uYElTVz/pMcIG21CP+ivsYrwWLtomrxINXH0WBrqi+K8WLEupOq0SGG
l9MT1Lta0I9BskWuuB4rfYUkQ+ngALMFr9XlPlHhioQovKxdPgS43Z9E/uQJuwE50dtzut4jPFMA
3r3RsLEhF/sRFu8wQo+vdiUBKusshyFTPgr5VsJlfU0CvGFAJFtmHcwl+14D07OcdVPjZmpk99Kn
PDohBz4q8EuPmVOqp9ujumKOhANaL8Bl+bMsngyNojQUMRvCJv2L0B7A4HS1I7afKmcqxa36yZX3
CYQ8/29umV+R4GqEDXxsXD37NUYd4tgPVfldQu7I24WheYo81W6i37fHeGXl0P56488h0UAXx+UO
8eKkSitU2NwQ6S+1e5gfs16xsT3W7mpmv+CokVEhObqMP6UkLYox9xo3KWgEpW26J4PiZcBRP3hG
seGvruz5mXYcySFKobwfF+e76UgUmWHfumOU/Z5gDohAcVSThOjmVix/ZfLAms0wMMrcjG3+lHcx
gdSLUdEoYus26mfLL39OVvxj8P+9dsgbjeI9mSiekWREFmZaTUehPipbt4+evMjVFP+l0vaCcK9X
f/WeTm2fxL4l3UUTSqlK/jHz725vknWL5vwFNLbBQ0anKKQJlwOdRA+6wzZvXctM4Hyze1GxA/9B
zg+e9jxNuynJHMr6YwDf4XPDS7ewHrfQRldO48U3zJvs3WTLcu6N09C1HH4SIs1jqySPJvq3NcSH
SIF9n8QtWvJry0tNjicrFVTO/8J7561c92DwWlce74LxT1YEdpEfNqZ2dsGX1ytT+87IIuLrMnhM
zXho3aR/6AxwM5IzaPT+ih+V4Zj4p0r/Gr7ctjmv1sokUCr2FMX7VeSUywiGp9COsW1DR0HBCAGU
7KunbSUxr9qBQg3aIN78ALguV2zSrSBNdKV1w8h67ZGZMQPhZxp9HdUtwoArFy2zqKOCDs8Oe3SZ
rpq6SJrEAlNWlD+G8VPTZvuStlISl7s+Mfb9RPGnpU2m8+C4GD6LWb2hD72OeC+/YLGOQj1UeojQ
k5t01XMkN5+1YGs+r+7Hd4NczGcbmVafUfR24Z7d11JgW92jqv+X45g/4t0xU7wgzP1WxX3K2a6T
9ka/NYx12nX2JpACgdMHlETT56WJtg9FJMWs2Zuon5LyKfTplXXCwCmae1I2Jy3R77PQUQFCA44+
x6b26Ot0PA31SSworKidrQq0OyHzYvYbL6P10/Xy2xa3R1JyH/Ymwy/3yCTznPigf5DizzRM2IP+
PFbyRoxxdecC2uGJhLwYrGvzvno330Edt7Ui+J3bNh/FkcqkFT554Vwil5+m4WNGwmaaiqdUrI+V
Jt6huL7Vw3ntmHK1gE4ByMl9tggSdVggRl2eelfoKxsx0lrubaX6pW6RJ1/bvjN7PgzOIIyRi74c
aVbTOx1bUs8FxrOoOBU/p3K0b7u2a5cE8jA08tJiPjN6XNpQoDquZCMa3HIq95H4aMj7oXkeBm9X
DPstHbJre4WuHPpMiNrIaS6OfGq1gifr6eAKcef0QXTUaMjByZRN9tBFhl3CFymOu9sjvBZLvTe6
cAKVQB0kSeOBKPFPEB8Mg6L2Nz0/ETDeNrQuM7+heNARmOEcoJYW69V3cGvmOpaM3HdmzdTMrO5a
sflEv9zOi3+q2fesscuwdkN6XRC1O+rS9yJ8zYXuhx6axwk6B73K9oOUOIXiHUo0D9qXpoT7WkyP
tz92jfbiYwGvk+GcKWxoArhceEkLAmi3WYtUvGvznf4N0Rl/2Ftj4qTJz2af/gppevsDe8Xg/QpK
u9t46s2/f3GnXthfuE3Y8Iaaqj97IZJPpSG8mMO/N2LOY6RJV8RFkQNdZjyMKpQSrSwHdxqCHZpH
P0zlrGvNU5q7wWTaNQDvvP0L6m1vTNrWBM+beTlA6CHnigEYL97nlxOctFqr0mg6uklr9Y5sjnci
mky0jineJyHsfooKXAR+IxzDUi73gYicXGtEu2GS+o1o9MoZ1+jRZzLIklFTmf3ZO4/ZCQTETRrx
Jar4vcz/iFb7jA6Z0wtA3X+I1hbO8YrfAm5CmYQEIw/B5esFKjRN7ZtudGWjcCR/uFOLfWf0zhAk
9hRAkeTfg60Yi9dU/VqVllu9tr53n0RblA9X9zhdjRCdkvhm6It708xqM/HraXSbzI0g0WgDW1Ye
jO5oGvuxOXSGdSygFICL8DQ38YjhQYSlSvqTaf7Gbr92a9EtQuGO2gnk8uLC9XUoefqtOI5unT+0
hRP9KXZWZ08gX85ytzeeJvOb4W+0qV81SucS2T4QZqA6F2fME6YReph0gki+2A9okQUtjNnwvU+k
9kC3mKQcZDv2J7tAS9EzrM0n+vqqBEc5024g+8QKLFGcepgPlaEpk1tGX2E4eqxfmaKHMrJKp+xL
SKALRxAdRL5AvVbCnd/WtuT/7rLsdxD/vO3x1g4HuhYySvAfsQ70yFyeAlMZEZ2RxcltB/BMejmd
aCX+Z+4UioTA+OjhpO2b63Rx2QRdrylVU4muFvlObsh2ktp/k+7Tvw+FriNmFPgUN+ki5jIjtII0
oRRdRGgfetkIbQX+gds2rmRX6EDj/cx7BGC0tdyxQgW6hPYE0Q3ae29AJ/g+FJ6a6JxASj4RUymI
bQbqVofOtVV6U1bHfVB+WzKMykUEmbaHVTRkRrufxniPmvYWkOHatoTIib5T4NgzBc3lXghiQ0vw
GaKb8/ur2DuCbHhBvO+1CML97Xm8OqB3phY7YrKyRGwSTXQlddp34xOUo85/Z2H+gnfu3UTrTClL
FQviCOqizG1LSTai7rVL5+H7hiEky8yeW4S8QRTKRqWl4lyljFHCEJGRlaZ/HggPe5UHKQQOFEWX
pVAjqDsJK7LrQ2baVMcESbDbU7UeBr+aK5m8EFU2IDOXU2XVglBHdaK4IkKeUVLtezDtKSXs22bW
24ugg7fJXMvB2S/fa0NFoitvJtUdkX2NxVMzhfak3YfxVhn0iiEOJxjlubeSCH5xwRlCKnd9LKlu
1pSHSA+fC8/8q9TgXpv06+0xrfcx1IqUXIG0zaDaZamBp06WwjVsuFwqdiD+KPBsty2se5dn3Bb4
LXLvFE5g4LxcnWZUtWxqctM1FGdIH5ty/FB7Em60t+w6ajMAq8KrFvY1INEnC9LtjQ9YzybVUFwC
0NzZOSzT1yHA/2FSQ8sN6qe2FaHEfdIrxCXCDazShp1lX9Ywdn4ddIHlCkHkeGFkd+CSZOvUJT9v
z+g68JsHhJINs0ktahmIDaMoV2MXW25hPY3yPW9q24PUq81eJV860az18ba9dYfLvD3mtyqAUvDs
xmIFc13LYprPBVcLGhUxqrtauhfz/rkyRbtNO4cmcbg06KN6sqYPQBXtWvhd9Ap3Pp3VwH3CjQjo
ygRQVZ8FJ2mdpdi9uCgVSPLmSk/wbOTCbhJe41a5q4RyH3ojUHCgEJswsNXaYoiuhFn4jjoINZfL
PWxqPSrPfjkz1r5YIyzAgl81u84Q/vbICN6e7uu2Zh9DVM8Cy5e2mqqt0sDs9XNrauN9WNefzRrJ
i6qsjEOkKcnhtrnZmVw8aOb2Y6ikwNkR0hHIXpqrChSXmkqD0rHbFS28mPqxq7oXVfe+6F28ZW2V
K5h7Y2Y8KVUJEDjiwrX5RaE2NR3V59b4phtfu9J/QKqkQec7Q8UXT+Ko7daErkeITRUVAd4saJMu
28EQGM/JJNCeWXUTjFxl80zwdaw6r7TTZNQczQKgfntS10dmHienZgankzFf+tU+zqSijRvzXFaQ
0WHzLjf0+pj7onRHofJBab3oMYiF5hjn2fec17IDZQrqmcGkv+RWibZJ/Uzh23M9HUnxstukslhd
mrOQI3fLvO5w8Czrv0aPbjid4uY5EtAXT6HP8NuURrn0ZWMq5lDocoNhCOZBQj/ch7WcilSQOlR8
fOgknxjvl6k5wpzXIQnVfAZOa4cvyt/xRDpMRdH1tunV5cYQZ44Q3mZ0+9ATeLm168pSg64tYJKM
kv4gVTQ90DFgbgRRa3AjZngFEj8RWDOdi/BDs/zCqxLVOhtipf8Y/RbfLwWq9c2Qp/pn2aQ4zbH3
rW8TPZKl3Xph7NsCvqY4DGNPF20bBkZyF0x5d0wrs98io702DbBAIxYH4S0lnPm/v48k/VpM25mf
HA6z6REC99wO5LHfmOxr04Aw94xpBLxFPnsxDXpOJ2Qte94ZVEHxMBEdW7ZUxRSJEUOy9UnPj7Ex
mns17rWzpABZy/TCd5o+bfeCGRn7opUT1MLiLZ6ilc8BQzRT8s2JqZlbZOHh6nIoYjGKUzeV5eSD
GgbS0feS5oPnS7UThPRJgCqGb8osRzDd9Gbe3oWrg/ZmHsmeWSwFGNhy+oM2FNsiAMJspNYu68Rw
H09eSD6u/GfkjY63MYnkNEpaMvzGlys9lmECbYUZPMNw3P9OUgLuLpSqu7FORKC3Qft6e2jr1yQG
58mdkY7zu25xE8d6prVJ6IfPev1LHT71iIRBBnUIPxcyqgNBefAER1C3ODNWNySaXbgsNhkAUjzs
Yqf5AWoEZWyGz5miIhdZyv6hmhp1H+t1YYdjtiV3t4o3FvYWN3KPLELBu5ZRGg9l/xFxnRjcqkZ6
0UlRBrg9p7NTunCXXPtzoEFcRysNOoKXayhISJe0dDU9pxqJnAxxp6ijQ1bVfkK49TMOfHMjALgy
m8RSsB3OhJ/ztrk0KLeqKpRtkjwr4aM0IfY2PX8e62FjWNe2yoWZxSmUylqFpzpN4E71j0C5jcx/
kPzwmMf73PechCJeq5h3hWRuvD9Xx58JfT++efzv3B+88slgxEL8LCJLqA0PUeKWA3Qrz9QtbHg5
dfRr/30J31tc3Du9EDcqpyJ5rsazYFU7pGj8J6E4VKgU3rZ0Ze3IgqJBSBrY4BW3mFRDQENEDuX0
WUWKeerCYxp+UdL+PMlbojRX1g/vDv/U3ENOcLPsLDWryGomOc6fx9yA4EJzmMdwcCCIj9IIfmwn
yxtbi0Cy3x7iOt0JHHhWBnzr2iVgWaxfX+Wh3BsT3dp186McnHGyId80rIMc7Jv0JCWlXYlHKUzu
9E3KlfX8XtperKSVNAM85BK2h5cALpkku0tbhB2/boxxhX54GyP6Y6RjqDItyRCzKG/MKC7zZ0F6
rlFxzWv/OHiPkfWA+AbZOtobnzXh122ra7c2D+7/jL6t+LuDkc4v1v/h7Dx35Laabn1FBJjDX7Lj
BKk5mpEl/yFkyWLOmVf/PRycA0+ziSb0AgZsWICquUPtCqvWato6v0iNsBNii8uhOml1lkSYjafK
QRHm+32Lt1fx2uLCcVfBEPnixGd2teuLyU6anrP6UIa7sP+ElgTg1eN9gzdvL8EInXWO7Fy4ZVL2
+u43aZF1PMz5pRJ1p5OEnW/KpzTbIKG+LXHMMQ97h9wGNQ7QQddmPH/IyBmD8iJ4SEJRKu52PdI0
tqLUyr4p+X/1EIu7fEDEJlGG9C/wzalT+0Zxvv+9K+eVjhBTmAwrvUf21z8kG72Qp1MrLqHakzTM
ujEPYGfh1NyauFxZWVJU+m8wDdJnXGK+8oJGF7Wa4pK3o52JwwV1eDsCinv/g+aVu34NeZWouFNz
Izim4Xb9QZaaxtrUpeXFzJLuUAYizH7ttKXGtnIuGdSgqQV9B4WipZU6mMq4CsfyQtvvoHn9A7OW
bvQohON3STB/jMl0LP2Nu7Dm166Mzj/qw/ULen9sc7MuL6OQn+Poa1lRKqkeUqGzs2qwDa0FiHge
CicThDe/Ci/3V3ZtAxlOmRViaF+hVHFtvpONIUg7qbx4jYZec+N0XbtvhHz3P5iZE33qpbQWlt7b
myisWIVaXgKBhlipluj0moex0H/dt7PizAAF/mdn4anNINR6+sXlRTPOclkxzfUqZXBcPuXJZwbL
NuAx89+2PJbmzO8xT6qA71/snd+2aRxoVXUZ6qxx1TzSv7Z5bDn0dmBnz+ViH0nRnyuSEqLR9ea2
MRlxy39gJNTfSjWtLloUnNDkzej6adJPCm6x8gK9BEF+O2VHIdmi8FlZXAgSaX4B8KA/tey4SrR4
zYKx/suk5ShSmK8d0qu7IYtdjemWsDENxxLoV93f0tu7P1eMZYwy9EwivwhuYpq4aSLU9WU0KjrO
UhJ8rXU9cu9bWQlsZsEZghuNFJl64uKNyMpUFMJU5ePSMT7Vwag/aKUV7hRk1JklF+uXvOyHr5HQ
mrtSb4VDTBJ22vgR88t3faD4ERQpUEyANJV2yfVt1GOziRPJqi9KVco2KnIUfirrhwT/2nkaQYYZ
3TwA62mpkydtvkcs26IkGP3xwMpcx6BERkpHwR7Iy/XvyGu4Pcnc60tLOryn+d6cpigtN57ltZ39
aGURB3RmRScjpMIFZVe/J36HNWSsm/39Rb29pPO38PDOEgAMOC6seIx21WHKmkpt+ag0XgQXgf4z
koOj7/uaE+jtBkTi1qVikCuKSUCY3JfrxZPLMFUEC4OaOKISF0g/ZclDBd2vtlQOb995kkOdDtE8
TDv3jK8tUWYzGAqpmktd/eqGr0r7o0zfKm/Dp64s4JUV+dpKRvlxUMq8uVA/gtIZlms7QPQJupxU
tjM1BnGdwXl/f9eWZ4NwhE7h3HBH2QN2hcWnjRUzFFarVRdwBz3yGiXMaUmgbiSFNyHb0szi2+Sm
yKahNMGomqgcykzzozDW/+t1zKDWrhH8O471GRB5/odnZGl38exOfTEk1Curi6V/7aNjM74N0df7
Kzj7io++5N3EvIZEotS7lw7NV2kXJrVfX4z4b7lGxg84Hqp2e5DikB8CXFc1GwWsjX1bHhYZfDN+
g74llYu5uH99WEbULzzPo7geJrb2M+uDc2TquxI5TV21NmKXG+js0tjCXRZJIAepLzUXK6GicRAz
VSztOhvFh6pDL8CehHh8GAbcw0nNBkPfC3JWB07TVrA9aYbmhUfEkbt5XK6Qk5NX1obpJHHIeIQe
oj22K7panE6yngCHUAq9Tpxy6qbf9zdqeYv5ChBss7gBVSxwr/OSfogASbt8vUmm7qKMXXQUaAIc
4zF4BGAfnbyxyrYemZUtmm8Wbx2VJfrKizMfFnmvpEnSXxgNkZ/DtBHe6jE1znrYoxoqdDX3u5hi
sDt15yhxIeyKQoG9TI86h7aY7OSTfIqKQnI0QZDPEcaIfdJ663cus2HWZab0QY92xiTgS6/XxRdG
dUDZpL9ErWfZupw/alZVf0dus3pCPFuxB2pW+1LPwzNAeOmhglJ5A9l1e4dmkMzc9AQlwzO38EJZ
nylFnsv9JezV/oEaxCeB2c1valU0+1AY8s9t6L0ZvvJJ2pb0eG9IXV/guZGA66WmSlq5RO8m8pgk
aK8Ml8iXy89V4g0HTVZGmgjB5BAkiIdYYdyllYTuyZqQWdLTDuHK0ir2qV/0P6Ikyj7FjSI7US9A
8JRoPfk9GhUKotN23CPagrAijq6ojAd0PsrHqOjiTxDo9E5jqZ5NRgJNWe5pji6OL3o4WYdO7PyT
0OlfqrzsnGYU9wIBmt2nDbz5WZZv5H0r/pmeHERsENbNQfYSp5T5cZUEYjhcAuufNpd3/og4UPAV
4v+TGcuXwQO0Ih+IxL7wC+9fy5VrcmV64aJpFcKgPaLylMnaJy32vlS69G2w4k919xALfbThOG8C
0Pm404CdR/noi8KReX3c6wL2lEFMhosURegoqLsIWjggfk4iK3YuNI7S5GehAEzgq4f7n3rTtFna
XpxzNetaozKy4dIZI3oIJZMFk7zrkmMr/Eg9w5EtbzdmDAyrdXzsw4Mhmg6YTyXZQoitLfp7egGf
GdD4ZexkReLUodrMfketzYSVyEPcIVIw1r/pu2+8/rcxBkxKeFxGy7nkUMpdr7gxWrVSdxMXLBLo
QHmadNIqq/rzcwRR0FwkUUhgAPtfWzGVILXMyBwueqq5XYASlMrQzS/VYtb8bWMfV5aPVowK9g1/
he+c//zDU5IbfgPZoT5ewqY8hYFmV+bXcjyrTBaMvWBL1vSg1dbnDNWTgO4j3zpagZ0bp9r4mYFc
zarkeP8nLYNhfDeZIlk/mEwqY8s1HofK04oynC6+p5IetkMN71rSPIQjD/F9U7fbiSmMzB/P471M
Ty0UiZRsSqdLPOvHhETfey9Xst19KytBB08R7ohhe5C+ZOGLNe60TPDDSrrEftfskyRszoWo5nZh
qv2xHwXZHWnfQivo+we/VIyd3qvGDn42c6d1U4dstGc8RanVH0yvkp5SpI2OhtgbTlC16N0EUqu4
FlRwGxHnu2jq9XNCpQLXolEJBSa+HBfuigTZdTNSLqOf7igZqPsA7eHfamvrxUEz7Gp0IhtVFCZ7
wx0UPdm3ab53lV1sVfNWzsQ8Q0yzCREXCO3nP/9wSqc2F31dypRLQyiaFV8RS6qsLbjHbVT1Tjc8
QwLZKMAU10ago+qCOkqVSxW/QdFyiMZ6n/SIxQRbccp8gZcLy1Q0+deMLwEZdW0pVKDFbvRcuSTf
deFk7MvjGB2z6kD5R3iYcqc/aZKdbhH7rZx2SnbQCQJ1BG2wJBCK+pDtDCftUmn6w1iOqqNpsbW/
f9hXdgqPNSv7zKgGRIGvP02R+1Ad4sq8NFJX7Yy4Seyxqp6mJtySA1y1hLOgrwTfATHftSVV7hJ5
8GXzEmlCuNOMsNmprZrurJyZ9vsftbJyDJeJIIChRmFyZOH2RaVu0iAyzItQqghWU31CiWfYUj1Y
/aDZ68EyBOJoacUQaqUpBsG8pLVSnTvitRB/20Z/NZAQu/e/6MYWEeLMpkybmIyfSvz14hmCXyRF
mFiXWhZzN/b8XDkIsjlwqZnD2VJTvJl/ng8diH9QFPMUCGiGa3Mhky5mYRgCUXFiWxBcW97fhtIj
23Xs29RW4ukylge17Rh4Km2/8o78r30nIIzjb6Atb/aSnzLrp77TSYCCXOylhDZsWHeJ7445w89T
Xf2OJ3+L0PU907i64TQeRK4BU19AuSD4vv5go2nzlGGgwB3Dv7iTZ039LHxDrDWrIU5JkJxTz1r8
WgSfMn905OrZl8XHQXcq09oI1G6cGj8E0DELTzQM7nGx0aKU1nWEW3MbNToFYQK+vWoK5smMzI5D
ZeOirFij+MI/JB/0I5fzDoInCQkTtpFbdpPNEQfO1O1EBDqT/f3zu2oIomciP1wx6Jjr9cV7FXFb
eZFrmsLjNPUnK53+iczYMfytcdsbSB6HF4z4DMZRIAIhu7q2paWJajKZFrlhFFyG4ns6HcXuS5sc
u+EfjeBE1O1IgvIcUPdEoQScGnVhu0JPMfpXF5LL/S+/YTZ8/zkQBVPEo9JK8HL9c7K0lcZa7GJ3
JOA4hnWUKbZl9YVd9MGDhQLyyzCgxSdblCojKWdgT4uDc99p/SNLGTi+Vm9OD948aDhgCaTkPNMz
E6XN7ubD+8ykENJhgxq7Xp+8In7zOTbb/Sh2tvyaV4qj5MeMXiIRS2eKAQyRk51shea32dBMRkNR
RKTRQL9vKdkKlWoSNDDiu7n+SNr0KYrdMj4G6jk3zrXMMRRo9IvxRhJ260ipD89VEYb6ACu+N+s+
fDn0H75JJh+7xGx2OPObFr/bYAsYsuK0ZpVOauvApngeFhFkF/hipQHSckPJHJwyE0l1OlPYbRyt
2RksvBbK3HhGGgqzGvzCWRSRoXqa2SeuJ6do4R0qjZpt0Jwz7agIGeQNo5N0jJnngy014a4yH7vk
FzivXQUiRhWeUy/euOc3zU5OO/UtXnmoCfgvdfHleqAVmtcAv0uC5Ivlmecur35q/UHLrJ9l0Tmj
59nCiMT4v8jaNPF4uL8kawtPQDiz/s19yOUMiiD0md7lQepmAwhEaRjHg+bDwnbfyoo3Y6h7xscg
+EHhanGlo0jNeiltUjftEkcpw/M4vU5p9EVI/6fvAXDA5CfQO6pF1xe1o2HVBarOcmY5YnDnxh82
DtHahaDuxYw6HRS+ZRGWhdLUK3IYpm4FZtmpe/2nN7SQNArZ1vTO2o0Hfca0C4vHS7CMAOMEREhb
Fpk7HkXYD3r9EI+nQXe98KWVL8L4Wop/ftvh4AG5wOcBEFnS5BmKOaUpwFw37mQNvZpOsC1BOYvy
2/0DcVNF5JYjLMeTDXmyJC8PRGHl/pirUeaqymtzhhRapIhlvTXtU1S9VHK58Vkr9/7K3CI886rI
mJIxy1xRyxmJH5Vu1xbNv+E4IDPaWdWDYvpbkuErZx6bJN7U/VGMWkqG610tedKEzUj6d2qTg6YW
jja54R+DMPEgMHur3CuCBYjvl07N81JBTerM9UOniayDhPbuG4MnGZmrSDp5f+feOeoXPhRz/APf
Ng1vc9Fh8DIzgmQ7zd0omfwnJVTDvdfE3UWus2EnTmZ97H1x2DU+raOqkNVDWcmyYwg6/Mh+PBxU
CqZOriHyUAlKfYBwX2E6VbWcISr0czkM4sxtG+zkXtfsKIjyRzGtpZPl9VAI+agUZHrTHir81SG0
hnFfFGN8rqIieqrLULM7cMtviTQZjseiAIDrceJ+kL3EiGQfqxQ1vq6lwySUzc4X5OCBcmrxIFNS
/VxPFTTSRtse7y/Z7MKXK6bQaUUSEPgq9cxrn1TJvDb8Ye6OapoeFU/KDgJ6L45mUNYc0kQ6dJVR
vVlJu3Xub4vFnA2UoYnE6ZzPjuTadDBZSp2qZEAts86q5HSSfDSncx+6g3aMq2hXivNzVxy6tD3f
/+q1888QBWEyduk2L0wXgjmZZRPlbm+aDG587cLCNWafvPG2rLmSj3YWD6istXKOBmHueuVBid+y
z6Iq2Ib3zZx5Mbt/mi1qzPl3L3fzo73F+W8YPfVBXORuFf5tdi89VKXWQ4wWesHpub+EK08NRRQQ
dDOZLf+1ODg58qJASKzMLeVQPXdmSLXfRG+sT5p/71taXUTo3ajWwBd5o5nhdWmeZCkfpXZP+aA5
Jt1RPQqgSfpJafUvoEL1VvXtnYl3uZCUgJm9IOaDC3SxcYLVEXh2Ag4y2EnF2Q8D26x+hOprL7e2
lkR7Pz2ZWnwwcyf3gl1PwB3Z2oms1I6FB791iLLlcNdYT6OYPOgdChUamALz9c+XhnoF0T9bMTef
rq+Q0U5m6Glx7maN6RSTfqiLeDdR9BfM/lB45V4sg69MwWwc67VjxkQKpHEETlTrFsfMLFMpUKIi
d03A2XWXOkH2O7R+6slrZL3c/8I1//TB1DIGbIs8qyoZj65VSoV/hllJSvpnUwdip0xytWd6HDm7
JP1TltL55fpoePEsDzQbMqHOcYxD9mXSW3uUnoqy2A3htyT+df8j1044U9DmzE0iMT+8WM9YydpJ
76rcDbzQLsrPOQOZ8WfRjPayFX7qk2ex+uPyMp+Hfi6t7BlaiuzN9ckh3ZELvY0Ld5KMGtKf8pRp
aWpLSqk6CQKjj1anoQ0bT8IxGKbh1ARBfiitDB4AZYJyTQ9/Tb3V7upSbU6m1CWnzCu6k8w760lB
uru/QGv+GvIQ6vd0p3mslpGzJXrUx3gqvMHqmMFJ07OZMBbo54JvD0G1BS1dy3y49nOVH1ZQiiqL
izUlCaq4Xlq4ilkfpP5LnH5PtLPnwSXxmYZ/m//oTH9XmEDaN4qD75MbS9eDVgViFcCSkVtb5CNt
kVkj57xwm6nYe/Ej+f2XRrEcNTT3pdx+aeNfMD7ow8NQvZRJa1uXKXkctcQhpSQq7h8D8SjEaD30
D12SwIf54Ed2KmzRNqwv0VxupY5OMX05zxuoQ21Z4sDv7PzuGFQDqWrCRAESAZMTVXLyEOCt7UEe
ylOjaeMnORrTY6i01o7GibwxXbwaTRjcHkYd5urqEn6gtqXUxkJRuGrh70vpVCPT7p8z4yETnOlF
MUbURj7FP++fy9vuEtcITRFRplfDQP7SAVPXGZvJzApXDKUDGOCcIWv/VxIUtulr/1bFkDrlYP4d
Z4c4Qx3Y9J/7vnf6YuLNEr75MPCopX8qhN+1EtvmJvnBmmNheJPuNDmaBLz8+pYXkOfr4tAWbl/0
fxNfWY5QM26tmmlzlgtG+ZXYBEjTCepeaPP6cH913l/J5VFmJ6jdw/EyM4Bem2/MNhPMrCwgoZtg
hyuHlEpZZPrtd4so/akvdW8G3k8owXC6T11XwotjdUp9bqJILuzR8ItHUa39v4qspSHKgeqeBlkt
+rl7AotoqsTfN37z7NdvfvOMl8XbgCxfzh3rkeiXhSpyjuTxIdeQai89O8oI1np/n35R9MfAc6ZK
deBD2XhWV88wTyrS7bAd458X70ATD7ERWXLh6ulvw3sOzJle+SUpvk+V6dCB3Vu6LZn1J2srbrwN
5ji9M0HpTLkwa05eb1SZ1GVmpBzjEEAVXA5G8CvdBEJvGVm8qOaQWFRD8amy60+53b3W3rPfm3ZX
FbsoOqXJm/Ld0J5iyoRAYXZ5QQ608ezNr9r15pJrAFSgww+EHu+++E6t9NRm7At3UJODknavnbjF
zrJSGCGvgLqXihLKFFy6axswiordUKWlK42BEwOdT5DIBY1+DtOnwIdjyRidUvyaexvftra8lH5m
dBr4S4a3r+2muWKiWJmVbq1ZBMhB6zmCppRMffmbOMz5PCzXUeONwnuQ16NlcW2rGoQW8sCqdDP0
hcJGfS5QLDQYyRV8vHtZnIpIeJQ9iP2s7LJxQee3/sY2jp7nmcSDUtC17dKbxnJg7MO1wOExuMor
aYiBDqgpsi1moYZyzHe1DoVhVNfJPhvCyjHHvj7ndQVvI/py9v1fdBuisuFzNEUNnHb9Mo/1cA7a
2Iulq2TyF2B3L3qXsf7Gz1wbz5manYxhy1HMe7lcg7lsg1EYDjnT12ugyR2j0H1eul0d7Y0A5mS9
OI+9S61ULkfkMX2barsTw3WYjajUeNPGN68dNoZD5lrcPI2iLn6A0oIEp8XAYdNbwqJEt4NE56FF
/2PrW29jP6aUP5iaf8qHIn/UpPkUS7Btd/n09zBEvKy//T757RfSw2RUTqX0T6FuOaI62kOcPtad
6viBwXMvHkftNBRbkJK1b6cbgIgm4bp4Q4vVxqVVxkZSukzm22IiotgJM0K2scJrnw1b3lyiA/ZE
zHv92bGawKtMQu/qXnesC9muRevfQi1OzOTu7x/gNZdFIQZszLyhqrok21FLUQmH1qpc0xP2pVg4
Yme6SVPZQ0oJZuqE1zwXoNAs42c9ONw3vuKSAbXO2rRAoIjdFk8PpeXcgJirAkTzmus/R2PjQV9Z
RxJ5RjRQEmZUbOkuClnMBnFqK5fJRUGmAT49y8mzv4XvWDkUIHXA6bwXRGhaXm9XVY9KO7VT5Sbg
38VkP8KqilrB/bVaNUIoRU2VPh/Qi2sjtWiESQHezp3UyikD2OFphPZb0ySrK/aflWX9Wwy7Rldb
VixKu4ORCI6o/C7lH2bwv+zMBzvLeMAXwzLpsTM1Z9ODXMOvbCs6FvGWs1rp2uKXaY/KMDfjMJdF
TiFroz7KZc53Qp8YggOlo9KaIjQL7MG2IIKEHDA7ElkFb11nHu/v2vp6/md9cTSSMIv7EjEhFwZ4
R1EqG8QfsT5jrfBc3jc1B4iLd2Fm2WfkmxmCGe5xfUCyQQ29vE5qDoguHpRSSI6C3EH6SWM+6aUC
/ixZnHUJ02cdEM3+vvW146nAl0GvnjcJzYRr62BMcikHsu+O1QtI+EPSRfY05htWVhLPeQoJGMk7
oT/I+GszgpTVrawXtVuGEtNBZXfIFfmArMKjJrcHyxeeivQEjcXZ0ttdNCkHTRNO9790BWIy/wa6
ku/08HQarn+DbEA5IplV7UJP+r0wnzVQt0hp7kcrsdGzaUm5i0xAtUG2ZaPO7FIqn4RJOQWVf+i0
VynYSsdngzc7T/BO3AeZyw3/lJ8j3QtnT+0KwnQcEYo3x09K9cP0XySRafuNPVjd6Q/W5hjtw5ts
BpEsJEB4XKEpGCxqY3vU3VTOt87z2tWZU5L//1XLMCMRhYhYs3Ybz1azV8uc7Eb+lm16iNuCJttJ
E5N6tgLp3TKe7cRCDVqGBl2Cc6j25b0fnCHusGtJ3Y/axuKtf9R/xhZnJ0xzLdV8jKH+blnfffON
1ptC8e3+GV3zBXPHjclyoHOoW1/v0VDmPIrD2Lgl8b+Y/ey0bx14p344ivGr7D/G+bf7Bm8v5gy3
mvNmi3wfKaLFUx4q3SRrvpATlZZO2Ge7WivtEsQyyFRLPMVPUVsetTi0NeACfzrGBxHi3FWfx2SA
wMjL4Tpz9P0wzil1JNYbAUtUNXbdyX+6pkDcoaxlPoVwCZ6wxdb5zaiJk66TJ7cvw9k/t/rB8I6S
8KgkHSrCG2i5m1u2sDbv8IdblsRCG4+iVgA2ciWvdXo1tEt5C195iw+czRBhz2Bjds9aHBQjs7zI
s8zCRYV+nhPQSycxyofBFwWbHEO99EoE+phE6pSaWX6UBVnYm0mrHKqxeeQhK20qC/0umFuG94/U
zb2cfxqQmDmrBVS0LIyPSYQwR4RsbB2SzRTZQcGbJZrd1+Kz4m8Yuy2/XFtbBj5tqflVW2MtKZis
gitUjRoH3Qonzs1nMe/silJQEwU2d7c0pNP9b70JhBfWF9sgNP2UNJNRuJrgwfWlT54TGsVWR3I+
oVfvBFZAh1DZxjFo8IhcnymT6MDsPL7RTI9TcYq0UycwEHROaWwYG7dl1RaFtJkQUYJaZ/FKiFOk
50EkUM4yRgTESmfwns3uqRbFU5lHryB+t5Km1S1kvh8pCJ0IgZrW9ecpxRi11hCXrsZAOCOUv4zq
S9lL+yJGSWlXGdK+Hvtm7mHsGcN27+/gbR41Ly6CA7wiEAnSW762no0wt6QVWxiosJvnv4FE73K1
eQ203B0i4bkzUAru/Rd92mJLu3lT3i3PAwMM31HfWoReU56nkhb7pduU4rGBnkX4UdXWEZqh8/1v
XPNJIAUktDYQQIFB7/oTo6CCV6Mi8RcTtAj90lScwKzo/dKd2biPtxeC2wxWHv6imbZ8Wbzu2rFT
zVwq3WRKJmcwSp0oo9nSSVs5MpTL3omfyKto+ixuhJAkOu+RUbrBa91Gdj6Ydp8cYZ4dA8XRvcNQ
Hsz0UyJ8vb+Q7yxr1zcRuxwU0Pq8KUwFXK/k0KBfK9UhaUEl06APiCC1gQAnFAvhCK2ATPdNj5hv
jftdz6A8Q2XoFlgmU9Vil7yBFoQIy6+KF0UNhn2Via8TbJynEakrpxf79JAK5aH0RKIYVXzJVT94
jkdDgc4j6eEkULtDWJmSLRhCtbFxN5EHFBuM9swNO+L0m4b9NJWdqSQBKb1S7aMq2INNP+Qwr16o
R7Wo0tly2+3vL+faYaE1aOkwy9GRWgbkGpjn2EwL8u/JAukqMhDbTGK50WV6pzxfbhp0skD36XwT
/C/8i5BVOeQWeeXK2qMfJH8NY+0Azpw5cykzHJsi2umCBaVOvxPRpPP96VMwMaeDvIMZ/lT0lF1k
uiR3CuqCcfK56BmGpV9XlN/ur8etQ1BA4jJhBRU1Ue3yLYuVtKCDmVZuGn+Zhkf/zWPgRdqY97x9
njHC206dG02NG94J+qbDZJnUbmTvUjbTUxR2ThuoD9Qmd1awMdx763kwxsAEgFSm42H0vr4vmWcx
+x9XFHIM0ZHj8iRGHkHKFvH0qhn6L0wAztX7ZRk9aLg6ci1WbgPVxW7KzZCKvSKeGO/d4phcXT6S
tVmiAHr/ZSJbKZCFDKpUubX8EFoi1CwnBMztxP/LbzYWb+1K0htgcJ35SUr2CycXhmXpRzCyuG0o
/EpngufADhCRr+hgS9RUxeIvsdzClq0apU3ATAJASiYxrncsn3IfxDOFD6M9eh4cfl1oQ/CTOwrx
Rmoc4/bX/UO/tqA8Sf/PIBDOa4NerzdFOgksqOAJXzSr/BFIza6oytQ20j5jzloxN9oRqybhtKYc
gTsgtLo2WRmln0VzIaCMz+o+wcE1EjDpo59uzvHMf9XS98DEBs0kDAjzgbk2BRm6RJOHFH8c/g4J
Tp1IPcixvpO0c2Bqh1J8saotUvs1twq2iLSKmBHu8sXnmYHcKFJe1i7dXZr6zU76U3Y5OufMZ86D
vXNJk77r9Veh35lnqjTUxEwvUfb3UJ8SkMNWsGficB/4maMGW9WL27gUk1CxvI8T8wTPe/ohrzKF
OFLHSqnd0NcejG9R3h6llwTKR6gBvpKLbDyHW+bmP/9grvaT1vA8tXbFerQ9GNa7EvKLOPtRKc+S
/FiQIN+/BqsG6UnRNwHCfIPMSPzcENpCqinna9PBN2OT8MKMj8jppierH5p93tBQ8BCb2XAza86T
UGauANCUImu7/lSzUiLInnRWtm7nyCmoD74Rpbvcb5Ld/Y9cO5nzSMI8CE4PbJlcdEE5jJUXNm4y
5uW+6eXMNnyc6H0ra8/oRyvzr/iwd4o0SbFoRY2rJ54dRtpeDV58/02F3+Z/MMSbM2NIYOZbtin0
ptOsxmsbtxJLRxaCndK9hdJfjbVlaGXdUEWz5nEKkKKAV66/KCysKm6MoEObPZr2YtxmnwzPj/+0
Gc2o1jyUo6E9NcMEF76qS7w+8DvomnG5b2Aa3ClA0EkLjvdXbeW8Ue2ZR0SgRGBuc5FhpklmVUph
NG4XZjb9SJtVU6RuY29WfDzgPObQECvhMCwHrDpR9UYrTFs30JHFFNoscoq+/t0BqjqkjOg8Fb1e
bziN1S+jIkMwQ90DRq3rbYqjVJZKIcBm+E8TfFbST0K4kYGsnG0SLJpiMG0xX24uTMDmVw8mwBq3
Fml+JL0m74QC1FiLIs+uBvqysYwrJ0+hO07eSJcM1r/FmQAOYY1yoLVuVlvlYWz0Cd4KmOnuH4m1
zeIOwQgJjxINv8WR0LzJ8PS4bylwQLviVU/5pDnKi1QWBzPJXu4bW0seGaHApb2jwJiluN6muujE
wA+13rXQpP0UNKm2s4RKdplV0k4CiZcTlBZkaaUgHxIxlB86We8OVQw3yv1fsvbZANmZ/yMOmdk4
rn9IqUb0H42od6VGz46qAGC1koad3mSvsh5/HjneGyd0pdwLZIgyEoOQTFzAM3ht0qqLurZUoXP1
KeTtBAm3q6QwPFhF3NDfKvJPbZOJO2IL4RPvTfGY+ha5tQikWjSELYHOlWDz6tcsnh6BqsTQ9Xrn
Do1Y7BQEu/edbgkOdB7ZboiV8KEtFKZc2rp9kDp/C5Kx8uYCxyCYAGU5c6AtzFtlE+ZpmvZuxkNr
VObfRv3cpLozNb+ncjoFnrilfLr6wR8sLhw5Y0oWuo1YTAIkKrrv5VvsVad5zgCqJeNpDP66f8JW
3AUVQ2YTKS/R3Vs+uDlQ4MzT88GdYDjM3N4abG+kSLGlEbri+VSKPQz9MdJ6O5GiGJ2mQVs9uBGM
sW0J5UQ8PWTSt/tfs2KF9h0q0kBXKTIt0zwTwFKVyP3oIqLyhITtsPPVZC809RYnw4rX47VFFw5M
GONyy8qc2Df+BF/P5EadLjxAw13vykIuNwKvWytzcxsVXDyAwr8Xd7HU+7GEf69zhTAHcFbZ6hYO
53bBsECTjFwOzDip/fVtLwNf8H2P41aP5d4qwUMbRuQgfLflVuYk7TrNmQ0RA9FKJrZbKrfGhKWd
NDS9K47PghI8lTlUWVP0MneQZLuYvmfBv17/EyHmjfdp7QtnBL5OeZO11BYXSvG7QGIebHCrsUSP
sWH6Lnca8/f9g7eyU2BxKb1DDQDb5FLtoe4E1CcRwnRF/3NRRHY7/XPfwK0nYpeAjvO3Qy5PBnC9
UVLXRZWe+aJbGXm/LyJRJdvXhwuIpV2WznpBaGfsh15LNx7DNcMm9TcSK5BEvAnXho1ak5J4CkXQ
vib0NAd9QD9EcAbRCTv60ckWU+jKftHzY6cY5KImt2wOhaYX92oXTG45tLbYn/S4s4fxeH8154uz
OI0MAFDd4g7P8xmLixVTTOG6ppObj6e0/idQVASAP89lYS3fMHXrYJmMJ7Gnmobm2Q173VhkQ69Y
1QRY2zwMSfcy9fquR1/HEKbz/a9aOYQq2lEUSllAmDsX0QKVy8oMxU50uzSxHKMVg11VlcXGVV7Z
IHowzPdBbUC+vaSj8YwEkndrEF0/7Z0scSe/dIwt4pb5OC82CLAt9IiceXholmqIcVgJjScoolum
+3FCzRoxdj9BDfOoKFDepd5eFn/cX72VjQLrBdsuvDQQbSxpBsG3enGsCaLbDhpCCnUK+WLUT3as
l+cmtsSNzVo5gjTqoPSBngb29uWktSeVqlrqpeSmnyotc0rDOHjSowm8ZMi2RtTXbMEiIWu4QNL4
JRAib2WrqD1dcqkZh+Gwq4fQCePgcyE/9l/ur+IttQeT6kzpQp2sIjRL7+raXyij1EZVUstuIahH
b3gOBB/Kp8rWYTX7P87Oa0duLOnWT0SA3tySaSrLqZhSSWrdELL03vPpz8f6D6YzWUQSakxjWoCA
jozN2LHDrFhRiD/G2obxF2YD6aBm+VPSeXsxyPZTX5zaQHou/O4getaX2z9qxYdd/qYl/1mrMXCW
D4XsxkW4n8Ld4B0E/b5Rj6n52qrNxgVZaRjOlS8KX6BI+brLuaYhMCdad7HoCvpd4qe2p3wKq2QH
HY+RPsfCK408ppsOt3Vcufw8D6wDmZedvV/tGOaV2jdGJrlNOgZ2b3QDY2aesuHNVizpSsp8iS4q
J0aqdsZUR5I765VrDG9IDRT5k+PLo61EG1CJNWnzrkgcAUkJQznX0lKqUUFcdpJbs08Y3nHZe2KU
bmh2ab1hISuXf0555h3KFJi1ZWVD1uJC9HxVcsPK2GtRF8OuHHVQ0oIozJKtou+KPVLVkPE2bOBV
eOyu9Sq1Puu10ZNcq693nu4/M2geaZ+k7psksJ2md2+bxkpOR2jH+ALMVPTtqA9dy+srI06yhM64
TK2r7D5N+R8la5xMGk+ath9yARY8mD3jRyu2Hjtv2DCa96x3+Le5T8EOpTmYXT4ZkdEkuumX3L/0
1xj5X0bYvqB6PwmNfl8Yij0CPYkr5UjkdIgk8Xs9jI6vd6cyd2G4eg0PwWNxZkrz9rG8H/Oaf5aG
v+fezDHwwlW1CcssSoO8Pm+qnZIgU32pTFfqD4n5TxQF+4BiKy2V+Hdr2azw7ipQs8lrB/1nLf6G
jfYxYpzFs7Z+2JoD4YeBuQROZsEssvheSQbdPTAhzou8YmQXReSPuygsbMNo935r2qMKM0EyHuvN
LS0rbsQgVKEEO691h8zr2lSksk/Uxuxlt23ZGdcJXQlQWNjaWLJ23Rgygc0EloJ5juxaSt9rUgYo
RnbV8vPQRzutnqgyKAcv26L5WXEh838fnC6Io/e+uI5CJWDLtuxmk7KLU38HogGOCt8OYY0ozP1t
k1qXRpRsyoTM5KHXeqX+oDCoz4dLI9M4lFpo7X2m4Q4DHHT2QDXhj9AH2d9HEixgg4GGNtIbEPpa
aKjrcWAYo0xj/rOWGTvQqvtWeOqb9qhnWwWZFVwZrwvZIuHznO8sZ+jVKmgblr7KriRM+5wFUC3k
B7qv7Cdx3DF87Hh6caeHz3743Sqi+7b/VUh3vcLs/NhvXOA1K6JmwTQvqTFzbovTHvReKid5kl1z
PFn1l777FBkfxy2q7lUpKtUEA8gTL87CS0jdaBlDA6OoGCUvUjc8KVWaHzWz+eFZ+hbg4T0EGZ80
T2vAFUXL4N0YyqhHaR7jsdy0pihdHa34AAr4oNXx/SDWH/3wnHU/C2vftKo9WeJeTppdkhr82dgZ
5RYf8oru3FB1ziZEsvblMp4p64csyhLVzdOjNfSwW6S2NnyCgOX2vXmP5QcLdClocci+pylZMsQI
Uh+EHiyFH+/Glm2o1vCoZPHH0TzDBVBJp0xm9caUfE5rYWOPzEpew5QmgQbvMtnNMvGMjG4qAK+p
7pR5/j5s8u7OiyrRyVXQ3bfVXXGyl6KWMA42cYZiGQ2qm+biozAkn2Lov26LWPty86gAmC5AgeSd
C6cA23CRhqrqilmjnWuZ7mva58JpYM3pQd0u0K/J4xNS5CErZGZuIS9jO4zWc3vcbsz2ldbsdOO1
0NSd32z0oNbO7lLQ/EMuIlCpFeMIf8DZlbAqZKHdm+7to1szBK46eDg8HMDx+RdcSDDbKukGudZc
+jQl+zsNoLIbEJu1a05t/l8Zi+NioUVhiGmlIWDYj4UT1CdLiB8krz6M4qmQQahOxbOV7NrhxdK6
+7b6ULSvvXiomEG4re7al7v8KYsDFWcG2xSMAS9kss/l2pkPNYS/3tp69VcPlkeKQB4qahBd1wc7
avVIzsjBJgkkNhkbtl7laKNkuupJiF0owdG+YDx9IcTSy5JZY0NzvbRJEjuWauLMQqPqaFTdjmHR
4dSbZoeHkZvHRkyUkwScUvGYRchbo3g01WALX756wrzOjPzBrwnM/FpvKJG8sYRHy81l1TamBy94
SbzI+W/neyFnUaoLW9BaYmdpbhUXdhp9U6Hi6oSNaGPt/tFa/J8yi9uRt37mBxVCUKRWf/bmFtp3
7bQ4KZZMwRDK+OLiKfAsoCOiVeluYP2spAnU3z+T0pLy/flru6dB8OYboUujrnr9VTzYWbpQzZAT
wJVSszdhz6qnap/HYfnErM2WXmuVkbnUSI+FsTUAW4vPYxR1U0ViqLu9+I9cQ+NvPBv9Q1Znz0ng
OzoUiPGov4T6MdLtVDPuzObUvaox7B/7bIvac+WQ2Z/3fy8ui/aW9bVWzacog2TI9Uh90vwsVN7O
qJ6tcQt+v2IuV4IWtt9WrVkAXMBcdN+mowiJ69+/2xgKFY95QJ9wcFH1jGlMi5M3f0d5sIuImnTt
at75trGsuC6MhESRog44mGX7AsbKxvSKVofD4Uhj2A6DM1yyG554pe+s0XYmuBZpJOjvCMy6ogm0
kRTeLZNofOw171WAyWbXlcCLjCQT4TS2AvhQVa04SZ1pHuMphvwVFFB8+Ht9qYUAkMCDzki/68uh
AJcc8y4xXMl6NTS2Z+qH8r+0ZkB4MNsDccNMzbF8BMN+6EujMagkn2AyUeQHr94A8q3Z+aWIpR6t
X8RSjghLoXAUSN/b4mubANuXNjDEW4LmzPAiaAikYGAOoDRcpfonDszd1L36rdu1W43HLTnL503w
dNFsW+TUp6nXPqb++FyE4e9O3Iiz1iz+8uQWbljLzKSrvNzA4pnSG+w6MKHt//MfzOxfC1gGwmHf
J56UF4YbiTQ32VbVhfept7stZD6S614CJT1ajsT1dCYw5+tPY7SNpyejRbWNJWd7PJLs6PGo7Kt8
spwQQHsQ+sFdYDZbZb73RzgP+gOFhPqFiHRZ9pqUJmmtPFNcVuw5QfTBoNPJ9sK/146pPOgxib3h
bVu4PyUaFMNTK8U1++8GiKyeAnv4GHunpt93+RZy7n2BgwyIt4sxZDj7Ca+uz1Ksq7Iz5EFxaQky
RxaFe7lN6r0aGrsCNuyp6TZKwO/tHYH4W/6ZU8Tl4kBrGCq6MJLi9sM+at0KrH2W3PvW1lrN9+/U
LIceCX1wSlJLUmTFh2Exp93lVkBuHPJA01Z8aQs7va7Nv1IWl6oIew00vaxA6dHZWn2cq+eDD5nM
uOGO1kyP5iataBisqG0unt2kTssogh3IVQXRSfPWDnPN9vQNKevq/CtlEdH4Q1lqaYM69IQOffxc
KWwbkCq71Dei+i11FkYuBCTuOZPjLtZnt9k5KD+bxrfbF2nNAvSZdZwKAC/eMh6cxinUGoWLxH5o
9SFKw+7DTNex0Rxac0ak40yZkysTIiw+TG61fSJPjeq21kfT/6AxgHi24DQp5O6jLyilHcrDsBGy
r11a6Mzm3ANfJC7BKkpZtFHHagEX0sW9Wf2GfWpK4RDtxh1bLQ+3j3HNJi6FLTyE6Q11EhUCNiE/
FeE/anEKWF+ubRjEmkoQ9s9pJGw5lOau/ZDQNc3EzjnVlfvoszbsJ4sVao+SHtw19BJua7Qm660K
z1YZBoSWn0xJyrDFB6mMkoXdNz1PbV/5lTbdPio2zm7FBDE9wALEmSKM8fM1uAgiZNUfVXOIdNf3
purUJ+wOiZK4+nt9Zi/H1AjQJVzd4tZWzIdVrR8TdmUtSK9OczupcnIdFkjBi35oof/19gGumATo
Z1ha5pYwJf/Fx9ImNdaBvhpuwe2DriXVHKPUHhL67Y42inf/QRpItjeOV4p5CwNs4h5+zxppY6PB
odT5tCt3bDIYWmeQJ/OHDi5ia0nHrMEixJj5JNmmBGsSF23h19s2VEZ14pUSSiaYFWdKbSE7RZn5
nHvRh8rfavau+EMZLwLOlzktyBoXOpZsYrfSWlNcT+p3ev49DQZnGrbQyqvf7ULK4rtlSjOVZY7f
kKc7pZPsrPUZHe9g/9h4R7bUWRxfJA6xFjGG40rq1B5SKf+u9wndLq/cWk+2koQD8OBTwSeAj5fE
5ckpfZC3ka/CrTsc1ckVxvCl9LuHjFpJ0jxbiiOPuV3G2V1ldhBwflDY1+g7LKya0sTRylLZSPpm
3d6ZDjMrjPXNFKjL2cNMTivRKzwFAOZTY3l/xkR2wudAP06eW9QUvePe/w83BIzA3DGC1QWSs2s3
A4cEA0ZpQR1OkW1DzA5d/DEdfwcwmty+iivflQIOzFMzjSbFltnfXfgzlsAaYiNQyhmFZ1NwaRt0
+kb2v2KjVyLmn3AhIprGIqqVhux/msKjmeknqn/dzovgE8Db5BsarXjoGb46A3ZgGecVvxbndz0k
KabHu5OH/oNFjd1WMm+LDGft3GSJ2r0B5wv+ZHEfTBa/hE0Xa67fRETzEZ1nOCI2ifVXHjb6HUTV
MwRhXjNzrUytE8SPXUahW91HDNEnGaQeQk5H71UcquNtW1ix8xm7z0w02CA6W4uTS0HLJmpCmdmz
uiOTQ07f7ZrqRza+1klwEFm0Hn/+DxLfeODnXRYwC16rV1i936k5EkdfflWCIL5vU+W1rhrDYUSC
NygJg1M3CgLzoBDJ3ha+ZpdQl1Dk54BZMrMQXhK8eKLQcMfY+prK34Y2sBOvdmLLvS1o9SMy+MPa
LdIyRrOvtdSZ/NLViUqe0CT7RvzdKN+N6ty0/aHvNw50BZegc48p32MywDP1xWVrTCNKpJhSm9mN
h6gvX329Zp/a7zxLHWpXTi0Mx9r3Xmi6b9y7teOknU6vl2XkzNUuJhZbQJR+bk3QEekZG7NZ6Cj3
nqM11gdTCv/cPtH3i1hZu3QpbPHtGhZLMnQP95EO2WXIIhRdFPeplhSPRidZPyUQnHehEuovVtzd
d+lUPAl1G38bWa52CCRzam2P0NV36ljeQrKtngP9WJkmMbjSpU1HQS/1g5mwkKXMf47NN9lvoQtI
v6XeZkt21nLxMFGzAA4F/zIbFZeza5FXlv/nWfOR7QbTTpB2XmbcNQ2EkJIdZKUNt/DvZkgPsvT9
9hdY8394PxHIuw6Kf7kTpjGnegR4Y7hm/uwHcIHL9/8l3VNgFQKnR7+SEvgiEEi0pKGiSn3LSx9y
EInt1nD26m3B6zAmx2Yg4APzt7x4mkYpS82hY3mOKPhHAMenxGJxiSk4MQzwpe9Ug3gKq96JoLy8
fX5rVsIAGDE3/Gh8uoVjp6hGhjnfltzbM3Sxk2rDbtR7+Bk2vNzstJc2ciHo7QguVLSSTog7aNtc
PYAqoXMk7VGQqJwI0OGxONlSNqpBa4YBKAK0FlzgM770+khbpRpNqbB0tyg0W7RyxmA9O67+Q+EO
3rD/iVmOf0vNpPTRhJigMswPaS31d0M//ISuaONRXAsnINBmEJBwHgDEwtMI0MaUVAkNtzF8O20i
p6+Sw9/bAoOnANBJlaGxka+PbJwUJmonn7skAKDsawe8TCpDXpEJf++jMTe6F8yp8XGWqLWxGAKB
cE93DfFzT2A0VQ+eZE/Z1j6glRfvSs7CCLxmmNo0QqOkOhnm2YS6qTXSnSG7o9FulGtWDO5fWcwU
Ld4dq29ZAjQbnNgotjzcCSZrwdW7v/5E0HnM4DQSOsYsFgpNY9BZ0F68OQqohZQMOvVgqhypAi1d
ycYWtfGK1YFnkjA3+p8MQSxCMauRTM+UyZDL5mcu6eBAP95WaPXULgQsFIr8aRI9FQGh9E+cPNdK
wCN1ui1jxcehBE1+6grQzC6r+jEE2HUxZoarNSdJ+1NMjyxXqGNrw8PNP3Xh4a7ELJy42imSULWo
kuiht9eqPD5aKcXbLJdCp67H723eaqdSz62PQVJsuLuVhiBYGgYQKRii5bt19IrVBt6UDaarRbUj
d+Nd1tnq9EpqYJtKdRcEH+X0e6udOwhPbx/vCmb4WvTCNcmlUE6hgWgFmZLS3FfVdJSCeMd8WP8z
UxPH94a9r6h3mcWuHi/ZqPCt687OLzqDENHAp3LtuPo4EuWyi00A7fmhHfz7MQnuyVb3Da1R1XuQ
9eAhmmetIjM/5/HX2/qv3REeGWIfaqbzaPO19DJRY9YijqYrd+wMThI5dkJR3AqyVt5PejbWvCMG
zm+At9dSGBNI8rQEczwTEQzVP1GeHHoYMyLInsJD3/65rdRaZEsFGEZFYisGBZYZnxbpsTB4Ihhn
gLDDx9jc5Tl7BO8Av99Bsbpr9Go3mZ+EbngtSrtiJ1pnbVXA19w3uA7wPyRlFk/5tc6xxk5Yf6TI
KfT6vre6O5/ouvX3ha6f/K0B6jUvAaCSBAyJNJoXnshoSz2uezrqyVCw6z2jo5PUinZK5UI/yGa6
9TateT7yPSAeVAHnwcpr5cZR8AV2AJOnWGAdRK1QbKqibJ+L5I12xapmrIglG5pRD9riZTK7hKWw
HZqNXXPX1AaA8D6X7NJ/DEJ944FaQcpjnhfCFndRawA21YSa7iCFWmT3Y6LfFVpuxjbAkXw3iVMH
/4la7xQ/zPfSkO41OcptpWFZrZeLdjaBYe0VeBZ6z5BezLoo90NSKveE+dmdMEYRa/3qjSh47QrP
R0NvSIRCbMk0F9DyEqtUB02Rj6+iIp84rQ0HvS6CiMeC3GMevrn+3HFQZiPdUt0NE/13IZXfRnHc
ovZYuy9zHxms9cyXuZwmkv24HppG4+y13qFdfqT9/zCYnuNL1bGRg42+/5pdURWcswdaEOw7vlYJ
Pqw0zGGCcae0l540JaHdMVr9UZWD8UcyDJ172yetyoPjbd4HzRtnLdyB1Y613llEjYGi29o4HcI6
t+v8qbayw21Jax+L+8JoH4oRay2MOBXgewICS3zaGeEBnE3n6Hq5RUu+qg/RtjIjxpkPX3iAotbG
XC/m2Cfrj7Gcn5pOdqaC9CixNkKgVYUuRC3iOFMLQ2nQaeTAMtrtQmhzbDPVt3hS1lwaUSIJkQZa
TlvmePLcsPaDEAiNB72QoLMTJDCm7mBa3lausiVq8YVAg3T0peZoO9ePfaqbdhuyUyYZpo0AdS03
Z3ifiUi6APAFLCnVvaIZYl2NyIqyl6j7IxgAlpNjMhxCI7bZ2Lq3whd/C4iyahpUQOlYEreyEHpx
tSSrjKwIoVqR36ftPGyUv6iB+qDp9fk/2DrP/EyyO+/EWZhGUHr92CXAkUQ1eVYCmipivvEorGlD
2kpUClaNic/F09okvl5Z6WC4Xdmceqs6RJ7/uQjERxbT/bitzZoLvBClLw4u6c24nExExWp9r+m/
Q+WL3JYHi+mTKN2QtaYW9FpwTpP4McQ6//1FSYOJXamQUryE3KaPYXgv+8ynDaUjgAi5rdXK9aUU
Ps+VEP4BPllYe2fQpRwV4OtDlZ21NhQfg3H8++EgcgeK+5DmEEcDXbxWBzStMipVYLlDHR6zyeKx
hv/VGYXcGeL2d6p4yYZdrKnFEACGoVA8VJfvVQZ0qGyH3HI1PfldhmnopINgObfPbsVTMM7Ik0j3
imfxLdC9+EqpxJtohq3lSuDkbTGSfbvWw0+Fqh1vC1oxPeCxFtwvQJ7hO1yYnmcF5RQolTXvVK6z
e6sSDjrCkpwFw8qX27JWlbKoPc8E7/z/wvQIKIvRqkbL9dszIJdMeorbjYBlxbrn8P9/ImZ1L84t
joKQsf6Oc7NUh6rvgT3FEElku7Df4qtbOzlC+Tn6plxHgHgtSh7CtOxLtOmMH12k3OevVVLZU/Gd
EGfjJq1pRZ+a/hIE9dQ8Fx+pZ7M3BKyi5RrhY1U/yOXj8EUXf93+OvNNWVQC4D2DJR4XAHxiWUhj
WFOoTQYY3L7/VoefJfU1tXZ9zaYR/4OsxrARbXyr1QO8ELiIjDqt10xfnixgE+zs1JO9KH2NpxdG
hrqy3ri0a6YHXRhxHzi790RTeSdKo+Zplqurbt1/6vKXvtyai1/7SkRfs2WLIM+Xa+wnHVrdFA45
t5N7B64hLWerqPpHlr/f/lBrujBWPSM9LTK/JbFbFiZ1I9WS5XpBE+9AXBVQaIrpUyZnx9uSVjVi
PJ1oEnIWZiKvTdxvKD1PqofdKZ9FVbLz8JxaBLIbhrAyPw0YnEYIpS6ZnvM7b5c2rMcVRQ9+Yi06
oHp9MqWmdioV0rqmDLJHKYm+QKZX7SkyTE5v9MJ9lhvZsU0l4UM0St1OnYLpmAaKuFe6GHSBAhGP
zH5Pu9EkfX/7XOboYnlV5qYnY5lMwmpLwE+pGuPQMEzhMo/y5FX+SyY8Zt7HpOuOGjX70frntry1
cO6ty/r/BS4JHkQBRSTN89xAk39ZnmTYMz9lRUpJf9YOY4mYzoPTI7YrdSthWjM3sA1zO4J60Ttz
M6ckHmPFtNyw/w6bky00P8xiKwlcszR4CmcMM9Ejzb9rSzP6xFTCJvLcdDSSmdw/Pkqx8k/Dnl6b
knux4VBXXA8MozNrJczCsHbNP+fimZB6qCOagKuqaWc5/FO27EANz3oA11C0YSsrbpUwde5lYicw
Pi58t1VMAM6KRHAZeN+peXQM0tGRusexY1YkctSYvZz51oOx8s2IWFGR3hxD7ksXUVYCxP2jKrhR
Lx87MMVeJh+seEO191JmhAiVLl6ktwWc16foS6U2DAUfTbZqds+otmJ1tqxuFILex1vXUhZhZKF6
kkU32nP1rHc8Nd8FW0PJ741vlkATCRZ2bvUyJPbEGY3SZx7L45jk/goJ6E5ontLu5fYtXj+uf8XM
RnlhdG0vpp4S5th4JlQPoaVO95KX3eUZo823Jb03byrKtFtI/+Adx8KvJaVhzWPXydaMmU890xHF
g0G/PqojO1Y2XtaVOrYBZSWymKRh/mDJ3FUpQ5NKRcH3aQ5p+0EcO0dTH8c+dYTkoMcvifzJ74VD
YuUb9a+VZ2OWPLNYvtFcLFGChJJFXWh8t7z+IUWvlWJnxmQX6aHQj7JynoJDXYLfCM0P3ktWHURh
LxgMXH8Qg/ir6pmfqnRrfOD9ZecXcRgiNMYc/3K0NvA6TQkpGYKy/5Z1gx3qTpff47KHV7kNHH/j
O69cDZo3b0v1APByB6+/M7WKqiGa81w/wZVUHQS8MHZs7U1dsds5JIRDhEkWCLznv7+w214Q/anv
a46ZbchevCf8YCny59smu3Jy4ILxyMQRGsCIWdULIbkRxr0g4CancjhYtZN0nwNgU7w3xbgbx5+p
8eu2wJU3lYVLlMsMOlAwVC1LJJLSq03WVIJLnjpU+1KQ5k2wYJdZaT01ww9W20eyDQA3/SRQ526d
EjwV65nqxvr7huVswHC1zZV8NhotlNfqrmTjtCa4UqrRhCvL7wO71DdSypXJYaTMrppchf7Iuyxi
7AZrzBUUNhNbltOTamQ75lRtZTQdqzkk2b5unkwl/gCG9NAKAOj7/e1DXzMlGCWBugK8hy1xoWhR
jbHmWYbgCsXX2nxRxgxqxL8OWkkvGQzRqYCyf2WZl019K/WTlPrnyIc7XN/FxZM1RU4bbwRla7pc
ylk4WYMdsnWjJ/45iECEjOV9OU8fFBvudcWVX2mzeDTCqax9TY/RJpooTt7PrA2abmes4uu2Tm7V
QoyZARs3TlVtOQVaDkxSsKnbP0/5P4myT9RdJJl3bOh70dRTUCS7qHrRktIeXAgXTu1QbgFTVl5i
DdZRgk1qHuzmWDi0XtDk3JtU/zyn74ICq5rybCTBcXPgZs3dsJoL+BUg6TmEuXY3VpqZRhBWwbl5
GcP7Ovw9VA9Nwf43/ztUBJ4YbnV75zDvOmWAXfdfgcswMJu0Sq3EJjhnus7q3d+lEO2zWUGPVbXi
Yy6xeik8F0lUb4S673MVBFPcYaUNmS/x9bWmc73eaCcEx1VxiE2N9/BLT/thVKkFP5nsDrp9xdc+
4aW8Rc6YNykO0qiDs9VKdj26U+zZrJQdN8GaazeDt4/UFPfNHxaKlZqsDHXWB2c5vtPGL0X9EOg/
ezO3K+MRDAExT+4/yfU8TiVN34bsYy1AytUdw3LD4aw5gssfstDYCAMRkKocnKvuIfG/1fLnYNgw
n3URbMua13MZsjz//cXrmFjRMAWyEpwL7KTxZEeMc7vptiq2a7ZCXRj6CvIUBkwWmgytrESWDgdP
E+yk/NtQlJ+l9C46N0bzPTY//b2hXApb3HU2QlVx35gBcZpJPKE+xNILw99yvcW4umaRl4IWj06Z
SnSsayM4h2G8K8bfEnx3ai2RV26xuC/PD+w3784MtyQftvhc15/JaLjNigedeZntrUg81NKuKA/g
UHbBtLe8jafhXeS9FLd4G1pJjQC4x72r4qkpesvZTgp+TMZPXz/LurQzx19jeNDCjQ7q8uLRa2Zu
nnjwbUqAjb3XWsqFFmqap4juVJWHRFAjWzX7czUIqZPX8akJxT+3LWVNIGE1KfTcsQChfS0wlaqq
0+NUAgpl2WUG6aT42Whi29NCpwv9DQe2Jo2omhrETADLC38tTe5zAz6CQnKHOMwcrTZ+eJl48Crz
a9uNLF9Rt6K/5VtkcK3nERLIw0nWKV9fC2T/V14XYFrdSYwdeMQfM2X6LAr5PVO6DmtYXpTS2zfl
1g6g+TNdvkgLscum0xgavj7GiKWa+ccKYscS68+3P9yWiIWLjpg2JZ8IPLeP5fs0aQ60Gva3RSw9
49w2A1lIYZBrxBTe4mtVhR8UrRH6Z8tPD5NhwZ8r3YXVl9tS3n+iaymzzVz4X6jlw85LiCnFAWZ3
dgZmiuWk0sckiU8ByWdjPdEC+Hhb6JZqs7e5EJqEqSd3DUKVlmkSHwRRDoW5tHGb5wO6NgNUm5k6
gQ8BiTAW9akxVqdi0JCiZrWtVHAd173Tt/dJtNXOX9UH5nq4/Cjxgdi91qfXsnaoi8w/a1AVZhaz
zuVu86V8l9ZhEFRx5n4tF4qS5UJKKRSiqQ6Kf+4HAwSjL9i1wUBO8lIfsjh4mwOKJT3ZMUfp3v5e
760dyZgXASUFCbivrvWDRlWts9biJAM5JexgY8QQqcbhtpSVUyRRJJ4jCmAic1na0zPVh+rYI76S
sxNzhXYj+adY3yDwWrGKKymLa+ULgRwHNAfPkmmyRPe10O+DpjgI5cZ427uUY/5cVEZJOcj+yfxn
dS+MfFCKSFFTQg7F+x636cGEW0TL3GL4U1bPaf2tFSV71E79AAK2O9bp3w4Lv8mn/Ac2h0NlouBa
PrhFoE1+FvJ+SbtAC3fZ8Dp+BAy5FRevfbcZbDnDIOF5WNJvy35q1lZAjB950zHrjCexE+4M9eW2
dax9NwYyTCq/tKipQF2rM4AGMZNgCM+SFjLtbEAp/KEWQbQVG8W3VUGmSFrBhB2DSwvnxLqWymjN
MTxr5rFO9NMg7gOxcIzB2yhbrN0qFpxSyIQCZObqWWjkl36cdWJ49pTgm+ensS2JkCfePrZ3odRM
wa69dTc4Paxw8VIxuJcJWVbE57R9TUcXorTdJDWnRD2YcX4wK9+ZIJ8kudjCX7+VPK7974ys439s
4H270df6ye0omr6iROd5ibsGa9xkHkWdqbMPgzDdlUZ4NAqnDR9Uoz6ITbmrkq9VpG7p//5zgs+f
824acG+Wc/0rMrUvhMjwk7OfAiA9Wfkp9s5D2z6GXXwHDWecOXCeGnFxNIOjlQ0frOAuh98Wp7Dx
vd/fk3ktDwSL7NHAipf8q5UaMhPejel5TH4qxS+r25f9htNZRnh8bKbKZ8AI0B6WOi18ThAkWi5X
eXr2NM0WyofCllhxpz1FVBtv29WaMlBe0bVnxTw91EWOM0Zek7Z9mZ77Flo+707PIUNTtyjrVj7e
rAmhKo1aAF+Lh6eamgqiZCk9B6yPVinSyskP0Stf0vHXbXVWHleIfzmwOesmQVwWE4ywEP3Rk9Mz
DPhOyJab9muTMb4b3+dt7Uhj5OgqAZK3hbV4xyc5f7JLwYvMdPJ1cxQiBOvFOehLu8tfQ/W+GNRj
khZO3Am7gn/FDjzLCq67Hf8Qlun1sbHOt49gmeK9/RCKxTPlEtgPZfFFoToA2Dbp6bnsWtuPfNvv
P+X9Sefyqga0eumGBa3Ke4ttwXUC2VoobgSJaZDwcx2k8VUtGrWykyKrnLQc9FOvSBHDillyiHK1
u7ut6dotIeGyZmYLHuklxC7JO2FgPhsyGrW91xOiXGNnirvQVL8MwrAhbM0NwjBh8ZTM5Rw4DK4d
UJloVVmxc4ibkvLc03H+oEZFuGsLbxcJfeGkTdgctFRlXZcVCMfcNJJHr+yrk5SnwZ3fjPHOHLJk
A5qwdvx0mGayYh5VNvxc/6yeKY1sLIvsXFnZo+ppr6menJTEO42F91xmH6pI2Oqqrtq6wUAIQ9Wk
NrTVrmVqUh0MbahnZ0N6Hr4G/bFT8L5DeaR7VfrHrgzsvHvRjXtZqu25Px5/Tu6LLZ6b+V1dvEv0
IgBkzxs8wDksDD2HKN30vSw/Vz4g/0kpzb3UReN/8PZsjdHnZVOsXXyb0rkI/xSNNeKTiJSAJzaU
f7EXR934hG+ms9CEksW8NnXG64HUuj7Pum/knsJCdp5Ey6aerQpfWa/S/1SP5shyh2KnendyINqs
2q30+yT5Di9G/+BBaZb+GfOv2TOTntOw75tjT0ahyYdWtP+2YY9b4QBYKgIIj2EgdXHNG6GNskFi
0EePxuPY1L8KFZ6poNqq8L0be3oT9MbZxp9gCVkY9JRqrZSpXUZSqbJfuDB3YSQ6oAD3rXYv/ijC
zwUNuEJzYm8nbPZHV14q2m0M5sAHMkuf//7ic7MLe+qzgIqsCEeB+Tz1z4J0H4ffb3uulVcX0DPR
vEU1bl6CdC0l1K14BBLEpfUEAvnYbsp4FwVbEf1bOW9hWBRJ5yST2VNmnBZBo5hZniAEXFR/uquL
wBb8Dx1V59qCrTze99FTVRyjqSdDyx3LPGfhofa/Q33BHvDUDs376DUMP/jDoRkcqWjtxBqOmfnI
9sd7od8I11duM5E/dUkmzgmvlnxSYdMbMU43Oyc5PAaayRRHW8TDRhi59nkBgjBRzyZdRizmX3Hx
eQtrmIZOV7Nz2X/3WSwfwtKXT/B3/rn9gd+XY4C0zNRO4LIhelmO7ots7DLjJsnPpfHRAiIW1n9Y
q+WMoFCsH33i9p6+8QyvPIZXEhc+ORqaJAooup9NOETKbFdG2a6I/8hluuuErZVuq5cUXgLAiuAI
QSgtDFgKlFSZ1D4/j6MT5T2f6nNuvFh1zb6rxvFD/XPcnqpOJSdX3TLcyP3XkiHe+5mXAO8PFnTp
IxLgNpQZiLTywoYi3xbD4Mkzu0NpCC99MX7LcjYctd2ndKhtb6qnjUdhzVi5VdRf6QASgCwcdjCG
XheMSXHORE841E2ZfRlrQdxIlVekzCxkMN6SbPDULW6vpQdJlJRxcR7K2tj35jSc0qiSNgKbFVMl
6ye0IXM1CeEWZ1kLemkZnVqcW/Vr4j+HmXD0xP9H2pf2xskE3f4iJPblKwyzeYsHO4nzBcVxAg0N
NM3SwK+/B+u+NzM9vIPyXEWxIkVy0Vt1ddWpc7S9RjQojjqBI1A77v8RMQXfCiQOIE3AC+PKs6Vj
yOvK5p1W1acib10QL1dG0PfmGtXUwpGAAewONN0jGfUppHF22OmUlomiNPUJvdYvKg1J0u+dRATE
/l3UK+5rwaNf2JLuDWZmbl3h9XuyRhS+JvMubcaj5YmVnX+9WNj0KlJCgN4DwSPjpiwIDZKmLvlJ
NbddNxh7U6/NLR+yY5axR53wH22r6lvHTdeaTa7jTFgG0dkcCAEJK4MWKA7CCNkGfhqLY5XhAeM9
ItOhZPnG8E5qvNb9vDBQ/DZgV/DSRo1DbuLiKF9pHi3bkybqO+BfntzmR07uSIZch+3+qEhorIYe
1+fN+xSfQkiLtxwaJy4vB8GFXjtN1mI4zNqOIptFqYHPun01XF9BHnr6ZtUdtNsBYSLtlN7mJdWo
3Z2488vzFB8NGgHNv5b62tN+aQoB9QYP/0yKh0v1cjieyGviMKs7ZYa2UQmkPJBePvYNDY5QGPuT
M8jCmc3u9ugW0qVglIaOF5C4eH/j76XVSpR2k+dte7IK46lqPSCWjIPXJz7qAnVq3U+E+Hmefe/y
dGPHZNNnjxltVjznQhpg/opZMniuAuJxcPkVxURJFndVewJd7cYeQtxkfkfDZnwzjUdNUf2q6oMa
aNqV0V+7gUu785qcuRyoJNZCQGbo1P0R7sY1/Vw5MTToTxvrMf3qhGMaDihcGL5XBs7aO2LhWryw
LnPKF8lk4VaEdZWoP3n/IcQuSUx/0JoQbnZs9iDOQL/7xsSteHvg1652LmRAAAgQVbwHZVakAWAZ
J+s5LJcflnXQxSFnKHZ1/tQ04W1Tn/m1y6D20pb0EgHdVJ4jRMcOm/kXdix+as2vpUBnJJiJQdc3
1orP3t8M8VQ2CRIC94X3C/UpLsJhZZutjVp6gZojSr5N0rcnPe0PEOuCgM6OWj8L3b0fTbJibCGY
n8eNXCx8E+ZTfiWCGdcBoVHRnphN9Q/XEOoR6RZv9KdK5X+6qRM8IGPcTmGOftHOd+NM1Q4552W1
NXvRhVOcFexL3aJGkhSW+d6UGaM+GagTVUWpM/R65sIKJ1snz2bG9WYD3tBc2WkqZcUuraxOPQyN
nRl3rlKmT8QQ5RqN56L7QCYDqTTQWyOnITktArAuxDin9tR+hxSd6SfPeljkd8Pwa1L3Wd35zoHX
m1xbCegWnDKynzoAA4AHA68r7ykmsrxLR5xb0tGA2XHsd3pZ7Acn7r85RZycVjaxCkdwtYnPDMpb
Jy8r7oE44JQNtV+Qeq8DIeHoh9ypNi1yZsXwtTCnQFnrK1i445A/B+4XP5EflOkYcEyoyzS9PZFC
N4I8yYVv9dOavNKSGwRoFf4X/JZ4/0iXgGK1vFUd2p3q4q4lb7H+W/9nAR/AAPFM/2tDcvFOnDhq
An73k219V/tTTY89D0VY1fcCnZXNHSAKzavtd3d688Drnwmhu5U1nPeivIbnXyA5+1IXU9KJvEMU
e0yT7oE3ELjjv9McLXBhe+ca7R0X3Uubr3EiLS0iMhTYrnMfIZgPLm8Zlja6p/C6OymTq0ZVZlU+
wLnx6+3xLVrBkxt55FnN2JOGh67zBBLNvDtZVqUeqM7rg4XGsRXgmD7vdHkW0dWJhmww7EA5WRpM
avRtx4jenQRBV5VFhhyMaUP3wxR2uplY1t0zrkxPaEpxgtTQyjvDjpG40FwI2hEHarJT0m7wCFcf
0T6XoaRYuAc6lFCxTSexbRS0Wpl6XH+tc48+VurU7UVC1mD11wEHsLwzJBXJaJRqrwhDR8TqZkPc
/lQoLP0wapoGpeDal0ok2v3UQNkYtFIU7ZcglEWPO5vaowYmtV+3l+zq3OEr8C5AHhHEfWDUk2LL
znD6ZsyoOJm5cSAFJFvT5NC2a4QEVztjNoN9gaSSATEluRappCMwLXoncPQs+j1xW3sIWCUAZ749
nCuv/GkH+VBwBM7ZFMlJGkqZJ2Lk4lSD3XZDjeJP2YMNx6QjqPRJtbltbXHywBvzP9bmUZ/Fbnrm
WmWCAOJke2UceDZVwomCV5PjZb/9L6ZQtZj71ZBTlm65Mq/5ENeNOCGD7dd6fKRFv3HItFJGXF6n
v2akW60GCiMzQE1xSl3rBd2L8VHvvXTlSbo4bWjABImePvtkyU0QtROMpD2mLeO7UhtCu+ZH4Wrh
7Slb3At/zciomc4zc7dHE9Sp1X+3/VF4Y9BnUa0PK3ZWhmNIS+PkE7MUC0vjoufNQfo9azrfbtcU
yWavduH1kPjAGUL+DHALNORINyTzcp3k8SBOalanb5UTg80r5XHvCxWSlibgtJuY6OMG+gdr8MGF
EYKRAsUitAIDTyI7XMrAG+sUdDh1ShO4FA8jm4eQPfZvL9jSCEEeBk+hzn3hMgwo1QhmTasGZF9C
Zp70ZvQJHbSApxha5wJRW/wrOB9IeehUw08As4darFyi01kDmh59GoARMAq/5l3lO2r2m6QVYOxD
O+5vj3BhS16Yk24ulxtGn9liOAkhtp4zNX6LTlSfxcWwsWJ35aJcOMzgEsGGAS4AfWxXeJZW56WR
qsOppMXeVPsdqjH/irSb5+/MhHSUzU4XoGTRh5NNv5mN2DTKQ27+jOM1Du/FHfjXzudleuZpS94B
wKobwymn38DRHGo5lNe88d8dE/wrIguIRgAJIDOFe13mOk3rYAOC69poP7TmNZ5W4vilkZzbkGaM
dekgykoZTkMzBmmdBx1HKjP+enujzc5AdhbgivzEvSDrLTuLUmFAwfJ0POFxp0ZpC8JshGTZvmZa
ESqc6I92PIqVHO3S+UVnLvKmqFEBEjYP/WyRaq/tOrRqDSh8mrbYoJJU4Mym9ThuJ2LyX5ZDzG9V
NbCtSJW4Odwe8lJABTAB0FvAEEPRwZoP37l5ZZqUQsHMCiQ23WmvGPcWRd6mP/T95As9O3XW3hPB
bbNLM416BrLtn8lwOW9kW6ATyEQ2nszuZCpQcUajbfdD2EeRvty2tOQ8kG+30ckw68PKDRMkR1kj
9dLh5HiIFd2Yb+Mqt32nKtTAiM218u3Sajpzv5KHMHVOzF1Op1PkoygVYzyNidGcvEYMxLcybvdb
Lx0nyH5x1xj8MRnBKh3bVbJWMVmaWNw4IO0APh6rKl2rJp1yrez16TQxfi9qsnELb4++3N9UGd7g
R9dczJU9PORNC4y+YPVBfUGe3l410UkDBMwphSbhCL1AMFsFvH9X0l9l+fMfl3K2hVQj9AhQakBQ
fDm3mjEBbKS4eIkSsS2Bc0gHiIH0yUHXV7bn9amAKVROIEsAWU6gPqRDWeWidxqD9yfb7kJbPGC7
7sx42HbxB3WYn3RI4qTkpbPXqIXnMVy4IBO5+DlnAKAJ8slXuKoCt10u0EVBWRIM5N1Nj+gqCiju
8Lc+tnbdP8d7aAbDFYGGNKAvQIAhxf4URF1TVRL1xLV7BmLrOGXP+pBtK7rW9X51Ej8tgYocbBmQ
npKH5qLLjudVpoJn4Rv41epxlyW6z1YDooUpBH8sYOU6XuyoXkpHINHIMECJVkWfm/PI9Da0iwyJ
OL92uN+Cf5EN2XtVrEQNS4M7Nyo9AbQEiGF0TKqnpAHWPD2oyQfO/2i8//MRQFMkKmAzWQWe8VIo
lJVt2oFpSD2lH6ra+Xr21dbrYDRWboUrLwYHBhQOlLsgAooAWroUGBiHhZY32oml6Zs+mn5bbQpT
ezTT/j7Xgy5d41G5Tqmjgo+2Hojf4S2KOEIaWNJriWoMpnnCadxO7RgYlbVzqReUOvUzRQcP5BCo
HYtqFVlK8uv2tF4jrUDlPWtAYlZnekb5cQX9R6Wy7Mk9tU23a9PHEuzHJQd8owgrNfLIHza8ZdNz
uauNfUby0LZ/KF/cf1VDwXWBwp8L/4aWHHyLdBa9sYTECrXjE1U4iKTtUrkTyENgLrS1tN613557
ozHf6I5GxPOZBD+79ok7zsUxPY0KFWwd957yhALcmLAgzl9X5nb+6kuXhlnFTsKGxQV89QgXaCEo
nLEjkdFQ65gk9XchiPaYj2AisUql+OZRXduMqkGDhqrTodbspwbaVse8bJGEUtb4ZK9iSaBWkQ0A
oAJvQuAZJd9uMQPlOg3f07tPTf8iShHmjrFdGfVV4nnGxgIwCeQekDYg4bi8rJiuxYi8exIN4I7t
pheniKCyDiq3MNf/VIyHut770Oa8bfbq8TJbhTLXZ1sIbi9pB6l64lQ6xdjyOgmt0Qxaq9z8/5mQ
fINpKXmldC2JwCzjx8YHSdfUga/25iesGJc8IkQUpWWhKAIVWzvXYSGD554BUZvUATlr3bonCBP8
KPRkJX9z5bwlg9KOoDQFfizBrEHx2y+85Jjp79z+brN+xdDS1sO9DowY8my43qXlaQinuW4NJCLo
2Nz0dqz4FBFGIFz1n/GUn2P6a2reKWcHHHBhXSkqmBppNCouNCRiH9HpSvLh2m/PZhBqIm09uyz5
UreLJB8mPcZhUn8nlbaz0/a5KYwHgvIrZQfjpwA/ANg8HnNnrRZ6XcOSbEt3Lo0NroN8i0SmE0w0
IO6GbbUu4PF7rTzUEPzKD0nvDxZK/ytnYGHDgGQPHU8zkAflM2kdE24RW+txuFUH/RH1ePLMwfNp
qT2jQ28NXbiwaYDOAG4VTgTQPdkYcHpKLghWkhs0CfC6OCkWLXe9a6yMauHcIbk+IxmQypx7US63
TClcig/BWmpPVhfVZghxI8LDYlqxszggAAbQpoC6Febv0g61nNQoiUIiRHB7xXuFcELmaitZiaso
EMEsKPURkwH7ARiNtP+7pONpx2kWQVd+yu4J1N8V7ZRpwIvn/sDajbHWfLFscaZuwdMErxRpUzSZ
VYN1sMiivjt63xh9BpIYfcNmHerWTvm47YXXjEnDK/motBla5qIs9UIWI45O3MAZNo4SFR6a5FwE
aWsK90uHHXP6d4SSn+wtnnU0wwiTGFBE86VW/QGN9AbYuo0hzOPfidhyvHqttT6daxzk52r+tSxd
OtSmhjqMWE3tF0QNDz3A28prnYxR1t73QwJX6gRunwZe9tg1/Uo0PM/lRQAjGZ/PzZkrNWlfqwXH
XINHrQwp66eQVGjsv72i12/O2cycK0bHHopKcsTACwYh+qzMIpAcmravOztaHYgOPfKQQ4F6uhMr
zntxD50ZlJaTpa1V5AoM8vhhRgVakUCor+FRDS6N6iXLyPb2EJfcJsBmAEmDcBV9Q5JBResrsARg
/wj2OIitVv6hP3i1YmT+JVerdWZE2iq1kWRjUjVZFNd6se0m+z3VuQbEBgAAt4ezdAFhxWZZKKQL
Ziz75cYo0RLS1DgUUYuCqOYcx218MO675tWyj0n2q+b78YXn0O0Y1OC26c/K1fUo/5qWRuk0ulUa
rM0id3iK6e/GvjPaoKnRDZT4o3rX6Bte/7Jfup9ZF5jN18RM/fgXZaPf1M+W9810txlbE8FcXt6/
3ySdk6IAkyrEIOAeMiXeWHUOMm5U5TaKZ0bKtMYgtToF0jWCHA34+50KLrBJt9wU8PO0B3b+PbH6
L21L4A7RrRQwdhz+pJl2EO5+0LZZvofyKquAvZ/gnp8N49DRdHN7eRY9xt+NITeAW8iGW3Y1f5rF
0bU8crJpTJQ4b1u5RmjNHgP0SHO+aOZ3nw/4mWNS0k5pkxblObsIVe8xHumu6l8qg/ujvq29V3rI
+CuEsO7Yh9vcjR04Og6gO9Hebn/H8kr8/Q7Zc6HLYuhUE0cOjBzVFFjbroTi7AO1R5yKp8J+tLNN
yxpftzYQePCHCtpcfRKazn3ePCvxvlN+ol3OPK181lUW43J65Hgm6ydmUBvT0/fpGxQLy2Y/pnta
PyFIbGj1bHZ1MNnsyNk+937p2RvUjoh2QmJqNMDJ1Jl+Gu/ZuC3rDbUIkBkPSQFWce7cGcKn7hgW
ZC39t+i8zmZSiiGoMQJm7eoouMbJtB0bd/DNOuZB64g1Wakr0kSUGmanNZcn4b4g/XO5e2jBUTd0
4EJKI/GzqghIkRyA8DG8DVP3bToh3/JiTFu7DSa39+PiZUzm/lizCBpENk7rF8nKTlq8A8+/SXIh
wKdYCmtrRG2usmumNxNUMiQjm0qZtkb7K6euz/ofSH1tb++VRVd+blhyJsLQJ7NusYXT5K4qI6PK
fIM8OTUEXZ4qskVSOz4KtmHOPVnra18Ku89NS6eYidpwsgmmmap8w1IoWXJfMAhPfnf1tfb2Jcd0
Zutz/s88hs24l7X4E3Eo6Jgq8Ye1Hbx0CZxbkB4Rppmha7HDChb6uKejfihA4T2BRF510pVegOXd
AqINcC/PnYNyz+A0OS2ve5FFDbieKbhKNr3D7lgY69zPu70yfR/tNSGr6/7U+dicGZWOqGKjDNGg
IB3pfeGPDNKse64H/AUCreOxSoiPNwYwU3X17Chfm2Jloy45iHPr8wKfLWA5NNTRm2GObtxql+C1
tvEGE54dmkNr18v8fpZjjHNbUniToru4rNL5Pq/u7Cko1AdNRStiAa44Xxnue0GChD+hUUBdCazm
HX/LsOSZtMEZpnyE4dTZD8afGk8oLxj8vI13xPlwXm6f/aVr4nyYks/JFc/iDJF3RMpHDtW1rBNB
YvyIexakyYS4anPb3vLogJfHWx6eV1Zr6gdFV9ClDL97sOoDsHO9GTCxK9qNGxl8LUuyeOLx0kbq
Fe27yDldbhigkruCx24WoVfa8w1BJn+y8KS4PabPHp+rJTszI/lPnaCvwiK4uDL6lBq+Nm2d+qnr
jjguvjn4wvptxltDCe3Sr8bUNyAqsSaQfp3En0/m2TdIjnRgHp2sDN8gIGK8M+40zVeh2Byw5hv/
ML6wjZ0/Uu3FZcdGKVHSWOvQ/+RU+d8nAUQyl3OdpD1RaKfh9lKRvD4mr33pW+5rh4b0YlezrZnv
2/yUi3v3ufoGBg1PORIKMhGwJfR6tisc4jf6F1K/CfeUFePu/2uNABe6/LySdl0de/i8Qt3RbNt3
j2m769r3Kd+CuoG72yl+VvL7Vu0PqjJtsqn33XoNAb6YRAAxEho2sSln5oTLr6A6BG3URCeRd5dn
yNrpY2iSj8K5L9sfGe/Q4qhtuBta/dvt4S9dTAYAWaBjBigbl8alXdaOaVGXDRKiVobG6ie1eAWh
agDWoRXvtXTizg1JR4HQqQW4qEb6ehA+IyKw3K+3h7Lksc4tSBs97mvLaRsMJbegdAvY8yTuc/ok
sve63Fr9Ggx10RyYLiCLh0c7WhgvZ67QiKlYYiRRq9UBKBA2cU79ohk3sWNlQQXCkY2R8ZWLbmm5
0CAOtaCZhAdYhkujGilKYQskIzMaB3Z/ByH0Nnm2vRXnvxhDmEBVgvEGxSBE15d2UJky+9FATsLO
OxWhnjJsiE6qV074vQ5uo2cwFY9+UdfevaHR9ouZW9nh9nLO8ye7jfNPmKfi7E73GtdQii7LIkfb
mLz10+7Ql6NfuneK+R/2JhAGqMaZSNeDnPzSVKe2Q6nWeJgmbu0eC8YtH09jZeWGW3yYOgjL5oQW
lGTkFhqn6StcCAgCnTHqk6Oov2JTGtOf+ncJSIX5rHW5Tz4ma5u9x+pGePuYheLJfb89r0sH8fwr
pGNSjRqQlw0C6yRR7Z1dQRezVOka/nIxNwmcCEqpADaArlia06mz+7jJEJLRNDQcJRh6PbSUO6X6
EuP5ZrlB7T5Ayab9GNS1QOmzLi1vnXPb0tZpp0E43JszAMNTCQ2vuFWOXVUcCtDMq8detQOWZ+jS
eNPZL9LTYNS2ORQnFOT1D33zPlroC9xb2qGpQNDfbZL4p8KyQ65lexPtkkmhHDL0CZB+d3tl/pc5
QxQNdA0wWfKc2TYteTsiBhJFmLTvlfowTdZeAXNO7E9f0/xAehBfsa3z9bbheS2u5wvIThNt3rMu
9OX+byfPa1TctVGTmo3PqIceKyOtd6Ni2NvbphZ336xI8H9N6ZembCqQjhJTFg1A+IWgx5r2TNNW
3Ne8hW+NR3qM9JC3drxWxWOEaXt0x/AxsJPcT5M4ipOfsXBDJ3HD2wNbvMEh+Pj/RjaP/Mxf9cC7
62qBxXNBOJjEVmCBecEx8AjpyCYxoMsB9II93aP7Uc3GzW3rSyvomuhpR6CH+p8cPVMb8DYhEM+a
w9CFemWVWyVPlU2e2f+qKDcnSBChgO0HTLO4+aRxKsBbV17rzTmBAhzL3ZH0G1BKhmpvh0n5/B/G
hfYfOGZ09CL9fzmpyCzV9pileWTEaeOjjDoGRDSgPSqntSfB4hSemZL8olmOKCAWRR7VLbV3OR45
YZ4nZKsW7rhy3yw6KBTf/mdYMrcsMK3UAMySRmnOrGTburylfuI1TrflpJ/qh3jSRDEeFQtJg0AV
hsl8QQS4CkHdb4U5SgkkZOiUNPZGFufaoWCOKEGLQntto5Ms6e4SozTqoBOOUjw7SUX4H01NayRs
bH3YjehVqnyr5PZ45wodjCyJPTT1nqus4SBDUCFhAVn6yg3iBHgxa2X8SzchghjE2kBrAd8kN+zW
U05xAlsacfdDs/kRHPZhbIIWbcjVSKl+N5D1ThUk3eh0343lgyChmb+UIoaI8O9BiWLrwyPNx+29
thDQGXjxomUAwBTrivCi9ARtB5YUkTnTbKNLu1TLrU3H0GNbKHP4TLzdNriw41DRQjAH3CaUoWQ1
lCqFrrzekyJqwWUbpK7zO2XpT0sr1o7s4nyfW5q/5Mw3WSKOoaIIS+NR5Puu2iFVGY+vRlVtoP5d
KQ9lqODBYYUxiHe+uuo3S+yzfpOx19sj/l8+BOhDNEtA7Fe+aQq3ZA4r6iIa+MOgh/kQUHUIPYid
v+rf+amuw/IZaoQZulLV0afkVOp+OkA17HT7QxaCy7mY+P++Q7qGuFNPWa1URYSOZt8bN1p9h8LH
NATJGnPFUhlghnnNvXmzFKKMz22piSZDu8Xcx1/4wXYfWRcMGxXCO53P33gfaOJX+zUZjiXa84yw
6r7Uva/tHL6dfpRrMKWljAS+5pOHd9YFlUX4inLqqV7ja7rjQFkwxW+9cle4SOOObN8qdygEpdab
aT8NHeSK+sanCjla6Qrn2FJiGa1uIPQGGhwtb3IRop3yQdGMvoigo/hzKtFB6nLf6UNq+UW20SHi
oUWm8ob+D2E4K95nvqCk6GAm0MNNCRY5wAqlfISa9rxk5lREzM1RimruCvCe3d5eS5EcLmL0AeHO
AjucTORl0bGBYo+KRZ+ONgvAk9ogM3if2oH1lb96EClwQm6tpCavHRhwHbiaZ5wKcr9yJkNvaicz
zZFHFGwbhpr7XrpF5rzDPiuID4b2cGWU12g+sA8hzWzMJCmgEpPiRkuYbgHcZxu55JCi/tGBdPle
CNN3BrZR8gMa5kdrBcEyx+6XqwebYD6aX8AzIbcU2zUg86irqmojM7PutAw4dC/94L2x7XX25/b4
rjcKaJ7A8oRHMKJV/dOZnXnNeChM4lqsjZJGvQf5JOIPshLyX/uhSxNS0OFmomT2WLeRg75c2jDk
O/d1DRJJDRW1lUO3MhyZX7wcc7uzCGwNrXlKaL414jVEypoJaUOozM4qrZuHAwI1K7H8LPl2e02u
9zgWHwEuevrwEw3AlzdZ2sRV3VsUa8LG2Ne1btOAEXtCO65FqzCrxR9P5Sso9jWb0mWBcqCJ7tWi
jYo4Cwy7Pozomy2LLy2A+l2PUqC5vz3IpWlECxDac2aNNOj1Xg4yMzKnNEtMozWNdjg6meVzW/1+
28jS1vtrBG1Ol0Y0gV+ZtDhIVmOGyhRZXo/rICr6oFtTSFs6s+empEUTOUNxd8JBcptfDNzvDd2+
KqvMyMtWHJT8oRSBMyt5Bs2s04YQWJkGZVOwHdGMLTey97ZbY4lcszSv35lj8Lw0Gyq9baOq9Eo/
1pMTATMAanxflbpa6Yq8DhLnBl3gAtFDCPE8GbtstVCqz6yxjcY62ZQpKt/a+4QL5PZmWLiwZjNY
BvAtzNAJacsJYU1Mm2Am5Q8JdBA1nYeKVx6YS3wnDXUneUxjI6gS47vFpnBIhn8OhvEBczsa8PDo
MpTFCklSoI+qVNuI5m+Vh2HS+yRdQ6AsTuaZkfmkny2c3YH5rUg1jNJTtqlI76givhTKqprV7LYv
LylQ5+HuR6sI9iHSfZd24sRTOseMsUGK3zHeMgALByjFqsBR8wyEtIVPp99QUkH6rwC0LMz6Iuwq
pKSq7MnKq0AnY1CTFzalK57l08nf+jJpBlD4qknHHfhPhJwbhW/iEwcW6k88hcWjsxcaADEb59V5
tPqt/eFGbtz4lhl1K7v62vlgglBzQEQMui7ksi8nqGvN0o2HHnja3AtS/cuga3e0OIKb27JX866z
f5bHDMoz0IigLQQ5bWnMiqJYY2OybgbiTMQfiwPPf1ZeaP1I6p+IiH2gKpTiNxo+V0Z57cdRzkTb
46c2OZh95NudDejjcoAaTp0fln3H8/eVUzs7TmlkM40OnpDI6KIzQLqZOKi2K2pmfdQ2ord9zhP3
2+hyh+/7HOWQ+6JzPbLDv713TXE7Y2MW7uT4dl47e11BFXZz+4OuzxfaLGauV0SfQGXLNAlqPiW5
G6dDhGSFRjbolgJt0mirbAO627W+oGsvDGNQ+QDrNBqsgfaS9pBSaIlel0OkUHowi7EJmAbHMWTD
6A/lWjC4ODTIqaKLBAUY+MpLa/EwVZ3bsCFCaU49jnZsPw6mahzAYJN9+Q+ziO5RyB0BioRoVzJF
bDUHBzEGNqLFGJhwutetyrgzYkCZb5tanEN0PM26XHM4LZ1D7hLQZcf6EGUVafxE388JKUDzhrCz
xim8bWwBJDL3/+LVj3rZDIiU5hAVGIH4kI2ROijeFy+xG+hKWwk6kNH46U1B4ows/4LMIwU3VMK3
TtE6/Ehqh76zrgfo16liOvhVy9rXnBTqGufQ9Wzg+1CeQc8nKAsdGftlaAmdoNg8RvZotX6v6B4g
bqIOU8OZAgYu45UH24I9JH5AWo8H29zAKEUszpQ4Sm0oY1QDAnyHPpjxaMMKSIEb8qKaYlVN5trt
omXHRhsjapboZPhkQzq7/6wiM7rcMEfAHu5pe0ebnfYts38MfDcAauiapwF0CK2vHliWBirjvhie
efpRm2utIgsJgMsvkQ7vxGwrYYMBqHoSGt2d/dNmDzqey/XPbAvZTLW0fLrzuqefK1vw+sl6aVfa
8CD1Uibk48ao874zqIXk+2baFvEWKfpvya81kq6lBQage0aZQJETtEiXJ9noIXheNOUUkVxH0aEi
I4BC8ZNH6tjv9Yqv7KeFGgQCRGxfRBzQPYb8wqU90rR0xJUwRZ2hb2zyOyd+/RIf3iZt3/VuABJa
d3t7Qud1uryB0HqK5joDkQ4aJj3pbh09rSGGUCeEwnazzdSMbUenXQMPzL/llhVpHmvqpWCr6afI
5VXAtXhXsV33kBuAb9+5Xrby3ls6JVBXAREr3l64zqRblba0zDTmTZHnJsWjitjYp61THzSlMXaN
WUV9llWH/zCPZzalles1LgR8EmyqfYbaKBt2RV25+/9iBZUHZDQANrmCJCO+hFYlQY5dN9sH6k7f
BUq0K0aWNv3MeeDh8YqYR/ZqQw7FhE5FIl9vh+Qh0ZytHhsn6rjlZiQQyr09pOt7GRsQne3gfpoL
+PKdgvyTUsWsUKMJ5KC+cLv2F6a5fISaWr12fy05DxupoJllAcQOMk9j0puT2cTuFE2gBDsMkNNA
waKpAkhWj0GZq8nXvkXa2hGseqw5HY+O8OyV4GBxdlGhgN4TNP0QQF8e8RllqTkC7/UJia9jlrut
T4xuBPWfhUh6cj9uT+/i+XaBzEFJ2oI1aV9OuV6AhRLd3k4/NNup0FTf5UxZcVxLVgDDQx+fM9Ot
GJIXsQpFry2Rgk3QEc9lntcgeO5O/z6ScxvSxNVepziEYu/nhaL5pG+ToPdWYQ9LngoBOThcDDBV
IIi7XB4nd0rXKAZY6UFEhnaH5s5xR+8QDzO9pwoBtdxtvJAnDjojTQ5YTTLavhYnY1hPIg8tonhb
0Qjua/U4bTrFJi8JM2mQUggx356RpaODVkMkiwF3h4aYdBeiElOXXqGrgL3E8Qbcn+hXbdFX3GU0
j/6LKTBBo44L/hWZzgfSRGXS5J4KkeFuDHSa9q9VA4Jia0S97bapxb0EeRgwL81NuLaUbBosixDa
GNhLapc8TtAFD029Vf/LbjqzIt0RLS8Mh8BjR7rbmdu0Y9XBpp25uz2WxRWa9cZRKZ1TQNKedXU6
9LmdaJFWQPckA1dlyCY9e0Qaxl45gguVIYBO/tqyZud3FhsyE6XOTHHVqMArGil8l5f9vTaMldgn
xqR29/1IjNFXmqnnYF2vi3FvEA91LA3cYyhqUatDWghM7ZBDsJrEb7mFTpfKzNTW/y+z4oARRgWV
ORjhL7+0U6tOabVYBdo7Z0etdazvoyqaZ1Bueys583mC5cADrKDALyBIBzBMOiJAAjis9XINoA79
dZisd17rp9SKEg0YTUTPc2myXQmplhYdPc3zHeOB0URWmeapOdVDA5uCz6IpVt3h7ZGmW5QX15hy
lyIdcJTNoro22DXkq3pEONBrFdOiNCt9ctfamyEO+2bLxUpMsHQozw3N/3+2ueI4zsFwWc0bufxS
pCSgSbGSbFm4GHE9obSJHA9YbmTOJWHOL8t5VyRNcizbZpeh6dG3RBE41evtDbgUZ4MrAy4TbamG
g91xOZyx56k39BiOCgq2QE/6jd2mEIwf+PDomlwJWlKJ+5abZhBb7oMNJchvhWKwlVldwHYjOwCw
MGJV7BXoql5+x/8h7ct622aCZX/RABzufOUmyZIX2krs5IVI4oTLcB+SQ/LX36IvcK5EESK+cxEg
D3Hg5mw9Pd3VVVWG3pxoSCnKmLodldnjoKIVS/7emJkNbKdTP6gtumUj2RVVfMxH/Ylnnddl/XNe
lgdSRMPG0Vw5L1cftLj+qqa0iJDn8xJD6i7x5aw8hpiFbhQ2EyPojU7qFvZpZW/NJUGMHu4Ab6yF
KzaHSpXihMNmlLtq+iKBP/X+eq+P6v9ZUK6necCTy4KGIErSTRz6GUoy1vDWieRb0zd4sSeQYw1P
tbVFTryWL7ka2WKbTUhlVlnT0rex+NTZO3mKLCRMpvGcSuquTBNkQiDYnjiWUntoD3mC9kdibRDx
rVQGMLlgfQf7O8Jsa8ndVkwFYmoCHwHcghKCYJIIhxkaCIYpIDFFjlxb+JDqrR/SQbeLVDkpwxYd
17xtFm746hsW28rguFGsEfdgA8LrXxKR8PIr+r57H3pEShM4yE6C9bI75QXf8MarbuVi+IsrWBdm
QZN5+AZAmMT8g+jVUY3fU/bfc6fzPENVHTUQBdHLYhs3YQIeWwjsvOntSVXeCPfVcYNoZcXdX5lY
7OO+l7NsFDXchf4nC22wS8j5r0iYuF8O90/M+qz9v8Esdm6bC03oOnZuPjn9lO81M7dLvXyGRMF9
QyuIoutpW9zQCALHKpJwNjvkB2t2aHJf56qjqH9lFMtILFxKHZIqLxPL/cHcVb14RjqrUUd/7PV3
NVf+aon0ef+rVh3GxVrO03Nx3VE8lmiuYaJN+iNOXCi62Or0IJKfnDwX9FmJ3+7bW8HrYxaQ+4E+
DrLuIKy7Nlh0aZIiaYCLvLeb0Eb3xlj90j9z2TZlu6le+Rasad0tXFhcXD15OUnjMM87j0Ovqmvb
mKxdxYJkjHYq+VWyk+jkXVVKpc3771q7kaNZdfoX5hceocvrMdbDbkYJWc0uNmlq86hOvfvzunpg
UJZEdgGsKbhpr6e1JaDkIia2sQrWzxH86Z0pe4T+yKvYbaeP+8bmX3bj5C6MLdYw6toqmSzMaFVW
P3mXFY6ZUmrnWcb+N/fZhaXF2gljNMQ4wNKktV6uBcz0GmXP9RNoratqcpCr2bC46g8uLC6Wy8pF
ngoDFo2+2Jnhfuw/eA4ofe/fn8P599ybw4W3VhuZZtrXgjW5Hb+JdCe1kPFQI5sltUvzLaGojTVb
JtTCQU1Zq2FcUJvlYFJUQwhUSxuR7ZaRxYs2p2USjgl2oSwsD+AMZk12KH27P3MrK4SSrCLPmR68
NZfhcy4spQtBe/hWNo12sgAYfQ1LTfodD03qRsLS/nsea66RAwKNaN1SlkAeNVXMNq5hrzd2o3Yc
0HlN5MIfibG/P7A133hlaXGxCksqGyTMKBp2PajT1ha1i+IxddX6B8+ega1B5vW/h8HImRkauHXn
F9yyqw5yFnQooVj2VhWTOEhNlb0CdFj4Ft5hXttJ0ysRakRBYhPLh2hQt5gqV3bMrNSDZiYwZIHH
dOFKSJ+1eokEyRtPKsAbGy9rIf84tt7G1G7ZWTiS3DLKSilhB9VnV4uj56423cicHmrloWqpw8AW
oeUasdHZ8lwJ62Ay9iDFbMfwJKHjVgPNyrV7NeyFl8kh0BHFQsOwo+kcqQ+0nB4TsHuPVDkmmerw
QvJIuiUJtXpyLiZ74XNSlqD0UcKqyDq/1SM/RPs5A41j248bE74x319b/SKuGEiZWoagFD2HiS3U
6cPgT5MKPoaNdZ0DwYUbvZzIr/fvhZ2+TwXkFjAkKf+XGx99kz2AxtWeaAmOJ4RZGdnH8KuoV/gl
uvGQ2HV0Vm0MdmM1vyKQi4/QeNmXSLnTN5JXdiK0B3NontRUP2ptDx6d7gBBE69VtuZ47XGPwaNI
PUvjokq6ODx12us1Kg6Y5NgE0QlePAlg2cDFDdBQx6Fypqm0c81wBkVyuLVFB7WWiAOBngxQwwyF
uoFoWxbT2ro36VvRCWhApI8CndCS0j9NXEfKWuxQmceDWj/y6aRy9jamqj0le51MdrdFiLq6Bhff
Mm+UizVoBtoONMVGUDJfSKnDwYTlGqOXgnkLNBnsf3MpzOBelN9Am7h8yksRqTOuEzx4hx+14ojJ
p6pddBuxozx7/JvtfWFmMSpOTV4IUIK+FRkHzD5PoFJbNW0M7o+0J+i1hkaXkwq0xaBPMnRybahs
3lbCU8zScrk5sQewTYQ7MA0NXi+PPxJjgE6kxcOHvMtVb5KnFjyL5eQmXO2fohzdg/dP6Er4O6fT
ZjJQMExSbeFzBBIBuqpG8hsL6+e2Kd+iztziLFlzNiC2m5EhM7xo2auRmGnXGzTFLOnjuE+UyDiY
HFLNKAdtASrX4ADIoALPC+4H5CGXfV4lKNY4TSr5zWDKTzStoe9mJ+QnWUltzXpjiexm0q+4Rt6Q
cU8bysgpAOC6P6c3wT54K5EFRT4PN+aMKbre68CsT2FicH6WtMqW0BaqJqEbKv8qPXIj+fW+sZtA
1QR4CdlrdD+gnAjdi2tjJCGjSknPzz2r3kgtB8lQ+lHVdnYFsl8yVdj3kpB2963e+pbZLDrWZyrG
me13keSPaiKmXBn4mU+jb7b9rspODQtw0JDX99vxo8lOlXSOWq+n/U5wEHHsVG2L6+OLnPPqAOIz
AN0HjGqWH0LD4vXoGU9jMZoWP0/Jt+kZOn7QA8j6ndHZoWar3riLiGcUp+4fhJTH6pjofk69Lqgq
L9YeoKQiCbs+xXQHKs6OnaAQQnO3G440szvyzN+2+FxXdgYad1BKQiyFhO+y4JB3Ux1ZwKaegWkb
9NLp5HcDqme0hK+A19hYo5vLd67HQaQV5CTotETZ4Xpyaj6KEKhffk77am8UzblgP9D1i5bEdtdG
0alkaA6gGppJxb+W/O3Md5FRd+Mjblzk/BEqUCtoTDPxZ7E/07CVe1Lp/MwACwdq9qDUaRAFWumm
quyMLbinoB1l9V5YC8NmEv3Y+ICVOZ+RM2jPQfULnO7zzy9unjAB+75ZJO1ZTd9D0YJaB8wUyqOl
c9uonisWH4bvvDmI6rHKon0Tg+dPcbXoI6HMqWR1o+vkNhWL+UC9SUHjK94sIE+9/hwktbWuzpX2
rIAqrlFOwO6QaDcgJgLfc2mBwq37lww7PX2ppcE288pjirzxDpznfHFqFEjbSsC2z+dnqcitCzAP
gbOmO0dlTe3UGhUbzZuDszHz81BuzKAlUZnJKBUIn10PFbWNUZJo351BfskjJ2ceM78nypNRg0/p
HJauVLpd97lh9XbDWV8U81hybDuoxy2sWmnHpBSlNaitTLk/Po2Dow69rWlHiIziHrR1exj202ZM
fbPRZk1rE+8kcJLjtC27MEHI0MpD0ltvcXk25ceagFm/+ZFUjxkS7PcHebOAUM9Bcnfu9oRQH3oC
r8c40XhSOq0mb4Yc23X6O9/SP74dCw4s2r/Al4+VA+Ts2oBWo1TRNH1yVtrKVjRum5UPCXsH3s2h
0ZYQ5Jo1lF9BoITWcxQrF4GyStAogHcCrJkAYqHYVv6Q31VQKm5RCK0amncjYHTY+Uv/m6ljXxat
kpxls57FB/JzhWdmva+TjWN+E+5C1hveBkVEZPvwbF+c8g6Pds0gSXo23sBAbsdq5pVha9fEyVBa
kWRvqDdO29rQdNRxZtIHYF++LuwLN6enADHrUgaL9ojEsOGo6Hyujqx5u7/1buINjMyY/ReggfAd
y53B1VHXC9amZw2PKbOIbe6g5G0bNBCHbOu+XDWGjY7uSjA+m8Z81i8GNYgW+zxR03PfWXZq7ttu
ctua7kFzNRML5VtgjJsXOAaHCj0w54hVwYy/sCebzMpJX7NzyfVDAdLzMjzoxDiRrZfD7dtwYWm+
uy9G1nQ17soBlgDzUvyo9uvOD41jVu9UlyBY+ZC2gIFbY1sc6bixKoUUFcbWTXYav3TDU58M9lY+
/baUjJseqTgJi4Y4GM0Z1yNLclbQkpH0LBtu0x3z7BwJF6ForDBb6RMQW8v2OB17shc79oZ0e/WX
W+79TXo7VnzD3IaEEwiXrM8vkovZlSYRa5Qk7KyP+8Z4DpNjWD/K9Pd9K7dHDu4XGxOQJwShqJdc
W8mySEBvYGDnmPjho/rE2X4MZ4X4/4odmbn/UZtHlA82dzw3r+1UVZ80oOItzgTtuJMZKNmjNj6r
nWM132Zy8HRj9m7eawt7i9mrSG8Mmgp7Uvgk95mr1MdE3ULizh99FRzgfgEMBvAUZDoQoC6OWqJH
o2I0UnzmzW+Jvldb0cfKINAtDf8E6QTcxUsqpr6wyh5A6visGZ9D+0KKXRJuJe1vX0FwuEBtmIAb
AqWH4v31yiCYK0hYlemZRq/lkNlm+kKzR2ncldqnKfvlWY2Ow8/S6V+tPneQ8bm/AZdziOOF8B6v
HzSho2fnhhJ/EgmHyFl5jkA5xDQgRrYaC5az+H8tgEMIA4SV5YXJyqGuhjEtz+WUuUN7ysMJZAob
4eiaEXhd8GUgxT03TlzPYm0x7AZdKs+GlqDw8Vnrh5Tt7k/Vig0QIUFrGipqeJsvQ96oIKwuCWnO
En1MM8uWUDOKthj814wguECV76vpw1xsB6ZkOe0ha31O6CFF+wOLd0Aw2/dHcrvouJvmyA+BNbrl
l7OlZVZTA2+J7IIBFts00wk44rLM+/+zshiK1JFClBKsqDEw3qVdohfqvoWbw4NpwkBmrCDCZgDk
F+5TK80k5SFMdPRhUgHGsHxddnR9sqMXMKmPfuv0pQO5GKLYdXEoig0Qw+pEzk2V4O+AZ13G65Tp
TFOinJ+HvrXs3KhzyF6OdGuY62ZQskT5BtJXy0wJiHfCcYyQoGmoK2lgo3TA4Q0lOJnbSHrLHxL7
2U8/O+7GvUu3mByWF+E8x8jTzFBotOsgFX19tKA9ieRwiPxINTZ7TXoP9dQb5e883dqVt1v/2tA8
Cxc3LkUSdJwLs+e2wEtPpXZfvWhbh3htKuc+vRmchUazZVdKPJVantOqPYMTI35F+6DlTlPM9/c3
5k1S6WvSUKEEJQUoMBC+X49lEvkgJAhOn6H5Uba/jfeBP4TGRxv7xnuqOjSGo+c+q21OdwWZQLVg
eYorFZ+jUtuiPIF9TzfKU8KIC6EEB50maEXNLfzr9NpFu3L4q41QSIbQW7m3tjS51+ZIn9VVkV6A
l1jq61YdSIRrInVnqfvVQ5yFiq2Wq7U9hXSKNiNEQPGmzz+/WGrwhavGkLLuHPM0exjasjg0hdmA
ztyy0LJAa3djPeZQ4DJUmNcDseSsSYl6MnJn1walhk+a1eUdojmbmcfUQJ7oVYp9C7EzsQnS5EH+
bdrp1RmUh91HwewSzwNbGG4NRnpX5V77TUmP9F8LJj75t+XKoEE4haMbb0VOXw/ve5+6mBt56CUi
h2V3FvluZDuUNkrpN3IfUePMWjwB1x6sPMjFc11NtiKO0HBKpN8VdBQgYI0AGVAGhXxMpsMejca1
dHe0XntUTJinAjeiPgjZz4VDxL/q0AibFjYlu4Y9l8yDJI3FPArSWYh/hC8pt0XFnRA9AfiPGbf7
vyzfdSez8ibdVw7JnzRKjiZwraDsGsItp7eyZDOEElEJfDsYupbv36bJ0e4xwrcah0yS/iR696i+
p78Mstctv2jaM+n20uim/5nYFJtlbg5A8gJXCtz67KgudqdSJlk4w5HPQgPUhk/1TzW1PqQ0erSS
SdrYmjeQgNkapERBbgqmr/m5v7CWNknR6fCvspIBFnvmGncrSXUNhOX6R6o8Q/OAb5P8zh5osc3A
5DDHtXMy40bCTRhJpZIeCTywUCa2ZfpyGrntN/R/gvkMkC3qIcR5VquNIGrFt+C1I896v5B8Qrv0
9WjBSZirjRR1Z6I9lnIENuWtBM1N/Wae0EsTiwNE4tqUpyFszzXdVZjEuEB/Y7zrI5+Rh8opIQxr
i9/9LhLf73uZryrwzZzO8SfSsiijLBtuQMwGBjU17s6V4hmZE+549pTvmXTMocMn2+GzVHuS+Nyw
OsdRt1YhSDR300JtZHHXmEQKC4XDt9E/w0EH9iGy1Z+Spyp+Eh2YE0ovdDyBEL57U7Nzx23iyk7L
Nh6YK5f3XMX5n49YOFjBIUkd69hOZtYJL0ZbmCMSBc8WvXq/P97VHTQ3gCFRaKJ1eGHJigZLLisN
BRDQVpSPUtM69w3csKRhA83hztw3BQD/jeB2WqDmXYC0+dzWj7iSY73Zaem3Rv3W1NO+HbyyPFe1
bWXIxaG7X9oDUw5BejtGMaZ8aPIQ7XfFvix8iKjc/7K1rX31ZXM64cIzdaJRKDRkkA5P93J91JD1
719i+UfBXHV6Colf/2gfp4cs/X3f8M0Wo6jSIbc6Qw/hkpeZwcaMRdvVSh2g+mUxv9IdWY1eu/EF
yiceFSHwPFv56dvYHtnBuY0SKwD0KlbkeqxJxNVB1SsexOQ5GoPQIu6gPhetYaOZbXwHfZmin8rO
VwSUE120JEnd3/ujvqnNm/gEvPtVNDeCng6ZoOtPKCszjhOr5UFnAORgk9YZpZ8Z9IrjUvKpRhzd
wL38lIyHrD4YsVvnLzL5N40Axff1swV92s+I2AqU3sjGgiyzml9fhsoP+KdQu1Ru4kut7RpUqXmg
8Njt1VNN/rX8LMaPVrf2SrjVSnFzuueJ0FWoliOFipT+4i4GET8BWg9tTaCuddT4aA2Jo/OX+9N9
u7sXVuaI4GJ3lwBmZyO4PwOR/zPa3m5bw7X62oV2iE4gFs38VN4XYe7U3b6Yvg1JsnG+1hf8YpwL
V4oOGk2LALYIwHSaxsXOIC14vArHIOOBT6VLE0dlFdQK7Zz9+DHUJ5X9bNtvQF16YeyG5YMKDU0r
fUHNj0bFxqNidRFmKSAUITUQ0C4ORAlGokRPJx5MyNF00X4IuZNtKemtGUFgjmIb2rJB7b4w0plm
0rRGyIPeJL9BYN/smTFlaPeztoBdt28kLDd025H9mg8XigHXy82VLm4hJdAGvdT+1JPQi4bHKeFu
q+7kCPpTKsLZI1X2Re5y5bXvXpXhQev2yUt9TMNxV+XtaQJrLUTmUR35mTipJ1B9B6VBXx/Kflca
tgDqD3z49VZKa3WfzJftnB2GsuqSMqgcmG5OltEGjNAjE5pHBKSC4/E1iXRbLVUnN18I/xdioWK0
H+bGb8SaNk9eRIKyQ57ZLPPljy5yrbZyM1VyCXb1/dO04rLnDkqokCOvDDaEhe9qaRppeiPaIHb6
/LFD7pAMr8oY9LpDi19is2Y6b4yrKASrOaftUZRAiuyGbieBs8JLIeqC7l/bAhaj29ZrHr6OL2Jo
bEQB+0T7jy3D8IFIZFM0RIIgd86ZXe+fQUHuvNDACoIHxASSNRF7ViQzh2/rGM0h42Jws6c18BoB
vgnh67UpqbSamI7TEAAh4VYyRNOsyCnrfRdtdDitHL8rQ/PPL1wg7eWoqVppCPp2Z2SV3aYP3biF
CL6JoOaJuxjNIkA2Ocd9xzEawd6j9HcVbsTBt7MFONF8tCV0xOqwdD0IVe4yZoB5KSjLpNzFWsWO
rcBLzZzGEvUcOXLvb/XbyxA5CkAQ8FoDGMFcZpgnEEj3TG6GIEqMffucAWEfhtzLwR4GbtfGjtIt
SMrtDCILDCkbNJBDFgKH7HqEvQo8dS/JQ5CZVuSB9gGY/gLaEPfH9UXNdr3tZErxmkG2edZpWHrI
EW3MsZlomMi+Ng5Nlps+ksGyI6SKuR3kSPcDIWyfNQCi8LH415vd6CWD0dtRPkQewM2R3Tes95Hc
jzyTDdlOidCSc/8z58HefOXc6jo/JkHksdhOSa8lVq3EY2BVwrasxJFyEMkJ0zWFn26yA65NPVzM
/1hbTD2HPIAmjwgI+7p0I67tVV5sVN7XBgQqOFACG6CTBTv09eqOeBl3QmVjoKCeEH5LNGyjR135
LtHX+zP3xXG0nDowIIHbBVQTQBgtXBjLQpCQ5N0YxFXpx9lPqfFNUtlp6wzPzYsRDb5lvsemcOuB
OvH4M0lf82iXQpeHupATyPo/2o8iMWxzhsYNGzHmrS8CHO4rTYqWbGREFtMgDCO3xlqMQc2iU6Ih
n27V6JqNi2zjqlpbUlQlTby4kBXAEb6eb73sDFmQdgwms32K1GYv5/G3+zO9agJ4CUwz8kkwdG3C
IGrHVYGxxDRGLF9QDYORpo2B3CYAZgQhqmi4IWbgy7I/dSx1Wje6NgZlCCq/EH5hFxm0dRt05jvx
3HmtJbzfFyRunHwcuacPWv7QNg138jaVN/zH2gLi4WLIkHkBCmdJEZNloqyalI6Bxo1nDRsn6/Jn
oIx39+d2xd3jSQhsOkDqAEov62JZZmBv6NIYJBAlLgDRY1PhNc2vcQuEv3YuZ0opXC5QidKXATBE
0XS5VtgU8D792zDLLfAXiAZzV56sM7Qht3JztzEUHrsXBhcnoG3lSDFFBINduxM0dWj1Ry3OmXRI
Kls2/yi9d38qVzcQ+Iqwi3TUm+H0r/fphE6kPEe1J8jTBwqORJk+hNApsfvWjvDejNTPERQf4xQ9
g+rvwItof/8D1s4JKFHQ+4NsJBjp5xm5iD9ESmsFTVdTYBjZ5DRKVO2IrGxp0d0wfwJfTQ0U7WZS
KwNPjcVxHJuY5HVi4FVvsD2t3H50m8SWWzfMdTt9U4wd2pkAht9VBI2cXe0qk3wEwJYjv52wn0Lf
p3n90LTK2/3h3yZj5w8DPgI9ZxTgv5vOM5m3TaHhwwbyrFevyE84MfFkCNJ+Uyo/0X6KrXTW2iHF
RKBSBOTaTCNyPeOyChYEpioTTk/kkVDxURg5FNkWMcHaIZ1BV+j2AjcDaE4XZuTCGjJpmoJh6DOA
yVKKvETdgEYcOGYRf96fx5WIDJEwINVI3WAjL4mC27hi1tBGUkDLVtqVCftmZkQD56yC+n+R5ru8
oYbXQyBmwwOvzCYMo9VNBQwQrFiL6CCXcoVWKQxbEK6oNd2H2p8fj8bLfx8fsq1zl8CMDfo6xhfH
ZASvkhqW5Rg0zLf0v6hbOo0UMMDZJPPMtxpJV9wQGJzmDaKAxuymGSCKK0mkVjMGhpR5RhyhFgg9
N9Md0cguSa9FhXx2eP7vI0QAP9d+Z/LvJbZGbib0WUIgNmigtqsGI0G/hacV6HHy+3QDvLHmDtB9
AFgFtP9mrM1ic4IXxMjNWh2D0TI8oyufS1G42pD6YaofWHZKidegGCVetETsiqn9TvCIDT8t/UnS
nATZ12A0P7vpz/0pWDkyV1+1iGshCiEISXCZDxHQbmZ/kFPhCkDuwYG9EUKvnZfLCVhs29DEppU6
vM4jWc1sXnS2LEefSKLbFvZUKjD5zYbJlct0ZgNGT5eC7pybW3ssImg7Tgn8TisFYbSrQsmz4kOf
/dZ07/5Erh3KuWtHhuuBB1oKQoV0Yn2jlFOAOm+3F6E5+kTFgyZVpvpw39RK1hjVfYwJGogYF1hr
r/1cOeo8lqZqChgEfeTvOfubGX/aZzN1k+mpbb5n5L2ojm3uouAujm26u29/bai4PlE0B9oOBa6F
N5dMwgXY0TCr6sB2YAD5YyZT5E0ceoz3La05BeTO4OPmRxfy8tcDlWOjtkaKe0MMTv6qvJXjs3Kc
5ATgVj+Ktzbo6rgurC02aDNMVURKfQq0Wtgt2qQnM/HqLtp4eclrZw4veDRpok6PpNUi/mhHhJkR
aFEDtXdB1wFGL6sKLOtH0VTQs0zsqfJSbd+TxhHpZ8PdEG989hIqdsoean6o5dROTxHEZOTpSRvO
SWWC6sd41Le0a9YOLLJr0OEA9BDP88U6h0OtDqYWTgEAJZKtNMpLh+Z7p2cNdawYKmQcnc5Oabb/
i1wH4EbIOyDVBk7Vrwm8uHnqkVfcQDtKYHwwtPjL3DUjIFig4T24+fv9Lbay6IgVwJuJiAhQmSWm
npEuGvGEkQJQWlgejXOQ7LRl4jVdtsUe9fWmXryEUcXQVHiJLzmcecIvxpWmlhC6IWhgGtFZz6Tc
LUPEf9lAZWcaGwl6jYCRDg1J/WnSc2/SJup3jZTvIziy1yYZihPTExDwdDo7mojhfKPvha8kSWQ3
mdU9prJauGZGm1PFStMrmq7K7EkP6YfSQ6cOCUzFQ/Eyf8lGKX4d4si0pawv3ayL4g0vtbLLgWue
n2XIxKGustjlVdfWadwVSlB2p7xtHvPxxYQOBZ7IGy/ANXd4aWnpj8BuVtZQWVKC3PCnpgCWZEKM
0nhxUe5p8mRkaDDpE4fFIMeL/PTnGB47CJsaA/lxfy+tPCzmlka8bCRwsSLdf72+HUo7jWXhQyRa
uFxFznYLWXCDGseZuDIxb+eLLdSSfBqsgikB0456+WQ0pU0QS8zUL8YAqcMnQ3IpUoPZeGp1ED82
dpbOovRh+vq/GSuCeoQ0uPSW8ErKOOOtXiuBJpGTQnrHYMnGQ2V9Ov/HxHJd5R7AxyyHiaTvHA2K
SsAl3R/EylNIATbYmgu/kAy72aTK0FSTWRA14MNh0P9x9b211fFvF/r5nxrMM/59e7fOBuYA5kSC
fXYCS5oI3spTE2uFFmCj+EnxPOR7Kdsi0LqdNshKS4YCaAZyiIBSXm8R6H1wnaFXLRCx3tpj0aLj
GnUD9/5Q5uN77csA5IYvm6sF+GvJ+kl4DpFDomtB6+s1uNunE3FAzNZoH99outXfsjJvaOCapYIB
/QARwuJmzlgPMtMk0gK9zk81oBfELZR+o0t9pTSLbkNkJJDrBhbrJvXSDIYkFINjSGHV+Jy2zauW
tuh1lEZ2KoY48XR1Mv2aCboXlZE7WWfET4bSlrtaho6d0Fi6sWHmgS1nGXhYZClwB+OGWtwYzZSi
SaSvtIB7pvEBicRa/SO0vUZ291fz1lkD+YqdoQM1iH6sm4aedtLRbs5pMMWuJil2+UcffG3cwv3d
riPUOfCmRJAMKDFSlNdbM547UcZcp3hq1dkObVilLTeK5SFJ0+zvj+hG8vNLCQROGFcaKj0ANlzb
snCjSRrXaECnd9Dm4YnlNvFwUIbUm36TzmcMks/c643E6epzX72a1Ae0uDUnQF52RV+5FvoRM+ox
1QZ3Y0I+E/o01l6juix2Sfy93ohEvlotrhcbuRgNW3xeA8S78yJd+PZaR7N/glJJINDp1IaQrjkK
UvoEX2Tmf6r6Q3WMJtnRZtj34HqpkTIrNIYMLJrYZMOWJ6A3n2PxOSR/eYRR+U333NTvMkDMIvks
SbXTx6f6BA5Xu1KSI6seUdxy4tL6he6i+7N/6x0AZlEx73CuyEYvfRDthWjACi4HlDwYeWmLsbQL
7phN7JfT94HY1fhx3+JX1mo5e4jjwJmI+ZsvyevZG0RU0BQ/CfLXivwwq9jJM7fQAFiZvlmT9Bu5
i6p/LSBRj0eSBJiLlJp2/0Rfi+8an5y4Gg6x8CRIyYe9cShHJwUNU8c23OZXcvP6MyF1gX7bGXiM
jtTlSTPrkvVijNVANKEFmSeQ5NUgctz3Y82DUq0kuypJCBSQ2tuhWep7okYFsOii/3d/wlbSsPgS
OBaqIUYDxGzximQNz/WIJGpgUOiDx55BfrTowuAmxKiY12ZPmKJjnfqV4d23fLs5rg3PF9jFPpda
ZihcxRQwC4KY7oiu/jbHE9bJrQfCXni88eBaHSkySzhdSJbhgM1u6cJgaBIKcEujB/GpjM+gRkUz
/Y4EKVJ3BGeoLcBaa3NL8aVqo3y/kvXR5gwhCl/W3NWwxC0yJQ9J1Hd6APZqO8kV21J/irABcaLk
gkTVSTJiy35TeQrUYP4Y3C4br8r2VljtR/UxSQ9RlHmWOWx81+29Mn8WrhU0LJmzos/1jECati1S
VegB0eS9wg9VhBbzibpFqfkQoLq/3isXK6RPQWqCdhyovQBKcm2tj6kqFG00gi6zw/rUoK13TvCl
o5+mb2Ns58+NeCzVQ5yOR4NuRJErITPos+EYkDLB+gM8em29EwUy/FZvBK3iCTTi6iH0JE5p95b1
n1n9anwfvNYuhnQ3zVjwdyByxmGjhWa+1xaH/uoTFiGZFIPQYUiEEUCalBJfZt+BKUQ+89Fsjyl6
7u/P9+0tez3gxcFWTDoVhExGgHev7ogKRFxGNaKNxiy3XuqrS4v6BiJOxLPIpS4mVxTtFLe5agRD
XDlj9T1G5Ug/0snuj2rZHpCWSIEbMNwsfGTdy/1x3gYtGOeF7cWsgiEqbaVWMQLL2CXVSxlCZPMk
NpzH1wldrB2ACQqOCTpl0e2ycB6owGsFz5T0VSUSdkidhWAzjYywRy9UwdMaYQJFHbStFUASkpax
8rHmdHhPqqiqQQxK2nA/SDz5VYP26J1YFriJUCMontJ8QEdXX45gvLLwn6E2KGVAUPdJXIT7lqUS
eGKnbDJBuQKMpttHwvjb9V1SOWhuL3MnGWjzzQTh9ocaj2AAneY0AE7BZOxSJUd0oInJ0B9YFyHc
UdUK+UGaAOvlkEKdf2lLMkewNvvVThwMV+j6Kx4GJQTZVtZoFFUTNrwLqQuFWyR6j1YNheYO+IYh
oVe2tVE4TM/Lj9QYuhCyTSWBsJ+QZZujvqc5IygUzZehwSvhL+UlyAqguIrUBZC94+8mF7ywhzzU
iqcJvu69A/3mZKsAWJ8YzbLaqZowd/UyFczVOhMaVKJuyWmSlIjZAqk17uqYG+ZCRlH81vWYQw03
71Ff62S5tHZk0tToV26BJd+WOq2s/aRU0VQ95mWvfIM4XXYaQ6CdNpL8KydvFkAAS9RMJg900LWr
wQ3EYxkKKa/gGHhJkT2M2C9iDJ/39/3snBc7EuUD/H7wGenASS7OXK7laAWNrPSVaP+HtPfakRRp
u0avCAkPcRqBSdJVZRZluk9QWbz3XP2/aGnrrSRTiebb02M0mp4KCMI8ZhnllfOao96H6soZcmNv
oeszOymBv4StvYhFPUnofHngUHRKI9ZByrzf6mQwqs69/y43x8FIs78w5LWWRiSc5DXg2ifxuYlQ
+fIDSw93sgeg8Rp59uak/RpoDkp+xQDDgPAQzpAgRDUfXvY8Vc/3X2Tl58vLOy4swMgc8/hMtPiD
8BwlavufcXNwR/rfKywDNl/lOhUrNz4PoNXxMBOiTdhaA4H+zf13ubGMMdAMN0TdbrabvpwrP5QR
b3JlfG7lYj9O5aZIxZLGrefcH+fGtYiaPsIjJPV4r6XwjVcW6Mx6mn7Csfc4iUhlCgWSeup2bE5N
+gfKQisvdusjoXU6ZyYIQ4QlMRKUvMxDqZOcpP5J0LeQ5v6/DIAXwWoG+lBaJiEi3wG+4XcgsJG9
rD9M/lpidWvKIMgye8ios3LPYhm3SjMkleZ5p7wRmSc8cNNIwzq1WgnqgM9yya8VRW5EinOLB5V4
EPhhdr4YUICgqiSWATfHbukIXVHZaMOXqn8putGBvO9QGm37RHJLH194lF7llHrEUsqCRWsuENfL
EvWfuSEws6DRklhssTzv4hw0e+4EcAeTqgHgR5C6ohWSz/xCl6crNFz/dTx0NGj4fxHPr4NCk8dM
DpQkPKsNMn2oGpeTnT0mP0EoWH5mhfzKkrlRg9Rw9qFL+a/8Ii2Pc43jYWwV49KAFg6rg9SWySv5
ROIKDaFWSLaTFhwmpAn3996tYSFXgLQEUY0IuNHihI80Kc9VmDyea4gbGIB6p1aKKNn0pKo/A3mS
ORrpB0QmfeBAy1l4JnG2ZmZ3/UVnExSUQgHFAYh2Kf/DdSkqRfUUnotw1MHo1LCYm5xzCsVbY8de
f9ZZgW82rIAYCbzEFpcmZKC8JOui7KwJsJ+FJjBFpY9m+mmakh0EzUBeNO/P8K0R52QHPAbkHTjj
Lk/Rzg9TPeST7FyJ6F/RidBM2vvEyFvWyfC211a+6Np483//tXAlJROkWMF4sm6k/ARVI1NUTEhn
4hjVE1c833+9G20XyGH+7/2WoB4vKaYwDjEeJzC9eVdhQN/uAsDimmKTghTnsS50mjLHVpVZcGpC
BpG2+89wzWJDmAXcBo5zBELA4cwL7Nc7p3XCd4BhZ+e5Bq3sq/HYce+efxBaN813bfFZFx8ERps/
g4DGvG4WDW37P3HJM2lABSxHqOun26laY5ff+BZ4LlyhmjIX4ZeFzqhJhFJTo/wsQJCpga0Yzip7
KHDDxfsyOWgr+eV1FIVpmL140CwF0myZ4mZtG6kVVIvOAZB78VnUcWunz36xJixwA6yNsJMglwWt
HTIkS5XCuq6aMYLHzLlv3mUZyA1v1xtY26n556c0yU/oweTQrZW9FubA9e/KlQD7unwm4qQAzQL6
JDNheoldU/RhKFFAls+QgKZd/RSWIYUbUCFo+MejBksKNXogY0bVzltZbNcn5jw2eDDQD0UyiNLZ
5WLrgaUNOB9jq8JBLt5lcStxOZV4B+V4KT83ioUMZ2VTX12/ICnhupuFTGAhi3bO5ZgxgK+xn8Tk
LEKJvnMSblfKDCw9aQ38cHMgoJOBBJ2vveXExmMCHJiXkPMY/HgnMOcHv6LgZwSVdX/PXp8b8yv9
Gmlx8aRt5dew2yLnAmbo+SuUR5VNqdL2XPH7QWZkfBGDv4EiY2Y3bQrOwZrUyNVumemu+EV04DMx
p4uDUs3jLJy4OIZxVUyHr7x7GiEYNa4Ki15FmzKaHOg8oL4268JL4uW3CwbAeHs/7p90LogeWlDu
DLFEf/b+fF6PgjeYGXPAA82wssV0cn2t+aOfyU9hA8N7/cGr3fsDzGfoRUAEW0VM1T/AN8KvJRdZ
VsYkibhWhlTwXmiQYXMs1P/cH+P6IP83CLj6gJtguv4tml8HeQYgAQQjJ/mpsYb4r/w36yjOcCJ9
pt5jHDtKMdAk3vUpAzqaCicgx2g1y5EShaqoWe9XhX2u9sPigRbTirqCEI2JID+VL+lo5tDJiOR9
n4gWLMjvv/vVB0TVTMWGE1CCB0NwmQLLcTOgKSWrMK2HDEnxiiLW/QGucgYFsDs0D1F/BY0WCPbL
dQhNNDTPodTv1uiduFWO07HqByg6B1pk6ZCvZKBGyOeOBGviZVc7bR4ZmwAGnbib0JK+HDmQQr+b
wNJxtdzRIWRRHsjj/4GV928U3Ea4DhBEL/eZ5wE8GkV4P6UMgIUxYbJOGzSbIluuJ0fVYiOxhca3
//uszoYPAIwhLQJc6fLdJNQtGkBBfBf1GDapkM2TWJFBmzawhehTQjnr/nhX2xAyrSh3gkWKhjs0
zBZJOSeGzVg30HjMlH0dPY7Klzf+5/wYY+CawR4HlBFdgcWiH0njS/DyTFwV+JhB6mi85oRzvRYv
R5i33a99nrRRVEZilbidHkNp+pjqGYPCLDdrHp7RSV+ZtCu3KqTIsL2HdBXIPYBekMVXikQtamtF
jt1aOg0tazikc6bfnzlpL2eCqSCK8FLeyYGfqRQrqkeaya2RV6eh2KsB9HFy679/RuwIwLfxXFA9
XXzGSkzbXkQI5aoenF9xnoLVCcMhE+jR9/sjXUkoz++OIgQ0EVHCkYDSuZzrIo6aognL1EUReYSG
dO4X33LfhhxrAy7/1hpAko1Aa6a9pGn12ygOowqfSK8/qEID1wmdQwccoGQu+QSZsi1XNtB172Dx
fIupAM979P2ySd043w3ZCA8cjgaT7Ph8aIjJVy5YAIpndPRBjXgOBoRa/en+FF0fvZghFahzVGrA
cl6WaxQ+5Pp0SmZ5WwgODR1M4OQ1efEbY4AhgKIT0O0wLVlGcAWoLj78w1JX54vCRvTsM0gukpVl
detjIwDQZodMASnnMhMi3qBlY1Vkrle3/QPhKvEN+I3qxBVty4L5+ajAd6pOxUErMLNFLQRURF4P
LXgVx6fd6Ck8VmtYXKKwFJA6WHnC6yse+nFACqFRhHoDCn6LXK3xtNEvdK1z+YLpCC6DKuxZOZ1K
/7uJrD63RHLuOycSwycuILRsA2OsXb8NGHxrfM+QOBOWSbRAA3HN1O7fR7iIceZnw/WLwFDE5C2r
XPzElxAIrHqXg8ixL1iF9wHXW6hjneFvw7xpM2a1GSslWO5WyIWO1yU2VAWztKRcztK3gbyhPYGY
NU8sVTGDdJMEPy0sY/QH2BWb+N1tdYBtSIgeBAE6ESam6tjQvDA5zeR4BIbFGydbtXIoixr2dZ8Z
n5vBMfxOO+hWfajRG0GHGrW1++v/+jQGjFv+V+76h35dnBA4CpqoE5TeTcs+o5naqSbfJrwlR+FP
LZez14b+1bVcvJJK/btIFvON/BiiJ/PNiYBvcQ0IoacCkq/3rjK8egqwd7yV+06encf8zIePkkZD
74UMLyEnMcTlBRHM4kH6UB2R26Z7/inSjEiHZchxgIGazxThIaiRZzvyTtYtRTWEwxhqhjCcYJ1S
mOGjSCwtamhR0eGQqzbQoKX0TL5FYtyf0Ot+P24alLSwDXVQ26CefXnmZkrda17F9S4fQ5MASqqV
/EBkWL0xTbaD6dCWBVVDQzspDL46/pOqHcpqoFpk68c0oEG8VueT5jt7OdW/n2iR7QwVQPpj4PVu
B1kGwepLKPI9xgRK8w0rCOTX1P3oGzJKt3vVUYP37sULaMU9Kjzomm9cZ2g58/QNFuNhDMxJM8T0
kMm4HAxYk0jeJk5KrBw4FOwgrRWstHivgh4UB8FWgyYPenogYC5S7ljUQrnI+tiNPE5xBkCNWTUN
utEDA7SyF67O6XkoAFMQTAKBBWLF5Zerdbiwo5gXw4ABFTrcii0T9SZi9xfItSAIhgHPeOZuzHnb
MowTkyiVcjREYZeVpJ/otMRQduZDL7aFUs0Vlo8ayuhJI1f2lLRtxRI5CXX0aUdA4bsSCEXKTaFe
sAwE4JFl3gg/BC/QenAJGk4L7FDNuNKSA6nBDe7Bx5oOqJmDCSd54lNZSASfEzpWHUvVsU5o0U5j
xsCi73EyAZIUWoCN9u8J4SLPaqcskBjQBN3fMI+gyh4QHVTB+1NyHQfMRy/6mMCi4CzAPy9nvh2r
uJD8YA6Jjo3V1xaqKn1PW6vuzCZ7kXf1F5AyANKsfPF/gogXWwPkZcSEEIbT0baFbuLlwD7iJn5Q
UTJLA5Z8VUZo1IXZASZop6Yvb9pql5esAzhlC79pqA8MRicx3oQyqU+HP3lKtdnEe4Ky+0+61cxy
K1lANOoVTQ/6QdwCOOh/lzGtoKTzUUkAFtPord9ncLfxoKoBCcNDkhIqbPh3T7dhgyC/6jELhndc
HGHlNpPdZWaUOI1KO38FAHSNiUIrB6I0wOdh9iGiMm+HX4G4woGnFpQNyP/Aeyl9Z0nS9yifCOgD
GW9U0E2sYMLzRNr3suhWEtL5yFnM+3w8zuxxyPNe8TuwBoechw+6K+l2Xb8U7aPe2MoznzzzrZWu
NVhujgbtbJwg0JIC/ujyTUfUejKSybmL4B5MCqg+Uq996OuN3x/XqFH/gFOXr4bzA91/IB8B8YM4
/uVgWZw2IfEViH4y9VwD4Jc/n5JzYyVQpNt/7duNzsbdXnppFKYdgg845gKKtLqwb2ypi8dYJqe9
SCath7KGW1LHINQZDO4jpl+xmbN6w1GnsjrDAoyjpDKaXMeDEVDF4UwnsHbOyHwD5RXp40E5vjUZ
a8WdOxi0s/JNah4UykO63fQLczNtWvutth903pQ+1ZOA88aW/a1nk72ExIkGOg2Zbgzb0j6gBXEQ
zsBkUh9yQY+Jg3Zi86j+QADXcLCT8Btg3rUbKBzeaGkn+9cfWFENhn6sDOGpzozosfOc8njO9kVj
5i+albMGj8t96u9KROHTRqOM9rZkjeehZvne22o0tQU7sA6PuW4H7PvAO41lF9Y3oYqRUwdLnPHb
0jxAW42F8WYwohZwROYx5YM3p93wUNLu6UE3A2ZklkmYygKjsIAafXNKCvtRCtlbaFjAM85C/dCx
FBtatwT65RTgXAqzmPe9vcG2PgOeZJoaypzxgZz8XZFRn570bWrG9G9vFbRjICQiK4N0qQENDPKt
7URHRkMjpYV9fAyMfKCOGqJjhaABItMnIDPPvWd8KaynOi17tn/nP1J7+1rujqWhvDyIndnRJ9/E
dk7djEkOZ5y8bfGsubDaMnv61Vu4wk3u5Jl2TyFDDLeXY9cbcHoynXb7nMMqhSl2YDC9dUIntLRj
QpnZAEjGAsC5YM5BsUYiSMJMRsc8xyw2Tz2VHJ5mP1+9IT5svp77V0WiNNgaaOg7+nkw/a1Mgw2t
vtWe2luVinQC9PPAKAzkfRhxMOkTAZOrSdSqLM+OvjVGnOgoQ1SSmk+gspilERv73OqYxF476C4y
bRsbP60Af7xNRZ2tdGDT6RhaPBXO1XNAE+qm+L4C645HB/+z1VMo6PeUouqAZzF8htnfqF9HhRaU
6fihmAmOvQVG9jHZlkqPGf5VMHcptRD5vHKJufnyzPyjt1CQpCmVaW+EhUkS87h5Zcm3bD/ku2PL
8KZlwjSWGHZYm5pb2ORREHbwyzLi528HQlpY+Xtvz5ptcfiyN6CdFPSL3wA+tZk0a2sn25yeyZef
0eAnNMY3z3rWHt9zq3hucyPb5g2NDGw0ng7mwMYNleytw2UGfBV0Fpgtyw5HkdpM+XqP2RkUsTPg
WnTbGnXN6CahmNpPK2acc0xQ+n6od4lZxZRuHBNaYgYxTI35pvgITocRPxR0MzIPc/PzHdDYRqS9
e/56Sx9eYPB9Cg7Ru5EN1rThsRna5LBV8f4rIcIcAiyP1bnbOKszzqJLi9tqhKCHUEt65wroUo9G
rpmix/74Dl+b5GX0DG1ee/fHvMqNcFOAj4CygIj6kbbUI0/AcBE9Gbi3kdXPbfuCEMAvDDUwO+/n
/kj/sp3F2wFhCMYYWK4g7iwLNVnQiUUS+L2rD0YYvoYSVilsjbXeyrtNoNotCBmSESIiVGgkPIQj
nRQWQLqCZ0lqehG+MkB7kCKJAiOatlVxqkubL55WHvPGR4BaKBoZaNqDM6UukrYuRqu8inMkbWCc
SrUpQTQQLLe0kGjHvw+6pXIE5g05gy0cNz54yZ+U24zaexQA1Fhsc/DSpKzrqApaXuAbOr+2SuYH
WM7j7wdcpDpqlHUSKgu9Kz1xD+U2qbGHasj8ImT23lTVOU4HkjEo5XWYvsbg19Lpa6ixDqoDGJ74
E1wyyMRd3v5qmMRpXosw7bKbL9DxgqOoOXVu4VdpBpvkMDwr9mSOtF/Dwt6I5zA0MNZgkKBVgyz0
cmgpVqGSpSHxhCUVdrLect0EEmQ8PaipIiN1aHPSGEWqjRLy0jIsaZNUAti1o96qpteKzQ/wF8Ln
/TUjXQdfeCxEXhDnUeCc+Y+l8yvM5KeYy4U+HtxEhAI5E1qUGbeJRIcWzeMAqCE4TEISKjZmEkKk
n6PpE7LwpXSC1WyRvCnvJMGlpJQfCZo+GRXHVzLlZl0dcukHoDQGFnQofoDREoM4MaBZyCBkO9ZO
hJxaXQlbb5wIeBfU8NBoQMi8fJdciXitl6LBLRIWqd/dU5YHVHqPn6Tn+7N2+2P+b6Tl2VNqgl+J
IkaKHCIzVMUD/2MctrHIeHy9v2FgRxMr+pUTT7q1f4A/mvvrUBe5EsbR0c6OETYOaNfQGDotVB3N
0awgLf0Ubqf9QGjnwFZaZsqbGDhJYHsF4jkFTie0HTbII2omQuAfWN+hP/AtNCTwkSfAwh3dt7kt
MsxOPSa60RYbsgaMu64UYNHPjCMBvEQYyy0C74aLi3Ts5N6VOy9BVRtH0TB3RLkJ6cz9z3NrTf8e
anEO9qMHx8AWxSvelt4AIio1Q0MMxKWQ4LYmeWW061oZDhW0fWZPWNBswSW53NlV2dcSJ+HNEshb
Tg0T5MBIoA0S2O0EcLdRZImZfA3pAUqErG2Nxuyntwjo0D5+jLKtJB8IJD28hGbbsHYU36fAV1ew
0YIx0t+WuEm+81SUKD+b4K0uDiT4muKNlG3G2AriR9mHFXNPK0/Z9/IDXx+jYeMlKyjDa424+R3R
cAKkY+6LXLkQJUpV8jqKVOOzFNCGc9QtF8LEgIEcofJv+SN84MI/zUvzU45gjiA/tog7QSn/CEuA
jFVrWtDXdbx/DwSVc3g8oSi8vOsqVU0JROux1w1OMT2NRwre0UF0BA0R7tMQbLKSFlv4EEB7sUQM
Di+ekFVbP7K0tZbRrWwOswPdcVy/qFUsi4rq1PKaXOJhhsrQ34d2Vz0CUlVWrDFVNz8pFiw3ZLFb
WXi3h507t6jAwarn33Hx6+yG/qvU1THWeRxvav+kNU/RV+pLtpSaWQdVnr0SoM/JZKVw1hozt47a
2bnk/xt6UUbViyys5BHroSdHrkUrlw6jQZTdWBjCGin1Gtczf2sgNBDnwV4Jx+7lBotbACGnuWaL
i1uK2BCz5kEe7SbdjuNey58B3rt/gNw6ZwGrh/EIAktoAUqXA44BH3vdXJJtlC/oQTwXf7OJdc+k
KVdCtluHIhScsGKAloLJ92Iae6GpJVQYR7fhO8mMea8yuhBypV3Rk5V3EuYQfBl8qTKueahnIwhb
Ckoq6hjWpEgHt8138vQ38XAtGCNM403dM2L+UYWQc+zMEBiDl+37E3prbLR30VZFfwmNzkXww1eC
1OIbYrcGZ2mWjcRNeX+E+fpYvh0a/bhagC/AbC6uFz+PCzka4FyR9WBEtj1TkHX76gYKGysTeaOE
hB4ZzIBVCBKIwA8uPprQ15XkgaToqrbCU28L+iego0+Tgb1GKPmA4y2U8FmxzwhSEtq8+58Z0DA1
lctD9xKtUQVvBCOXz7OYXK6ZGj6ZEIzkMVE65F4lcYRWgbcKXyBprQUNrdlKKEuXjJ1+nDn0IeX7
VgypJ8OOj/ZyCueA+9/j1lPJ0AcHMxxYcLCyFntIGXngtLtqdBVotliDnL2XnaK9yHEpU6UeBxvY
r33CCy18e2vP6vi0suWikDdeH69JYt64LcCT+PUw8/r8dVJCyTXs/FIfkHhExEkyBmH3Tmad1Spg
RlneH21kYFwlrHhJDXgqxJaio8vHlDVlc+E6Nrl8kkVJuwUWB10DDSFcaXB7eWC5ZGv5Ro6ZavDD
9hChmzoeNd8Jm13CRJtn44cmrd0c18f35VMsljC8JfoyFgjmQ6QI9kWhoH1nhk6tsRFVkzSm8vQo
kNeWfEWdpYZn2E4DhF42p1RpVwh8/zb/5dbFwwCJiwwbcRkSs8uPw/Vj3EIgAFOCQqGG8ifZaE9a
9rchkJOFwrClJFbX2ZyVxuDUQ1bHknRaic+SsOUiKqWvCDeC2kIDlp92WoHyZHNoYqeomL9yXN+Y
NqDAkFkA0gyN53/o21/LKBakUanGYXRb8ZRxNU3IUa4E2jabzIclc7HCJ7qxVi6GW3ylsvaREkYY
TsLEcLpG5ezUzl1VIUcZ89UjLSvCl/v79vqkhl7I/15xGcwCaJmSJO5HN/Ar4D4CoxqDzf+/IRZJ
uAwt8VFMMETahiyrPtBB+T8MgDwDgSFgifhclwuKaHntt/Nn0mPUZJEr1fnKBrq+tzFLv0ZYLNlE
0lsJoMDRDcW/nBgbyHlpiLLo/fe4DkMuR1mcFTXXFr42T5QCa1S9RXbtIfTJCCPJp1KvbMO1V1ok
TR4nDnkUCqPLT7B6kj77TgFn1lu5pm8ur18Tt1jSdaJkapnwo4ugCHmpjzKtKn7cn7abY8ww6RmO
h1Nl8fnlMG3R2cKbeMiMdekraNeaxDfn6tcIi8+PXmypRBreglRvSvmaZeaqcfnNowaPP9NhYK6y
jAzhVarAgz2cXFEcP8UoNFoyMH+ov9qSb0wBTena68eVr3PzvYCugVoQlACgcHy5ceQSgnLgjExu
VR68+Fg1jwK3Jvm4NsZiBbR5I4R5nUxupH/kbUeJuOVWWXhrgyxCIpkkXsKTaHITgGclyekKwSxB
i76/0G5+o1mVCrADJEPLb6RPHDe0fDVBnOYk+099Vu754tlTwOvpcCt4a4SlmwsbfVkUfmZHqKUo
RCP3fpCOGcYTv3PuXMnu/fdZ+/nzrP663vywl7miy/Fp0r+x/qxyK+SQWz8fpgzIrKBVyJNl9bWK
RPDuG3VyNTV/k4LqjeT/WXoXrEtQbMADAWpAQ/P68hX6uJumEtqbLiqolIxOq7zko3F/mm7k3RhE
RmoIizeAiZZhAK9FqZi3OGD6CAxs1hOIqMOFl6AOKPdy6VGNL3SE+7kOhEHaJ2NkqyMhUAsRNHRV
h072KFQCEqtM8mmNPHF9aYDcisY9WtzA06LcfDkDEC5rklbM4P7UssT709BqfEDZK5BWaJg3ZmEe
CO+Pbg8YtcucbixIKBV8jmAoNXgw9SCHrWySYZ+QJ6k05EMp21kDvBhFR2vlA1xvbwwNzo0EciS8
wJYY3T5Kei7GgehGCSif8O/roCCo2GLnyGgsCtvQkNSd17w9c9MjtIJ7fSXAuKZZgXr6+wEWkzyl
cLCAqOLgyqGj84Btxay1xc/qpQX+BCjCkg72VvwadpOpBG9QeVuZgHkZX4bMF+MvC07IbxN4JyOf
qYxWM0ZoJ54BX6s8s0PR64Uc6oC2m3zt/Lk+7zCqBnQo6jDQO1surWRAotiLyehCnClRzDI3FaQP
kRMVu3TN/+7WMtaAOwRKY4aiyvNZ8usswofncq+XR7eU7LCxOc8cHf6VNCuFzRtVEXAfZvgaDJyh
MbpE1GtR7FegrPGudxqRBaVzf9b7SQ3UCYP8vfeoPxnIMgDNI9tRXgnwb7ykClFtFTWtmb6zLFpw
LdcCjojBk9EiNOmPqvfO77T/rOcE/yVQ8aC3jmAIRPHFXKJtkFZlovFuhRxXMMdzOJwa8d3nGF/Z
ZI3reA3pn4cDUwgTig4bPuHlpysLXqx6aJy6LevhnbUpHouUFSWgtMQI0t0wmR3q1bDwM7BFxQKf
VYrMfK3hdmOxQhIX2gUz/xSfdrFFtUbgxwHL1a3abW+HotVAItfW472urYDUb5Q6NEg5oukKLP8/
KtnlC+dcWucwlBddpTH56iWObG2gAccqoFiBh4QLpyEaxeDePwSuK15QBkMQAIzi3O9aRgO+nAGa
GFaSSwTI2Zs5QCI9/1SuIWZvVF+BAUZZGxK8IAuh8XT5dvAGIb7XTbw7evVkJjj6/vhxUwQ0KnhC
+ykU97lOxk1I4KkE7xHxWNdjtXLbXJ/4eAjEpaBqQ1UBwdblQ1QJzFI4TuRdWDFGydynNvX89f6E
ztvg8lDVcZHhgMN+hLDGUnxCgyAOn9el6A6xCw07GrbyysV1cwTAZIEiQJfginUc52KoZG0hwowe
fErckkq9hpK9MVHo44KEhJrg3KdZRL6+LvpyW4mSK8kAJXSbDmCr1fznxopHfDEDZede5NzRvvwc
kcI308insitVTkQ2ba8yfh/XLDoDR6Pu25G10Dtci7evj0sIoiEvhAvVHHDzi4NFaOWBTyA94Y6d
kQVGmOyGneyEykoJZJ6ixTq4GGax1qJGTv0WboFo7raTSVqAJ6AD/d4MM/JsZRPfKH5B+Azq93DI
AShBXtYquBrsnbz3iCsZEs3sbJ8OxmRPzH/mHhqne1Xs+jmCWrJCNeUA30s1gzAm81vWOtO5+JvQ
qoGPn+srtvd9fztcH6DQFofUKGK7WRNXXnxjvhn8NA8Cz51KgGv3jZY6uQw0LHQD2iSxNNW4P971
5sB4qKajvwN2DDbh5ZpKgQ+Np4p4rgzwdKQisV45Q66/K2QlcIIBxCPzPNhElwPIHiS2u5qX3ZgC
rJihD8IUjULVO1Yf1DUe3fVaxWCzagcP3RAd7bnLwapRgvYPIChuHJzEdN+1xsgxhaMra/Wab48t
8XuceVZ/xUlpk+di5ymy28CEqHjQf7r0GfJydMjM2h13rb5dFUS5vnguh1zcrEQfu6xG9OuGP291
8pJz21ZfuVJvrAUEDrjZwGsFXPff+fPrrXy+LOCoJCmurEKBVoF0Tr+5v9purG7Q9cEyn9MXsP0W
5yQPVfwG3nWKCxqBXh5Tbzu9B4lNjDVJ6RsRJsHNhdMSFxfgcUtBUSR7iuiBKOeOwOi9p4Ulut2G
D5ifvstA5Kk0j+jTWNpSaN9/xRtop8uRF2tDj3pfTQJFcYtPKDpWriw6Ku7OFk4FGSCgf/Q/hDDe
20F4nQDO+NSvpCnXgrnYs0iPETkgX0J0tJjkOtf0gfQ15+qwPR8AxtRc/aPi7Cp8VHLqCcW2l/7k
k0bRrEpzK25PMDcJyUBDHhK4IpDtByWqaIRpSra1vImjPTAqafbQ6awbHNjqgALiVtwxmEw4xiff
0EJbmcN5n15eBhevIC9OpbHIx6ZQK84FyPlHahwRXoKp05IDqjvFiXNQIe1ad2XQ+YfeG3RxeCRB
qgUJwaBZiwP/KU54w39UpTO663lZ0YI7i9ka3+DGhvj9rZaVkxJGTHCTKDhXEVlZW57OgBcn7Xe3
A7vNlL7Lymk/PfqpKXSSaWyUMG9aee35Rrl4bawTxJjoUIPlg9L94oBW+HxQVU/03PKFhFSH+EP3
wbPmo0yNijxxfEvX9fqvpnpem+C0IFaCqSrCy8vzc4TCPOe1WKJ1slGa14GHduOuf/IFCoRav+ec
++94dS0gKULrHZmJir4EJL0vh0t5iC0TlfOQKqDT9lJkO07HbX4ka0voxlwSlAgRWuBvUPSeKwi/
TtBcL2FhlMWcW8IL+BiRreqZIht0uIh/Ngy6YEX/n1Pp+d3m1A/cd9wQS4yQIORx25UK5ya+2RYv
ubrj/QcI+gTEaomtJ0wdjuEflLH7zq7X+LVXN8Y8OP4CvgxSTgBiXb5vFkEvBBaOnJsLDx3wrXye
rRwF101k/HioOoIOA/YgqpiLpSIUnj+MbRs8i/oR1x9LI0eKTwX3psowcsgsjqUmjMOZ579k0h99
J00MLzsWW0XcKRA1J97KAX8dPM4vrGDpIhRHyP+v2fzrI4tEqPLQ04LniTsFjTOUJ7l/HobXGpcK
OLw5E8sXETRWqX7rRCCP4XY20ekl6t81jXVABUL8E652tEi+uZ6FcE2dcqtXD2g4dz3S19W61VXo
MD/w7JuKZA72CkuRL18rPLDlOv8ZDnOeIVjJm6wxjULgeWpRL2W6BEsUu/TZiCMHJij+z/3t968k
vzhioMECMtkMhEGbcxHUak0PSapSCZ4hDUuLR3iXNUYAZq3Tv0NNrn+fGtBc6pepOAjln6YoKIB8
CL0/8hwsOwppBEOxUplmlt4woL5Bh5HNnHufzuVzShgA1Lx6RpAcmtBM4BUTbGQAQgXb2xOdESin
OOprMbHpGDqtByUKWDgb+TZQLS+xwi8Pd5vbHMC1QHKdUolDldgI3nvfiLyv+xNxjUOAmBvmXwQg
GbLXYNhd7pdUDGTI0shYzNMBda8QcNXHFig6pfI3JXAqhxBgxoTmTzrYDNxG8Z7Agu3OjcraNXDQ
NaBmfhaAdgDmIwiSltDQER3hbBqj8LlBWlE4o2Ak75jK8luJrDEeaBG7lc9EAUi/7Xwqg2kdzU7n
tPBDU0wsDiozLItNoXvt13oWN3Y9SI/4A4sWRzZixcVEFVEJSH0aPgcO9wZ1fO+xjjb8DwzV/aOH
aisyIoBxuc/pO43/RvwBwFnuBJ7ISvJyHcxhkmZ4Kbrzs8jxUiQmHwa1avoqfE7GR/KEdars02eE
ke144mYi+2SBtoPgbjJ43S6ftG7leL8mQeAB4Kw6Mwv4WdR2MREhnG0qIeCiZ/jvDh2DJH+usfy7
9l7/H2dXtts4kmW/iAD35ZWLKImSbMuS084Xwnba3Nfg/vVzwtU9JYU4InKARqOrC/BVBGO5ce9Z
Cocbvb7KIfPTmXV7wOXJ1cehWFWB0+tm8RE8JMre53DjrUj8EB+b2lIe7y9oenFeb+zrX8ec//UQ
kkmivw5NGBAI4AzBFzjrQCgojj7AoY19P95tCwA8F7ggSuC8qChJsHaBVT21I7S1s3Ms7srQVt95
32lju+K9Yu/7K+zl6MTXa0Eyw3MRW1NlBkvESTomZsx4MuNNC8diVORvlqZaNoMfJ/k5578NHPN4
Xi4M8ib7hZgcPjYqLrjOIVPCzKrgR3GiBnV+7vRN+zR40qrxjC1S8qBeF7bsce3CKqN3KDskyHCg
cwdYL3jYzPkMzZWGk6SwOPv1N0CzQ/PSFX/LEsCY4Ab6IwCNBrvBjMk3skBsuqY448qBU7k4mXl8
kokjvHBLAI7bOhkTi0kZyq6KU2UixVn77CFtAPKaF4a7JH7hmgf1lbQWbDrTwrn/1X7eJOwkokWD
qjeEPAQISFwfWXFbSbkRaeU5BAVvwj0Dm7Z803GrsrNCadcRO0sc/lH6riCChDS+SaDiseaeAmPH
Kb8jmI2IgllBcrMwVYiUx1AUsNJ8rWnQ0HhpyWaC2Q3ZdBHolNsRFxg8ykakE7FVtM/+kqPW7YpA
sRRHL12EyLpYM74SPkJh1PfVOYxsRfld5Hu5Xd2fsNuzAyHAIEPdF4DOG4u5NCc+5xtTdQ5IYw7D
cw3eY3Tk4eMzbvIn9Xg/2m1/BOq12FUqlbShen7MogA5Qhp5nlRnyQfrx4Tee7cJazdsD+Cs2vVR
OCpOaRpJgrTkj1q53MIGmBuuQRMw7AF019gNUJIO6uF9U52VyS59sx90NxkkOzXgZf0eNZZClohf
yu0rC0NGoxZvH2huoIZ/vSJTQ2r8qh2rc2dLw6rA6z6HaqAgOvp39dKisAperpNzls/bae4I0aqF
woBsTcdUhNeyB9kjqgX1XsVm44gAmsfgdiZWrcMzzqpTawos8jh85aU1QHyu3ZTlB3hL7bQHDaDO
1uqHSKyOW6MFVSKdeywWakm3vBzk3kC54iGJJh5q4nT4F3m4MIiRPnUKCK2SyYPTkta/4swKqlWd
jJbUQ5vB5SGXEq6St1E5DrIt98/Sl4a6h2L3sZUbJpkAanSMbB3DTYToplxv0MqdRJtH9i5asbaG
uHuoea1gF8YK/6fSLN0mP7jl62PjehTM2StUaQlxTbU+Q2sgMmxtepa0PWSrjWlHvqcPVKHxCPfd
/KtIzeBt0jdxvBI01x8tTV+TGI7rW5F3R3tU7bhZ97lrTI8pv5M5qPOtat8Kj4r0UDxqv6OjBM0X
6VfQh0gUzHh0ggf5s/EdrdilcCD4NXBe7UJmXDWeNOTBX1Xswl+di14SwyXJQyKsJm7tJytRsepD
gWdKeRjjEhJdlQV5qMlF1TPEXwm3HPiYqgXT7HpHKvTmVkJnjf1j+AHtosoQ8RLFfx571BjDJb3O
28osFgUYBPSCpoZCbDVjrAspIZxWn3nQwnPyDTMjU33Oj4qL3wjqzsJjcCZBvIrHctKknFczrMP6
LD4lL4HXKcfpTd73ukUIJBjfpnGDc72w4VFaKHhfiM/3j7Wfng+7fFQKhkLnlyKimNKGkop5n2UY
r+FV7+oTsQYvt+tpJarICT0IMYHOCZ2FDZiz7Tf/qwRlyK7wUD80f/jYMj61dZZlpgIxgqJz4FDn
m0DYGpUF2pYBewzMWfIA/SfB7aedbzV2ZneHQDTbj/ipw4IAz9xfUmy+7X3SbwgNGBi8AVMD8V5m
Y/djamRaRM6wJAoHXIrfamFYep6uW3HH85UFzZVDrf11LououBuQ6cMFHhn/dVSd7zIlUvz6LMgO
aGHtyzCA0/879ILuWV1CZN7Wp+kYdSoDqSOVvXGSqGQRRU4uJucQby7yFTbiSm32dfELpVa5XE/x
p9JBrxEwjGALzmCeLlE3biqPzA+gNbOL0xMmpGHPFwk5y8kmFagqBYQgErhNe4syYvhLN0v0YqjM
EkWzRBozGUPlk40AEewYKt/DwvU+82DEDYdnNVIJ9H5u9oGaq7yvNsHPmonJW6WcUmWtPGQJOqLa
WR29qnW5cqWNJgAYeH1XkBkLnWZ4G9DMG10+WgD2zrxU6A/SkA3i56A8x9xOlR6kY6difjUceG14
GFawVRBwx4AEkcKzpbQ4aEnpAKDU4GE/pmCrp9tcse6fD3NfGUkpWonQUkXewSSlrd+oZaU0+Moy
OtLVyg9fpuLTJ1sUPP7azgkrCj03DVgllHRl9mFUlUkCI9+wOccQ9/7Esc+hhIJHMgpcKK3cH9dM
jo9gqAqiSwWPYtQFr5dvqJFuKKaqOUu9pwuv+jfXiUCdrwRUyQNXUiB0GjgVSbZisvBYmsskr0Iz
O0dQy6yMIHN6rj+Fj0SSLGm0ZUhUNboJ82+LmK1sF8+q4g4HIgNrHyWwL/P0pRR99gi5nAJmX3Uy
3JF4gTRnH3otvZ2I+4pD2SZGie2pgW98a0HinhcsrVtrJ6NbWFmzN60BXd4f2XEcmcwXMKTJL7im
bc4tPGiz0itlR64sf9iXjeLURmwRwRwh/eKrp4VvT/8ye6BcRmY+wJiDuELQSTzHBHpY1LtMy6wM
AqY8Sr9fCbGn5j2vPrPxmbSeaGyC8ReQcsPbws+gYW5+BoqZMuoAEkAfzDUVJlErVQXOtS75Pe47
SBmsBp0+LMZ+mzvTO1d4ibzRQit6FR50uOuVSxkwvZJufgEa93hTAP2FjXe9CUQ1iSSRZOQsvAIV
+NjjPd2IEMziHT7yYieXXZ+4aPSRYTV6vlm7fgqdmvirQYK2rWuTt6NXzh32sJ1TBkuLXPR8ur8m
reJYoOiC//5IekRdXDSlX4lGrGCaYMo8gq8MglDmVSWK4YG1qDUxuzQgLErF4bFEWM2QVsuTUAG8
4wyjMKtA3hn6hzy2Y20h75o7VwG1A+gZaubUyfB6UGmedlrZduSsb4WHPkihv+fkVtw+pEvAPnpC
33zji0hMWiJMfWmkISI1OfA+fc4pq4BUvxbWMl2r96IwazmQYqGTgdM441V65j7U77ha5/1KlHZq
bvLFJtwT374fc6bEAAwxhC7BMlNglc2cH20fBbLWKQDaNKETY4Mm5Zsi/f13wieissJQh6Y+qNff
yaiVrM9ijpzT/lekQX2oe4LqKOT8JOTnfTf8f8Z0EY75WH0UptXE+eRc5V8tbAUL/aNMooWTd3bi
gCfF3YenDhhx12NCDhRPjYoxtYaVADULaYA0+WtIP7Ys/KdwrPHAWOI+vw5SCkPLjXHcngMfon+K
OTTASC2pU8xdpag3GigBUZjsTe9ZSyajzeW8PWvCMVKtIvW4fgv7FBvU9kCGjBaoKhxZZdDnlfrt
9Cq6qhWtXtRxoTgzs8mACAY3AvazgDuyZWVfqvQu4Yv2PKBcPAn7Btzd+6t95rKgKgW0EweCFFCr
1/M5TjIps6ltzxIkxHBJNqXnt+uUPMr+6n4k9mhCRQSCH6isASCI9wUr2tulrV+ksdieoCUn9tm2
7Pl9GBvQtW+eYphTJUtYG3by/gkIiBdtlMCCi1kqasSLcVPr7YkT8dLutFMnk4V9NRuCggUo9QCN
bnbJ81OaJ0bUQewD1VExBEzhLzfVzyAgM0VFimihmkmmVCPk8iyqIaU1qSvOeKykxIQM98I4fqqM
l+csDQNpAxhZo2gF1RImjDDpZMK90p1QBonWqmzrlQlFPs5JBC/k1/xOLDbtR+ERZzFjZo8NhIad
HC0VgERD3d6uV2DLp7FeG9AcUlEZiZxxX/BWER/aYyI/K+Qkt5tO3KviowJ1zUMN/bP7y5LdAD/h
0fyECgKOLKBXmfBGGVZxUQ2nKAqtClyGVj+jVkRk0J8XMjNJwt9iZhkAPVC2dAoNhzbBdSwdjKo+
CFrEQm+19uGG9iR3MKcxDXhI0wYValNal9kQnEfu6GYytK+aPz5xVKk2x/pXSLZJ+dJD/g2YMclL
BLfIIShmlo2lClvgCp6FZqsWIASKgLHJC4fRTWb9z1T9+/OZL6XUfs/VGqaq0TbiiIzSRD0uOCbG
d5qYhgQCtJUucCLmFiamDCgBKI8CKc2eGlEo+0kYdsMp0e2GrCFj1nql121F2Sl/FcLzmFqtsemS
g/LWogt7f23MRwcUF3ksbgJgBa4/WFwPjcZPDVQy6qMMQ4KaeOHoQ5pdM320lyXBFMt1TiVkyw0X
OxBTK/oXQV9yeLw9ZuAUg/c6KjJQVwZa4fpngGxoIG8ceGixJ5xVilAWT5MxXzgE2BwVnVx0DYEA
QNUaFwJbMuSCRCo1TudP8bSSnSws7WggYC4c70/qzYb7CUO91GFORZ/I14PptI4H0MTgT8ouGPY1
AZBAkEzlB3YwOfdj3ZRBf8YEchYA2jDjQJ/6OtjYqgMyHwQTylMlrLVqTUDPlTILHPoI+gbNVK5D
ebJIVu7jtn2PKvIOTLkVj+4id2J2ftEdhjwR7WayJVFpSvJCoL9lgEpAMKTuFO+h3J1Ii6O+uWox
xegCg/IOKQUcrswUT0olowAcCSf4QoGFOD7lJzm3dO6YHUVa/Q6RMdWjHbQPkwbu9QuBz11f9B70
Pe/P/+wPgS8pkly8ReQfFMHFG6tLk7SdEpB/xswzWm4FJBEURuLmM64fxX6pczc3wZhcKEGC1oTt
wgw7k4hoBDBPOKXDoSUvtVcBzANd5vtjuqE60jWFLUJ5YhDAwv+8XlN5j17/kBDhpBGHnDMgWVO1
tiSUFWKoTIlwjRdxXT9101um5VvjcSE8HcXVJfIT/ufCBlIZN9d1eMimBeDE1MJJCiFkCvREva7D
FE2kJ6P7PfSZiSftACvBRoFdVmJL0BjMKEvg/s+gCcHNrwCcXcS2gsEc2+TSAK9LQnkQTqK6KqD0
2qM8/V6+iMmq688R7rD74X5q62w8IF2we8BuQtGQSVDqVtFJmQjCSS0OibCm/u8QuPO7wxTaTQ+A
zaSsJXgS+yvDt0l5jl+QjJpq4g7qCVRvNdipijXkkRlPDtTUwZ3I6g803NJNMewn2FuPmVMWC5N0
c26jZo83v4FNiHI6jqHrT1X1Wi2V1STj9OlKi8IJLTDGyoVNdtOXwCKAKS844KCCg6rEYnFqAqWG
SdemU0kqUxl/xc0zSMaVrLi/hjSyeKobmS8tgNmoEI4SQVjBhkNP5HpwqdyUnVh1uC6U7+Adsl+d
7mrTKh3+jH8an1hauDSdN8VV5NhYbhTegjsQdFAm3U6yLtWkCSu6nNAYTKWVMb2QEGcZytdBbpVd
/YynM5EhmX8OxYX3y8yAr6MzAy6bqh2qToCQYGdPKN5UIBP7RWSW8qZsZEvV1nUieoD23F/6NxX7
n1FDkRNoaDBveJawCcZ4q496gbRrXKXdltOIORXTWkCPU04O4fhdG6s4AAxt8BSFoJOpHfF2dRs4
B3R/mnZhJ85/BKA2aQ+MAk6ZJFYOAlFLjBoCPZ+Qk53qp2paF9zv7lvt0PR9hqxnux6WDr3biwRz
fxGU7rSLiySSASMQZKSeHPQudIE4EPLqhl2lgecSr8fxlWsA2NnoRf9R2GP80AvAkUKTcMrfR3nf
5OeFb8JWOH++ycXvYXY2X3V9hNU/UDrUmHtaIphG4ag5midPgfA4mmJc2It54A028p+wgIugiYw3
IdvKmNK+qISuH078FsZEmnzUyOAGImhh5e9Yf5O0VaVmhxg+Edyzgfr+UOxLskmmjdTtoUeWVY+D
0JtNeJJGV5Uf9KhaOPFuLyf6nf79gcx36uA4wRMeL5y4l15Lg4PBRRt6XC5OC7vxprHGTgXzBTS4
pHDAXw+nABxb/1mDlYMgNugcJ+WKU08aiv+jLSGxxBRk27qyRH/PkWMsPNXpswBjwOBtYU2IN1ei
QpWraOkQFxXKytdrVImmUpcCYTgZsAAZnDwrQc2TE/ndGPVplSvVV4NKzEOtVL7DC4PHQTQG4mfy
e5/q2cJb7fbmob+Flt6xTPCAYU7K2OCGPCaQ2EuTHF9byWWIuqrpwlkwtysvozAnImraaSSlGLHy
GvduB3dZweQlPNzfuf51YXbnVtZFLLZvqca1lHFQDDkl3I7L3vTsa/J/q7/FfBdJVoDmZZis40Mx
PIvjAXmssjDUmQQEMwoaioB0FrwCNqfu8C9VoojDSeffUv2h4SuzyDuniNdgpvSxp6nQiRaihzZp
7Lp4U5v3EZ5QU77hkXjoaLmEX1CVVrOVPHhNiS7vdJxyNyHKQef8NdF7q+QeSVPBP0TY9nIP44n7
M3j77sIAANnBwwMAa9SsrpdnORpKoogcZEkB2JDtsqhiRwfoG2jhsokBlxjhdzSN9cLEibPb4iIu
/fcXR/dQBY0qJ+pwIvBC8Ds7Qv1eKSVL9h+11EpkqPxzv4TSDbo9XvJ9AP9nQObhDNwrdqi+ZkkB
0WLwEbB9c29Juuu2poGUQgMdDbUFlKBu/N5SHRtw6qDAV8vwpYj+pOVBSe0Uhd14A+9SrefMeutD
gvf+xxDnLhAqJorSHgja+AnXs5Jycq/EAb6GEnarWAUoR9U91R/NUoctgAE4QJBCQhKyzl4Nwq+w
L8tTTGwB0hMTetfZJHlasMrVx7FAJXUxpZz5eajWytDTpUVb1PSvf16n9jnQt6id1sMBnQqzjI5i
aA1oGycdDCrGUwCNwHGnbO5Py8wahQ0iWpYAoeDQYku2qVblqU647jTxL0Qo3El1SVGthjxzpH7h
E9DD6fpFAXYBhClQdgSxFLzS6yEaRqb3gQyTAnmASHZodv0LStCquOt0D5BC+Xh/aHPpI14vFLOK
FgbyZSZv6mQuh0utBIcCSNg+D0MgOiXirrBKoLyB6pGE4T9F+JjPYtBr2zTPlxLomfNahwYnhGzx
I2Bgywy5lNNUrCOjOx11iPy3rWzyhVtwf9IJxlVL5jo/drHsBKuQiIAvA6WUsMjSFD0U1K5VCBKr
Y36YZIU7ploD+ZQqCdAxhH3odmix4qWS1iIa+JjlYHHko9E60TiJO27Sqy9OlUZr9NsMlU8AB1st
1q0WmbjXRvo5EUPJ1kQAQictUdedX8IvACKJNjpHjSPV+jt8KEqXa0NhxfVp5MhjI5stysArmR+V
yiSthPNGkarp7w9byM6CDQDpKZCLZGZ7DyFfBVGW9KcuzX8pYvMkcx9a/9RVByKdFxbWzAGr41VM
JblR8rlZWKneAJgWFv1J9h1D3sSFvzFQicxDsGb77y4tbJJlv0bSW5nGmeOUmgs/4LbuguIkaPpI
ybCNQAq53kll1waTxlUoNMgrH/jhFsa+Iu7HEnSyfvLqaZNH24wDHkL+5NvnogVhqlKhEf2ax8HC
S2FuicO9G6UmBcKCgBZd/xYln5ROVkpAA/3fVfs5Gg9wG6hVUysORb4w8LkTBK12vMtkcD7QkLyO
NWpo4oZ525/EJv6YIOaVaKopTNGD+tlxJbxZrVZcgm/NfuyLmMxcQ55ILMHxh/S1z33CkCv23aLE
FRpsi5S43ATAbTusItgz+PlkizAAX/jYM3kYBowpxrqGosFPxfXiOp/KpmlToYEJJdwb403V7pR0
n7QP/F5onAgKtrCSqktPiHGETna+n5ZoFLNf+OIHMFurbrNKHulqA8HHUdLMHJR85T9Cac1to+Sg
5fJC6rk0YvqDLkaMK1yNYxWfOR6FwyCQTZUZO6VVlzhdc3fu5cwy2TQHDEVhxJjZkSNrIYHwdoWL
V91EQE/lGoiD42TqXbiKFTNT3PufdX5SIbGA2xelKlZRh/NrnesIxqhlbxW/bpLnXIMrzFECUH0h
IZxLuaDLh0KGRKPhhXI9n1EYACHP1/2pz7/6aK+GmuVTM27wUHYpMQt/9V003/fHN1e1oGKAMALB
+Cin/DpoVzQ533TYN1CjGfXekVaK7Kawk2otDkYZylpvmw2ke8Ov+4F/Stw3t+BFYObaLytDTwul
x36ZNkJ4jPzhPPGJSdmkNY6mUC3hGBKbfATpjMBLwT3tgVTT1wbyrR6GllNUbmL5FFaPFf8swqJ0
EF3g5wYfdRYRlt/yWu9e7v/m2fP84iczaQKp+mZoC8yV2qE+qoMZFfTrhltqbc9NDXoTlHEKYjq1
nb/+JuHQF+0kERQLjL2yCh3oG0gEqmsvvuKCvJjCOCPABsie0g9yNuoTB2lVoPvMwvAfRW6Pt55a
7MGf2dYHtX0cJreX1gNegvdnY2ZrgJuPHgYOeOiysbJsoKeFQsnR2XCzaTv4T4q0qSL43MgPlbIk
Jz8fDOBFQINwgfHMWeNH05BwmYJ9CBpyvg4kuKHB7C355OHqkXdLghYL4X5y1oujLR4UpZwqHgXV
lFgVrzpj/h5sA1cBvTmFy+T9mZyrZFKZg/+Ojk0U5FJqkryTcWHGzz7MwESNuPBO3eQANNRyY5Pm
AdZ8WrPRsdj8gQfEHq1OrX6o/XorRs0etqoLX3cuLcdvguUueswAPrCNDCXvRBh+4zepfPFoaH6J
imoKx9yuETVLhxr5GyyX4QsaaFuABaEhrADZuZC0zDx78ALBCvsBQvAs5RmI2dYIJXz1snoKxSNv
9T4MKQOY7IkLD6y5c/AqFHN7xtVQGLWkYoFV2kOVr5vXiqoRRWTHc9vos1bsGAhs8C2Wusv00GDO
QfrKQtmYXpg4/a83u5T4fl0LsO2AEoVuckYvm8YQLwlF3nbsQb26DMPkf2TIy3ik1jT8uNajcdUR
D66PZW22b0Hr1u1D68FrJ4Ud4Njadf4uLE3w7LeUZfSo0PMBcIG53QJ/zNpRA5xFTA8DlDHhOMSP
IDbZaf0K33akEiaRj9VrQ8DlmmBWfjDaI1An/tv9zcZsbah0ocWuw5gC7TkdjwJmvqHWpTVG2Is7
7SHHWRKayM3616K0QY2/H4m5Lm4iMcf4IEwBn0qdCFGwB7PSN11q+4uQvJsgCqiRlAJDKYNoqDHT
Ok5BzSciCP2i+JSN266msA9eWcDQz0ShAfA8hLs8SqfM8Yt9qCd8qIQ74VUd3mGCIFdwOjj+5Xyh
sgFECfiWEjJpaCFd74RikNUY4jrhTtLg9OBGlqB5WJD3gzDLEEqpkAEBT1ugHUF06JiR6HCSrrCz
o11py+I+F52KW+vjFxEWqijMtkYcGVZDeOXCsgY8Vhb02YdjlpZBFe6McdfytrCks8Ik3/TvQ0WG
ukHo+C8APq8nS0rhTCFpYbSLG2dUwT5EbrowVXMhQNoAswvGdwaQE9chhMoH2TUi0Q44KwhJjqul
btHMHEGBGdw/ihagGPDrAIYQlSE6ctEu71ywVIe//9bAEOPJCxNDanfD7o00NZK2Hptoh174kLyf
ct2uyGn4SzFJ+ilwmojIggDbwfuaGUYj6+mkc2W8A0hODva8/r6o5TzzKSh2A18C16GKggYzU0Ns
SKlUxDuCvjX3UoHFqy90Rm43Bl44MuVAgYeJlI45rYq4K3IC6ZbdoG/ybtsP2xR6Z4e4Wd3fgLND
QflUAnQXZwo7W6rYtelQZ/FOMxNUtIy2BRVkocq0FIMZS8PLsaoSxJD8rd6/C3aSlH+/vyUJJn3U
zFWgOJ7rL1IkUTJoeKAAPrGKNFPnF169c0O4/PvM80hCJx+bA3+/rQ8jOM+q3XNLdZq5GDItKAOE
hDvRYGJkfhLzXNLHu5A/DEchs1E0+PuPjboXLwJ+pIJhxmRVxJj8Mo7rZCdvBd/Kf/+lGO3P1oOm
OsqoaK/i4mBuv7rjikYJjHiXZw919EBC569/P5SD0bcF1h0JOsta88der4LYx+8fz806VU7x+X4A
lhRGR4CfreF8oic6YCPMOhqysA+UKt0lZgsnvNr9Kok1iqaUmuOzVkKG0P723xeC3lznCAtgAGBS
KATS0/06aJoHYTJqGhpur/K233NweI7OwTnZy4/xgdvWMM4mH+PxftSb1YagNHXA+w1pLoR3r4OG
YaFoo6qD2PQkPkc76c/9Pz8zJuihoKIOrCZg7awmSpkRbNZcmjzoYGbO5DuNGy/B9maGQLlKyF6B
XcKqYJZbFpMcGPN28vot/zT+8Rd2C1sBwuzwUKKD4BQab6DF/ghEXDw7+7oFhDXvJk/eaq/VyxBR
CS24ZoMaWGyWDGBuB4NOB2aLFn1QEmYT8imodDVWYQblF4ee+4a25aJA6U2ujYYqLTdTKhkCsIdk
0wK4nAQR5Fw4ixpAo70Aw6kDoBnq0/2vvxSJuYPlpI2EsUOkmNt+Ae4QSJYyOiXn3g9D/8zFYw0f
CAOCprIMMg8uMLZX1fN5g6atMXkAbK7rhbPgdgVf/3FmDJkskmDS8ccbbpsUxzLcT1D06Jz7Q7i5
5+kQkPlSGpdAWzDX21AMuHAoI3/y8nrtQ9uX8yDsEOPZ0K/uB5obDtIh9I8FaD+BMnYdKDfCpqrC
kvei3FE66AB6ce7kycv9KLT4y34R5BJ4mKAyhF4asyUDI5HAKqh5L1inwgGdaRVvW8fn7NxdJDHP
jcgAMxylMyxo4C2vRwQf3hRdI573YP48wlmTt/wWOJ6Fm5+tvNBFBnVPMHOo0psss6k9PxJiDKrf
ecV7t0nt4+SOqzfYlC48hG9HA5EyWnAAIZbKrDN3c1iikimpWe/9ljeP0uP9z3K7ylAaRFoP9hSe
jThorqcKxYZcKYqh9/rBgTgK6GGD4o6K0y3l+LcbnwYCT4ZWT8DqZXpNfqr7Gd7ZvRcBcGIVn7jH
NsAB3B/N7SJDEAh2QCsUJzRyV2Y0cjaVRYgg6QaO0KqlPxDQGuBETBYS15lvfx2JHtoXN0BLUjXT
9Kn3pNfMbb/8t8ySvuV1pJtkScqWaatgmV2HouvjIlQqTg3eGwgVP9aPEm9yTrvKbHUF99/c1Oz7
Mziz2K5mkFlsE861UhsQbLSyoxzb/UO/pMzD4s9vBsRkNTGc5nytpnP3ED52jdl8dL9aO9zyq3YD
ta721/0hzdzW1xNIV83FBIK4XJMiR7xmVUcrSFu6ksvvINazAYnCnxbWIMu9ZIfHinJGXdsYES/0
HniCVWRla9Su0MqcPBHO0VscdsATuvqKN22tc8LfSyuTrvHrgxajpQ9QgEN+IHTXozXiLIs4Dnsg
8CbJLr6awh4KhFp1/coAIX2ssMtDZ4SXx/r+RN8mKteRme+qcSKapgkiy4mjx26ouPo0Ls3u7ALF
PQUANcD0ECK6Hl6ZtUHcdCJOw3wju3g5etBvUq34Ac4BamsWMADmwW19kmvr/ujYyuzPdwV2+x/V
D9RZmBssFqOwqaV48OKdoq710FqlXngADGDN7aUn9dnsN5J7P+bcoYkiGHJ/wE4pDvJ6sBqKklVr
pIPnnyEftm5M4zBsw6WjmVVP/WdkoPWBIwZAESCC12HEss/ySUSYdKc6xTpwCJxLD9Ve2RpWve62
w1Z7jD6mleoGD9Lm/hDnvicATP8bm/meWpbryjTlg6e6HbTI4aC3Vc/3Q9y+3XCCou4DZgHcKdAq
YWJkKfCQMkGM2hbMaa1vIrdZJ65mla58hBHrSl9IDeitye7By4DMPZTxiTw0JQL2FoRDFraAODtl
F8NhVsVQ+6M/dPjr3POqOpYn4gTvhTltOlPfTOtoW9nJVt1Um8FN1+JrfNDe/MPokceli2nupEFF
jUrxoCeGev31stHViZQSHaWxis7Ns7zVnWTdraNdfSCb9m+bb/+s0otwzPEixWpSFHk5eOSbrI3n
BmtVWkWO4JXr/rF/DQ/p+3P2vKSGx8I/2bA/t8vF7TFOVKpUKwavqyDpZetuuVEr08xt3VZtYUue
ZRNkjuQRDmKW9NRtha3+/zhXf3iNgN6hOsMKwoQTcp2CNINXTa7eWciZR95Z2CJ0C9ysWMqd/E8M
ZnKLqOzQdkKM7AlySvmbAiu0fJ93R3hHf6m8CTviaMk7k4XA/2dq/w3KXMyqFqhC2hAEVU2YIH1M
u/Fdd+s1ZwJVuOc/cXuon/F6K73h1uRKs1i6K++PGg/66xUsN+2QGKTGDxgfgGDdEkv9AzYz6ZEF
mwDgv7flwqahe/P/nudbyBWpOz6C0C2qH47OuVHkkGbh8JnNd7AkgQvVNKzNGzMQv+qJT6rBS14g
mLMBlm1Trv11adVuslpYN3SP34wHVxSA+iix3lAW4aEV8ipYDB4U2R+kDsQeU3rtD9MvIzDVnbbt
/6it5X9SoT4zD5au5NkT6CI6PSkv9mbgoy0BOhGu5MzSoCX5TY0WNsFXIppiaunP1R8Q45Ywviwn
959lexGVWbZFhILsJHSYX9+B65WAo6iyNp1Xe31sAu2dr3dlZkcnY+GqnL/H/g3MZpYtZ0QhAFaD
xz/5e6pJqDmGVTq9rZuVPWxrc0mmezb/uAjI3DQ49QAzTXsYP66axDIO/kpfQ5m5WsjQ6YSxi0ih
zjUQJodJDiv839c9yluCCPurxNRhtpU7XOmo1aZCO6iwYMR1f9HO3c7oZ4AkgBIhnorMqolLIrRC
gXDgvFv5wkk6t8Ev/zhzKQ6hEoNaij+erCHV+sotvNdns9DLv88c1DQvhsEj/r64z8yn4WGwAQKr
nuJ34Sk4NdY3/mFpj888QAED0ODKAO1IQIiY9KlS5BIwaUn02twdyapywxfyZkxmBLXdP+rH4veZ
eyBeBaTb/mJbNw0vtKKPgHgqmkHmCB9cYqbv6jMM0KX34DGQbOo3sDTOmdMEov3A/ypQFkSHkEmD
5TLRhLrTRK/3Hztgtx6Svbrr5BWcWoSD4hov7WO9JLw+s/SBWURbGNxIaPuJzA6T6iLUm5oTPIFs
xxc4R1BYyS91pzbbiLj31/1M0YJiAwBWM9ChBEmBWZtTrSrGhH/vtbCpeO7GlcBbnbTpuzX4IVlp
1/HfX7BYMygtU4M76J+zgP2OE9S2KXXFGwI7OEJnApSyEkpAgdmMZpVZ9e9vyPbcH+bt9v5RgYEY
ChT0qGLt9epRomhs+2zUPV6GSN3LuCRNS2fp+rSSAU7AOkGdCY8ldkxD29cy1/C6N3CT6f/xdcBg
3KYEHnOhFnO7NhDopyKP5zwELZj1mGeJkkEtCmyO4s3PodlktYGdjo6VwzVC+evEBO0YlBdxLgJJ
BnGA61lDi2GqG5Egm46OpboF2VCJlxITmk4xMwcG13/UySmE9jqG2PMgUqDwgOuk3k3QypTWYWq6
yYkPzSUr3NurCwNBtxSdJqrcwLqZC2WrVmGNWLVggxo/rNCuk/9UeAGqC++xmc90GYltaAVD3yek
QyTF1IFld1vNOTST1f7p0wV0z83dArkG2pyFjgCADGgHX8/f2OZCV4Ezsov4TRg5AcQR9Ne/3DxM
iP8h7bt2JDeWKH9oCdCbV9oyrPbd090vRPcYeu/59XuyLvaqmMWtxOhC0kCCgAqmi4yMOOcEOVwX
rperDb5Ixzny1UPhNk+3f/z6+1HFJhEpXo0ACdLtoqKoK/FujWPfiPxK0Uy19eqFcWjI5b3aY7qM
Ii1g6Oe0yRWeR2hjiPz0WennwH4DAPk+tg0asjFOy5YVaKCgHzCCFsTZZE9cTJOQBq2QNmXptyaa
UGW8GUU7bdjfnq4rRwOuE0HASeAgITNDv6/VICA86iT3jckN+dNsoTcGmn/zLEA7bQd1Joi0kYcf
eTOgtd96MKOk9OMMuW2ftFDaIXCfoG3amCPzKU2ff8DfQDkHzgfLQ1qNUD5mUeuKE7kg91XNltFR
yOLueweJSchoRw/6YdhLTyUQ4YPZZm5V3i2pWbPgIFd3IP0N1BmqpLaJm5DL/c5+H53ISh2zf+/u
WGM97+XLfUjboW6huOk4Lu+M3K+d3hHcwe/2siO8GG55yPFX+hgfluNw7Haa8wAIgct56g5dEw7g
kd7/2eXPEJI39d3goV+Rk7uxy0r0090MUes5S0IB/QZwj4JGY9Sqq11t1IWOFq1P0DDf34dQpHhT
S+t3YwpWYeomsJ+OiOzVj4/QaqzUFk3FqqASiOaH+PfUNuzACZzbW5722qT5J9TuUIYE5BO8UnrW
ar0tAn4s/fFR6w61VaE9X2QF72nEcNrXe35tiNrzulgXiTbDEBqNyr3NVd6gusoLz8oa05fDeUDn
+YWsD+kasZ7lpG84OdCn0p81K0SueHAhCI4+QuALOtPfKnxgTTEq1UDEhQ7egDtR1vLQGLhgNOD8
7uIjtOZBgXlNH/pn9C5eWA+RrRkkklQgzfEIX3XqIPGLXAUShx4H4+Ee/S5M8g8ETcz30nRFdLY4
VF/xO+uleJX7JCPE3gADFF2nZcSU6/kUUkNVGy2ufWIs3HX7cBfumv2IIxa2Jto57Ku9fgiP3T7d
QUYFykKnMPN5e3JGP2IBCs8qBOtDDhYq6DhgDuIcIYu9/hoj1DqZU6vaP2pkBt46f7AVNIMvdwr+
+/Mb2WYzskMIGP/nr9T6PViLNduCE5jQBrYAOLUmZ8Z5Qjt3xgrRdxSmCmxGVcAaAT4AyNL64xJt
FKthWFpgEU3RQwEqh8ob4xhdnVd0EkO9AALxQFoAYEdtuEBu+wmNBiI/AvtFccAL0gw3cOXsM2SJ
Ml/tN8oU+ZSLK7cU+7xHCiECCNUMQTF+D38Fw0H/SzlF0h0NXWTgEgHSRv6MRnAObddoCidEfqnZ
ZeviFX/SuAeOET8Q97LaOLAChCjieh3lVszcejA61kbM2iX2YzOwWV05r+846teplUeUHxXqQH69
MZcf6N63+6m7maOau9vemiZjnCcLvF1AociVjiO5HsYiyrVShQAGRw8cjpwM3Zbn7DjbiO0EtHo1
BxYB/PwMoScOBw0CdERFF5jItcW0KdqmbvnYFx9VcFWPPFS5X0MHmCUnPeafyqPsZiaYjl/aIQnN
fZ24LJrjlUfH5KoIY9HQmSgZXmGlglRQg8SIfbSR4OCCQmfx9QdIlGXW7dm9So+TrQj4HUoeuDtI
Nnc9Vk43snZCzs+fnelZfiseddTg+qfwcXxS97Kr7RYvs1N/eGzQCOCbKf51Vfmg7VOrG0ORy+Ak
2Ic0DZ6DtvJzephsyG08Ik8RfwrecjQczgGxawjuUFg+FvtsxyrebR177C3o0hDqDfzZehKMeETR
Ok0Sfz7Eu+S5FzHpzKIyGQm9q9D+Dgq15EGPP9ZGyipsgrZBP+aZ9MVMH8vELp6T96UzR298aEI3
vocE/kf5zH1wHyMr/r5K2J8nWkX/TmjXgotNy6xpYg8KigIYtPo47WN0fnlDt6z6PXgIzLp4/3V7
W23uX5Ksx2wiVqAV1rVWRM3OGABY/tJ2/WtqlffAqrdHVoC56YVIo7P/Z4i6qlWx50popSSItP9M
svUS2L2/3A13I8tlX1105JwAWQZEP1TV0EB2vXoFt4xBReDR7vQtecAUft+eMfrZel6ef35fp3bH
IEzATeeYMclN/YPKCHm3j9nFz1N3QVnECao1+PzBnZ3gq3NlROD79o17N1BtDA9IkeCBOf8MPrRP
WTDxEHQzxRRr7/Yor6oL52GimElg8ogc6GFySYRdSNZrscPDh7abLeXY/YgtCLg8xs+1w9LX2N72
FwapDaJwzWBI+pz49iKaaIGaP8reUtm1r6WWUj00zJbO5N67OuYXBql7ESTFhJdDjBBKEs78aLjh
ofV/LRZevE67Dxj+e/OgXVijnhilpA44fWdrlS9aMqAAwx/F+nN72TY3/4UV6kKUevS91Zsp8fOd
/oB+KUfWS/aq3EXvC8oDQ9S9KCIJFvovVDXM/oRyqVM5iS2hnNh5vT1581PK4jyckwG3Fos61Ute
oENdhN0he2g3kX6iTbHd2q2ZInROD4YDonX9MtuR/YPz+J30AfFrr9zxRwQCOwgvmYE1u6yk4uZH
QfIXNAzQxQjGau1qEJhUchqDx6C5A4fLAah8dPgafmVe5k/P4bHwDcQfLVAzrV953Z/yvfXyF8np
nH7f29Vd+LPyWAHJZhR2+VFkI15ExlIgxmE24aO4+8aFKI/dWh16Nkdf5L0uu7f321VxhmyHC2u0
yvIsxhXAjwFxV7IVWzEefj8LM0fKIPPAE7Vvm6Mlx88h5qU5yjsu4oy1yDG43inscTe9/xLcCBsh
uh+/pHve6b6XH42THxRP2AX3FZxjcoKat2iOu9DrXnUCz/JyvMgY37UVwV9+F+W84gxNagIe32Xz
J+6e28uWtJdAkULXK2BxXuJdinqOtCu+OEc4qNC6MrXHyAHk6Df0U1sEUS/hT8niH3gfGMQ7Vo1i
05lffh7l6tolV7gyxSpJeIi+1eRvzfpYEJYffqeMNWJtQJqqq4dVVssJjPEHKJ+Zkue+C6ZsJs4X
M1LbcneX46KcUc/xiZzqZPfBFUT3nDkgTxa5sxvaE3JUkpl4b39uL/WmA7y0SR36ae4To51h03hO
8byfHWnXO7mHduIWZw0O4DjvxaFiTSqJKmj/d2mVOtU9msRG44INxnvx07LrrfhRtnO3trvP2+Pb
uqcuDNHIfMjlByrfY3ijo/igtJiGlzijGT3eNrMRRZH2BKQKCKwYYs+1lxIA09CEcox9ebQ79SsN
vgPWodx4KyBdTkR98FiASgM5sxeOUIialuMyOfaFzuKjE8S2UF9woWl9eyQbrwXUFoGY1/AGlQGP
WJtRy1Yc607F81rYA/PFWzXUXxbU3ZndglmWqDnjZHWWWjQ/9tHiUghfm9BE46DEmbtjwYj+Nqfu
YkyUO9PROKLsBf1sKS2cNj7ohRWkr+Nfdici/hwERqJ9DLVCpPCoax0CZmOsCilAgsYpTX834t9y
v84GQCSGoJiEBAH9lmvaeu4GtY79VJoszBjbwobrR+EHtXqQ2EBSp2A4t/fSxryjoQZAFUijIlN3
BpNfbFkpNLo8k7CXOM6OF0c51sNLLtkRy0dv+M1LO/SrjwddQRl7Lfah6TuiGVlgB8GhZpXeWVao
/dpqWpXPEXZRbvLBw3uqvQUS4+LdNnEmkWKBr4pidaRF6ZDhSIDMO6Hfim+kTs2iKGz4KrIewCsQ
lTCccuqEg1U4Z00Ml1hZbfXQfowsPum2BUDYURJAOptmdkZ6nS4VRK/9KhrtKhpsLmSkGLfe3xgE
WF1Q8BMlcMWpQfSZlpQ8khrqITecDA1oFSuQ7/oeMincXmLBZzZPxYU5snAXO7lcEt2INCRqogez
Z3DeNxf94rcppwFGbicGIBf4JbJf8n1zWD5uH0OWAeqyLTJJgjw65irIDuD26pMXtydefP2frNBM
zr7seSGXMIzgtb/TH+KXiQEQ2LgvLpec8kz/R+OGMquRLUOwLMQmGp/r4S76HjvHSN5uD2XTb/2z
IgZ9X2iRJC45LAmZC8xnrztwtZDi5Vlp/82DAtY44DwoCoJsu95WLRcWZQEtaF/mvUxHcIl2FTUr
B7M5b3jVITiBTv0VCsuogyAvSyTg2txJYgdVuhJN03JrjpyKlYXYPCcXtqgBxeMwJlwPW0BDAc8W
MY791nyJID0CkYcHKth26/lKlJaUNUow7ZdfSfgysYoLW1OFbLQAxiBagWNB1r8fCXpeaTwJ4177
FBrHpv6L/wiS+5SV1dsISyEh9o8h6i6ZBkmB/suMe/xP8wFT6WQ+LZyjBjYr0b41ZYjnSJUW0thX
+EY9bslUCrF/3zz3+5GBgbv+dSJ1jyVRQJMATJpa7wVg07ZKkD3M39QM1WxTEr3bZ5H8wvqlQMj0
gASdWwxcxRBcLo7qsrSJnxivgnJKQUdymOCNrWEQCQoEPchRX3WSKkNJD1qSOyuQDcy8Av1SWFv3
ijmHMAhcVFU/l3aBQ6QerWpWjXXTdomfvv0GFP/Q2Ir/HXxEbvVmHGqXO6gP+bP2Etq3528jEbm2
S47sxdVV17MwKxBV8cO3ENRn2ZJlE/KG/L4SD2jXgNxWwdLs2XhUwiapZwB1R+SgyHxf2FSbblhy
AWMtTa407wfVi2z5oX6deHNQze6p1tHzBZrw5vhj/r493q39AqvQiwOjDIRsarjogLZESS/iPXuP
URb3UuGwkGrXTg6YO4TGKI5DrQYruh5dDRpuynVx6ms/BGSz/77sjKop5KFIl2ZStqF8g6KWEMWI
8fP9Hwn1msmcRxMdk5CHvD1TW5v+0g51y/GtlsazHqW+6HzwJiM/vJGjgYIPOnvj3iFqV3RrxCZU
KzWWJiJaYgKXiJSJZfwQXrQf6W/+Z/5L0GzQ/VvNvD2mjbgQZrH+sI0lgurVem30IZFrTpZSf0a5
1te+Q8EVfw5fvNmj40fLsHYdJ8AYeldCXBkdA69o3+3cKkXV9NgI5jfy39YhYzi/7Vm8sECt0dw3
PbhwsJC/gcCeP3a7xap2kvMrQv8MztaRGbo9gdc34HpI1N7Owl6ZJzKkETlw3S72kECDvClj4s4d
K2mvfjlzlIOAQnAeJC3MTIS1qADbAs0ELzbDT7gH0239w2jH9o/QQQ8HpF3rfXg/OK+/FyYma+sQ
oLUTmK+Ij1Bno8Y7N3lh4CbOfKF9nKqDrO+NlpGC2jABqTcIZgEUjNaqVzzXdsmyuhwB1HGUH2DV
sprubuxCSBuARgvhRrQqOJMqLpwtvHtfxeWUATjroZf6sKuHE86WyBKG2RwHqAuIFwiTlgY4R6HB
8VmvZv4oeEp7GhNHY6lBsExQri/UM31qEpiYGqctDjDBsTJ1G/lcEaEd2LIEQA1kF2VjSdWOy3oE
RIGnHAM3cdErAXDAeffrlXUPShuX0coWdefHYV9wNbEFeXXjpw4o5DG8G3z+dXEVJFiz47ew62wo
IDmx29v9c2Jlu9ouX3uvsKXj7Mq7xhlIGQIlvOfZrZjn8DoPu54MavsXalOhtTA+8E2weWcCzxYd
ZpFMV83GCuwf5QOPZNybYbIkrc6dQSkHsJoZsqkvNu0U66WMhgvIZtq9Wd/1B8HV96ol4ZoorchK
9sIuvavcxdaOql1bwt1ne2j2EXLSnmSjom/ztuyWLpDoz3xpim72KAB7Fu1AqsTHSkBwxqA+s3Kw
ZDror0YiCx2fNYSkOM/rr66MYK5FOUJcA9TobmbBu7dOsihApAyXCZRB6aTG3DYJJ0p4PVUPE9Yh
tNJxl0pmV33ddvJb2xISgUQRBwQxBGnrYUjcVM8pOpz4VepHyh4QMKCRdRbyY2uyiE4DMOtIiCOg
WVtJ5zwNwlpDNcM3vtEY+fYYtn4dstQkywroDNzq+teVLBXEsuaRxUKA9Dzubv/61kqAQwfUBZEo
g+LE+teHPB9mMa1xs89u2nxpsl+ENlJ2NpMPtuXyLi1RJ3AcABTmRCyE2Jr7KDIB6ro9lK3FlvGw
wSsP1QO8/9dDUTOO7/m+TP2qdYLUKcODVnjLwEjObFkB4dcAGwqyZOiHu7aSLmWAurKS+k3kyNPJ
CCxDfkxF5/ZYtibrwspV+luoKgD1YGUcfKH20JtVUB9um9jaV0hWI62I7KgIPaf1QBp0GprQwR7Z
EkdzWBW+jegK9WUEG6DDAf1Gax1GsaqOaoIjoRceD/AJZ0qCY7RuMlvomXl7IFsrggIByGngJeBN
Sw0kgTJ8owtY9xryyqMdQI5OOXQsReWt6VKhpgwUH3gvOInr6YqmtkBiHAdliU3D6l9uj2Er/oU/
hPcAdgzwJ9ojLh0XLMpCNu/iIqJ/10+zOYSWuOyaGF2Wn5QdnycW33vKK8My8U60q9dUeGJcU3jl
XeGu+BHC3+GAgRmmMNyhlU19aApH5Q696nXvO4Mx1K2tjdyAgZob4JAY6noioaxadni5pH6HJgKR
hzwHS6x3a0PgHYYtcW4PQpdC0yomRVct9XXhUH9lwVHIHNbzYdMGESWEMBmS/wrlN8sebby6NEes
+4l8TX8HZEAqsxp/b00VuhapgBTisOMKWE+VjPaeSW7gaQk+GpLZdXPS4rfby79xUKEXCklCkjFD
dYG6XcaSl7I+5LD65QcyGFCNUJA7560ss//ctrQxGOhSwAJyFgjfVTKjF4FQyJd1nhZd5oMSAtkE
KN5GA+MBsrEoJKMAAxre41cA0Am0WG6a8Sbueqv4VXXH0NiFrJL+1jgEIKV1QEyRu6BhEkqC+neY
lZmfa8fqG/LfLPbMhqfBWfzHAPmAi4lSx2qW0aM78yUAdiVzZLXM3ZolAVIvYL4Bl3wlSaiqgRDJ
RnF+eyz9QSkPRXZA/e3vlxvoatKcWkKFnd67nCYnTbhAaRUmgvGRg4nx8baJ7YH81wSNYUo1gwt5
vYGYa0Eu/Hy0lto1WI1+tqwgVsVUQSydUK7Xy1ENnV4qmZT5soOaUopUuWTFGmMoW5uKiHODTYfp
gvjd2kgmlE0XgkzgL9i8w1vLI4fDyGBvZYwI15HoQKNlLooLaxtRqMWiXGQZifCC8DAD+veovKqi
OQMDNtvNyAhcr1P/0GvCpAGPjegbTmZtr57lIup1jGl4V/9kzwVC7x1k/Nrmx7+4UohUILJvkHEE
8YOyNI1NNRhhkaNgFtTWd6Pbtzfa1upc/j51Iqti4PQmz3Kf14596SOsDAdGNLZlQgUJA34enEqF
TrV2saKg5RyGwPWeVh6gdDlMf11TwrJfmCAb/dKv1FISTnyekwwQEg5ZfNImRijGGgV1m6hZFBiN
DhMYBeJvjEIu/80o8B4C8ARXFk8nZ6osVhNFq8E+5T8xCoBb/t0odA3tp1DxAQOZOihZgCzanCs5
8SudmJrwXRorV7Z172oykMO4peBc6CJJXCyG1nLS2QYnmnJtRs/6yxCdRpZW0VZdBG9g5IBIoQDq
SJQDG0Ulk7HhYOoPRPYWvxWhp/sAkeM5MLNPlSVCTtaYiifxABMJIAJhC1C2620GUb+6jATpzDdp
uGO9R+ua31XCcC7n8gZtBqw46OmBhI4CI7XVhCSrxDAHuKN2ZG/wuR34cWhZuq8eSmv0igRSVKAv
kdyTmYO3lzofrz8aSzq8Do6yCx+Qkge4dK95hZUiBZTuU/sNBSIr8bL98Pu2+9iqEoFX9d9vpWE7
wZiGhdwjmyI+au9abPaL2X5CwTF91e+Hr+C9+5ruaihKPsI9MkxvrQZWHs0+NUh4QBhlvRpqFYcC
J6BuWS7WCHknE5dkewrNGO1sX7o/xmQLn4k5h+b80r7o1m3rGzcALjM8mKDfAdFrGh6DIr+i92KY
+oZo6527fHWZGQ5W/FOHPcb1tnGgCJ8MaU6ABxWBzna26bjkYQdUxqQ44vQY1Y70VUZ+r5s9q/ay
NaeXpij/kKhiWiUQ2gcBoXwT/Oy5QqDJWriNZ9lqPNSplctoScGGAUZdtD/70axy1F2SBQ2BAehj
wjq3tigoIygO4AmKtxPd+2kM42pWFEQflfoUm7FV2ulLuufN4L70K2twlQMHUXQWDGFjJldWqUO8
TFPC5TyszkiFauZvzWMh5jZuJIjuQQCfYE8gYEOFBhKnpmOY4ElQSWb7MdRWlzi3N/mmBTTUJZhY
lONoHGlfV+hbW+G1Ce3loSQaPNXfP2sQR/1jgTrDulSFLQjKeM/O1rfRucExZ21p1iCoLR0sfd2H
EQYRiB9o2NoMX8u/WomLUVAbeljmIsobmFgq0B4VwzF2txdiazMBKyoSxi/RIqUqomo1R8Yc47Uc
AjHaV2ZQn9JgP+qPv27bIVuGunlkkodFYRzaY2grvHapeqAYpTaJyAAKtgYlNent9u9v0FOgD0Ow
qXg6gdqnUzdoFSxlWYk61vsE/Raf3+knye5c5TjsRFt5TEF7Up/jU3e/fCOtbQPlAC4654UuGuIA
W655aNVXebc/aitBdflR9EWCYkEXtDI2IXef7zjULPJD4Ao/gh3vi37i9fv4+bbFDYcug8MNeDHe
9CDBU1syJ/BjLsIsTMOzWFtx6eB8pbtwX3VPty1tbRy8G0CoJlwgmU5WIjfadZMK9G601/cKyilW
88hsT7a1ay6NkBN4EX0v0YDYTFVi32Xxt8/qYvSGvPxpKrDvKwAcKvLTs5PZuZkeJS8BO+VTtjuf
/90+Fg/LUXiX3AT0ltxCyQXcDmF67YAOFxjOcIPoI6LR1z9zSR0Og2/gbA18iwHFhGP0K7KUdwW1
xwmXZeYEB8kX3DxHow0IOXTHyUPH8/RBPuYfk1PeBz/z++4uddFX9NVAqGDfXudzUH1rosiWu1iD
IVr4IAqx0Ni9DvKc2FVOiMSdM0PgOzT1Q/VhdCbgiYY17+P9xN2Nv1CxBA1hp+1vfwtrz1FnXAMh
Kl7InstxsWZvsZ3so7+vVFwsxZUsKsdXXQQgG3q/2P0JQvMnxnTe3tFXIqixguYMCoel5h2HpQl6
e3qQPFivVCEHY6mQlVIXC7KjCyQ2WO+is07e/383XHVUFaC6Gg46bNhoySJafyD5+ZHY6Z3ovITH
8TWuzd+QBBbd9EE8zlAm9dL34TXbsVrXbb3PVutE7cpF4MOm7sF3kfF+IQVd4a3z0lN/z40muiZ6
tzfe1k3/zwGF6Mt6Zke0apSaDBSCAkTrHz2rMTjj5+loSFKjtgnJYLpf8x1nTc+plyHymk3Rqp7H
zIx3TXU3lqeZ9ezcjGAvBnae5ovDLUZNOQs1BlaalW3gDx9k5HAnfrQQ0R49465QzdFntqMj83Vj
F52Jlhdma22CTH8Bs42NTMH7sEv3oSVYLBzBphl0+CDgHVTraMBupvVGJS3gZDTwq9CXyk3JAcAm
/4EGT4yX1BZwhGjy/NcWFalp8jwGfICDEZwye4FCBe9Kvu7DL8ZQ+WLljDaP+oU14mYuJlCfpUkF
EwxuCrgvPL73GqgUmnt717OmjzpjZaYmfEuGlP+JD7lXQW+ce5V5MPRv29kKWgAzgM4b3rs6uDrr
wUQDXlcIo7BMkM+ZcKM0lemE4sM0MgxtzhrKz5CeEUBuoasQZYwKqz4B7OpqKK5Onig6iWyGrLz0
OU1Pb2+k75EgQooIjxtqdeI+KoeZ9PYTHyd/3qmHyBtP4ef4pI1m/5g/oi+8GX+D/rVAwL14nN0S
sWj/XPcm2prZaEJj3p7gK+VcoIshBvnPB1FxVDcmehqSD5otzTWcFGTc0muOiZu+ym56L30kjwsz
i0KW7dYsUBFWlM3SCHIBocZGXvLwHdiNw3mLJfg/8weWh95a2ssRkv9/cSC0psu1hjtPeeH+hoKb
yVI33hCrWE8idRyWVoa+6ggTlV3eGcBi3Bmt5ct2ehQfmqcaIuM9hCNSVzgEH+G+OfR7/gdjHTcA
Wat1JCf2YpRZDuiBSggU2V6xZS89dCak63C7sjzn1o10MZ30vdDm8SKOQYYMmANUtmSx2qqeuyre
2Bxnd3oxkiFcGl0tMBLpvgaleMJTLbCqD/mA7hvlnbyHtNBh8qRnxRrd2Y69rDBlp/hO3OVutqe7
yAc2HLrfEOP7jnaFxRQ638gkXc70+WV38X1TG6r/ocWI1mjxZmJpYAfrdr4XTd25vapb7u9yrqnD
uRRDnecVpqJ3lH3zgPsf0uYzw/WxXMA5ErgYUCh30sCTnqan6ddDup/M1hycAUv7GwXyvXGfM4Ia
1qioAzkI3VzHEex1tuoYwC+ScbHIisSF3NpF1JGU+UqPjQFGFsHk7pZDChu3F2dDiWp16mmBdmWI
BQwDJCxU4PHcqe7x7CkPoqPaylt1z6PZhzWcirvprYR76399aSw/uvViAFFBQ20AdXPIG67PPKQ0
6wmt0QGVF1HgRKPm0mYMccOCcm4Ejc66ALXRUDx0oBa6VAGoiZB00NbzI/AC9LzYoTH0c/USIvXu
6Y9C5HCGydcWNNeVyOH5hyLIrV1hhh8ssf8N50M6MqIbPMo84JhT16dUGKBP9BFg7SbkOYHnYbjR
ayVFaNdeGqBOXChxozCV4FCogIvmX9Ck9IT3fKe50c+ON72XEjljZ/YVL3pSLEkyaye9S/Yp0gP3
GaMytxU3rr6FOifTMnAFsAWpfyKchPfT0tjz4hSxPT50bWq2Efn79oJvpaVgE4rnpLhFNNHXW6ps
OElNI8IhsSJ3gjoLOhwICCXdGEJjBjQe2sCM55hhdmtZUUoFfQ4qxTxEBtdWOcDGhzgl4IYYiXm3
mD7ljlEQJj9B+QOUnCFLrEECWbwC0yv6KNdaCbhMVz7W5hTYQgId+9In9F+GojdZF8oUuo6jPnUm
TkIGcj2asWyLOhKq3G9qG2m2FGqtP/juANQUY7E2HCmREoMXQoMI4E+oRHacycHQBCgPt8muiE3x
T/UQIEkVWTr61DyFWLwfizf9UWNo1O6yxJ4Yc7rhY6HViFIA+j0qwFlQhyVV0SZxCObc/yxLy8jN
MDEzltz7xmSubFA+Ti1Qcasn2AAJFVXIHLiUwkKnZJ5FzmIZoi4Mvh3mPChhCLV2EDoIcReNo0ok
ShnnmmWI2uyBqNbcKMPQOHsLjwaJ1ec42+rCOFMbi0P6lwKgABAMkCPUeCquUadaMHI/rBMTWOey
PfTNiZmH3TIDfLAA3B7URQw6HKxCoSoSaOf5tXAqx0dJs7HPmZIfW74Q4ECRqJgQXVkaLqp1kRLp
Oipb8BBiYqtfHNS40R2JN3UwJCAEx5lF5tWQ2Lx9xjaO2Moutf3mbglCPuBTv41QBkf+SgWFoN2z
sD0b9+zKDNkzFyEYJAmzJAoFFL0OLgunsv3bUFAEMxl9J+jyR2lMLTDWc+qDESj6LKzQGRhAeTt8
+n9/nqbvl606CEGG8k22n19lL/+dHwwre4ba8n3jHErOmh1j31ksUOoW/GplV1xPWW60WZPlsNua
YDrYk0mUh2Qzc1hE6I2bAzsOiF4gV5CGoLVZuILvhDAFdjw4tYXNkW7QaWuDjqrfsUxtLtU/puiS
WyhGHM4AsLxgSqWdx43W7d28ldQDdAFChrg1oIVNOwV0zW2DIkD5VpMsw3+qjumBc7Tv0mvNn1IN
gi2/k93Yvm1143ZfGaUcnl6g9cCgwWgD0eenjjGmDQdEWtsCc4tEkIpC4nofBFokCFECxK0GAlQ8
md81Tqmcu7fHcG0FzRlEiUCLEHdiBtdWZDFWe71AhDIIBpS80bRUSmxWheF6+ZEsJvhnBUqT6DtA
3ed6I1Zo59eAKBf/0vNTMDMW4tqZ4ffRLAP6PADcX4ESFnksc3QlAxJ2MONwD2cpPLV2Z9Xj79uz
dX3FrQ1R7mxIOLQNUsBcbKbfg2ypPnpnt72Z4cHwvxmiFj/J56lfOowoAR8+msFtje2F5Wq21h5I
UpBUNEiaAqK8Xnu9RMtxIwfwsnU4SPoJFusdtzldFwbIvrjw/gPSCelE0KrVXrCRZIeAIM9IQp/B
u2s3jSW5sEHFahyvZVMpwUZ5UM1XGWKRIIodHgyn2qG3QWYFZm+2TmP9KuAJLEu3UOCsHTRv5hhf
cj4qt76E2hxpVTZJW+JLGl+czfZYH9Ov6Kf0p53AVmycyh0sBS2RnrhnHZxGVkVlo6K6nghqy/Sp
HuUC+roip6JBMxnaxmZ+gPhTXllE5o0DibF0cx/BRfJWOY0ZY0uBa3wfu4JXfC1v4nf+LTgCsj0s
P7l5PDVsM4O0aLriDvR5KiU9B2Q0NBxtBUG7L+zUvRbvbp+ZjZuT9MmBQCSuEmCiaEQheWwFbaQB
sP6z/8T7rvSqGhRO4Wl5Y+Iyt87OhS2aVl92iRynon7m/hY1Accrwp5XGKXZjZofhoTxgCYN5g2a
Ka1PUAlU+TIIaY4ELD+bmR+9iFANGL5DND0e7YFFf72+0Yg5UG5wiWIS6YePqNdyGRLob57t8PSZ
Cfzm9iJtWUDIga4VKOWguzLlc6oiA9ZbEnJ/Tg+lbDb8Pv4XN9qlBcrpdH3RoVYk5n7UnsrUGRor
D/YFS29rw7XhAYw9JkHwGswYsj8uXFuYKZMicXiFAPvbN9Y8nHTUhWu/YHWd2NhoIHsB7Q0b5DVC
+TdRnHMuCTi8qgQP5IWkPAy6/S/YitLKCjUcrVJSoV1gJRcOSmEiJSSiyyBre21MGlrtAeKJ5Sdk
QspDhpPcREaFJEyZHfjJ5KQvAu/SHnrG7bkxZ8DwAWMH+gKM8dSpCeUl1uWqSf33zvDG+q5S32dW
unwjpgGGFC4A+C5C8aTcbcFXSieqCP5mr9oxQr+teQLbEqdDhWzLVSsARRjapQvwBOjaA17tkLs1
jo1+/HP7KG7NkoLkBjBTyIIi17LewtLU5EE9pJBJeALPapZNsTmwiipbI1FksKwAKkbWiJbW49Kq
EecANoR3Tf+un7T+tQ59ENRvD2XDjAHpAkJWgSIaUP/roRSZMbRTHyBhXNhoESFBysvOjb+OMtFp
kDCVsDQQS1CphxmXicsiNthVohej+3MIVWzByn7fHsn1owxGiAwheqyQ7BO1rfIgm/gkjMAiAtZk
Ickn7ivhHKJO9iKzkgAMYzR7OG/0UgeAOPMDiC8s5oJ0w2gGmYV8VwN0fMhYpWvfD1EOcN/xpkET
FIAW16skh7mK9pd14dtcu/sW0v3tqdv8eeTsUDlAAh26HOufH4wRaE70DCeMawhjgX3zL0glGAEh
Y8C1IM6gX0tqBgBvGwqFP5eOIRMTQ/F1exTXfgVd8/AiM8DjJ8r8lL/vBa5awl4tfMH8YGVjrk/8
+rfJ/7+4tGI1X+So0gof552TT8g2tvkJyiK3R7CxDiLAmJBLRdM/AgdYW1m4NlV7Pin8qfOGZ044
PN7+/Y1RAN2ChA/E++C+6LJeK/ZLqRJKjCv+kd8/GL++9fUgYUC2GCQo9Mqj7qhchX5R3aWYo0Ex
298J36N/KWOnbo4AeRfEWSC9XTHRja6XclDsCr8K7W70YvluaV71n7enaXsg/zFCWO/UcUjA5J3B
FyxIFa8z3Hh87hKGiVvjICaoG4RXEzBWcowDQRBSy4V8qsABYJ0I1kAot6EknKSNI7EiPsJLGcJh
WZzbc3V9fyDLQtYCAmnn9iLrLZuFCfpgGpirifcFKEmBDQSpp085eLltZ2vCSO8sVKIgMYhrZG1H
GstFq+qm8Bd9VyX32bFf3DRlGNmYL4DNEV5jY0G34aw0c3HKG1Vdam1EXjQeOlPcB6CBJAymwaYJ
hA1oMIyMG4QbqXHMfY/2IbhvW1MLbBmxqXV7ojYMIODFAwQpI6CjaA4qH06V3ocGkl+RZyT3arsv
grfbJjbWAiaQ8UJFELQjupqV9mJT9GOMm5b31Bwk86/ulWdJJG9485URKmbI2jIqxjIhKZbhgfvz
v42AWgW+6Iyo4HB9L+gYKp6W3QAVCIlR1dlcCeQHUfdDhIVCyHqp1RA1+lnEStgFfycMDyWr5dPm
FBG+Kco5IDXTkq+RWHJDpiLPmfK71FJ77/Ykbf88eWwgnAINlFqBPuonIxVCRLlwHaf++X/7dco3
9egMvWQTNlEN6A4jn7E182DGE/E+ATETra0kRN0Y5UqL2Bloufguf0lZVO+tuUF1GiVOiNuDfU9t
oCKd5aBqkMTgRws5KRbUdsOr4vmF4jTKC9CH1Kip5xXEsrEclv7/Je27mhzJcW5/UUakN69Mo5RX
+e5+yajq6krvff76e6i5345EKYoxM9u7MWYjhCQJAiCAcxBZL01AlnydYDTG6Cu8POOdnaLz9ejU
QyC7b0ZnTwnem7KSYj7vYsOfGjmxRk5vzx1roaFvgA4AQPCPZOn1NajCPNHzoinRjLKZ5U3+qwWZ
Juc+31kGZiagURPBP2A9NxZJC5KiNJJmpyCCNZaXYXhpBPd7heXJYK4zkN1yqyRpgylvir2qgZ6Q
Uo7FuNUqVJQwxu5cVgJ1BBNBtYmhd7MylCC5kmbS8Q6b9/P0UXPh3tRaj8Oox8+Pbmv3nMjsTsIN
cZmFjDI4bjCTli2KVdOYTzr89K4ZbBNPe4zXeRlq0F2DjzYu9tI/nfoMtOs59w4oP2VuZ9lZpcEs
gjAwhl2KVofMGytv1Owl3As6x6PSbbnKTmNCAsgQ4e0wJpQ+xplti1p03IM9Ypdlnlb7v+Z0Ffit
Yo+qG/PKfTdKhlIMeG3guxGGgDmauSxioZfJ1C7KztJcfbTbYDXybMuNFqAqBjpdXHecF9SN0YI5
jqNeqQt55y2AtX1/R27sFv1tOu6BsoTp0IXrreqXMA+KsZMRfLiV4CSYq3uKsu3L91LoJlweCA5C
1yhRqokObMoKfC2lSsQAlFSFvg1fjcr1MNHIHfbDz++FsEuBEGRzJVg/+G400lGzdnFZBCPte7k0
zG2KYU2hsxeaR7/jMZ/crASYdbyXkNhHcp+SIVwLyRV1WrREEzCMq61fBkx690XJFpJVwOOXvUnx
A8CvwZHAFJ9HRLL58KpFa46JyJDSqXdefahJ8TE3ziY/8uh7bkrKEEUp4vECRxCN5z6jYSr6WfJ4
BHFAFBBJXUshEONrUSX5ydpImAz03n4GgeMFD8UfKT19f2zsZf1LNlIAMKJ0MjYjWy+CqJVUgLr7
3BECuy13y0MpEStZTSOpeYUr+hK80kTQSsAIUe4V40z0fn1+ZhCHcmIABA/4NvA39T4jtR3pgMfw
Ao4b8wr1UGDxsD5kBEHLwehjgiRzMzZhDOM97YKNbj/qKji3BFSieHRv51ICuyw860wcItgFEN5c
L0tP5jYuixbDY1f1o/JDdJOIkMbwHuqPDMnnE6/B+/bQaAzytzxqsi7uWqrNbSK0kIfJLrHr5Rrm
PjcP1h+VMx7jpmeIbiLcKmiAwO0HHWUE1ZiMWRk5WoCNo3TUX81P3QH2TfQbO8Sf7zXxpomaCkNy
mLpC/OcWtj5qYli0C21qNh+Sk74JUVd8zB+HZ2lXgxK1BF/67Pc8naRxCHt4yMCAggh0k6gWMNkL
I6GDDSgQB6hQfQZqZDxlAIa2a8Xl4Sju7uelLCYmqpZkkjIBskbbooO8W/KG1z9gBp3Ny8Cxbovu
5qUoRifbRpS7jmIJW1fD1K3vz4p1u/hxFe4Q6UkMnECKgVnHrHUVom0RVcLMVly54FKY3zEUcOqU
aI5OgMexXGt42WY9pkGgcddMSfFZm47+x/xZoTThRKX7j3mJsRxKckhxAki3A99+LS3L+2ZeRgnL
oXwoO6sn4qo4msW77PSfQ0pmXmv9rR+7FshY3UpMGnVIqcBnGQhp4QVNya6y/v6Q7rgwTIeg8+Pp
Y4LOgrpeVpKYZa0PqIabOslds3hMPUwwNF6XP2Fqg2CFI46eCXORrsQxxmIpQynSBJXyq20XI/On
XyGa1ka3w8iT1B7SbZx4beX09Sb1vhd9E3vg/C4XyoRRFZjS8slCQ4K+r6IdCJs/0Spjfvw3IYxD
AahmiUMDuzm1q1/Je/oTna3B4/cy7oQCCAPhteAmkYxCivD6yCLAyBb8LwdkVMEYzMX5yDcT+QMk
SWgXroZJhLxBmDf96lD+K5GMlixpOKfqGOdwXoMnbkZXdDE9piMnUFWuJ7ARac73i6Qbda0neO/o
aLs2wO0C1gpGoNpbWSf0JfiyZlvqXKM/LNVB7zkt5Le2Fg8QJNfxSscDl6b3mK00S6nAIIlhN/xW
5QfVXksGCdfFYzkQ8HqDbYlz3W7u9Fke1BBvUtRV2GKEmZd6WpvSAP2wyz+gEyalU/XOIpDvt+/W
TzKCGEVUejWRAwuCysypX3NbXcd/LBdgNTe2X75EJ/U474eb68UIZKLuMIyjehAhcL/8PkWOtOG5
/huNoAIwsQLVNEQUNx3Qoq6G7VjLw275XcbgEi9lx+Vs2o07ZEQwDkUs8TqpNWXYRfFj0jpxc1JV
0vm7YCBVRobX8G3C2GHtU/D+o2DGKlZaHS5ZCMHaUbYw+wWQu6i230ZPEX1t87N5BxyXI/LGeTJr
Zc6rROib53Q70wgT+XLHimz1R4UJx073aBWrQOZoJL1JVxca8hTkU1FKRG0Dl+76prURGv+SMB53
MmYArvUtr6vr1kQxAhh3GSmS0NZqNO6CaV1V63Jy6+igvI/P6IU5iNuX+Aj2/ofvd/HuopCZQbcK
HucqW3io4kLOswKLCiZbJghxGl68e08lgf1A+xgtDdzU5qIiC+QBSfvdLP0SaQbDk+yGROQrQ++g
+gtL4kik23RzTv8nkFbRrs8pGtKpawwq0K4wIji2jY/OIAvA7QuK8hwrf88c/m91EMZ4MlHv09FM
yhGebP6yCJm+3jkW/o4ENJAhSDTQGYVnA3OlszIZ41gpJzxOhucW6AXJrWq7xdyenGPabyMpC31k
FuJQxIaAC7FzgYQInl+Lh2nXYSIr2EWCciUK/qSTBYiJdcmbUc6VxxiNZppGa1a6aSc3Bwlj6WzD
soeDmO+jlgiYDMx7A92x8Ffro5fh4kE5BpI+jlo/AZE8eK2dHMsX41A7AZDeEh3ZSz5ztGr/U3os
WgSljNjgtBSRXmOzOUvdpFlfjNhVp95X5H3DU/jbh/m1hHOS4GJdcwjmzErFuaH91FPQj9t97LTN
/KPDrPfALt++Nxk3tEd/LegM5EBXAjgXrrexa9QuV0ds42hHp3E1rHGlMa9aW7VIuqkOqH227apx
y91hmaBHwlZb507pfX7/GXfuBbb1/74CDSTXXzFnYpOGA74iW1fPoxv87HcVUAnfC7ljHq+EMJcv
QKax1tAJv3s+2bymujvaiN9G9z4tKoNbhAlwUEUd5s6CXvTiqp0c0La2FunAqMzjhuIJov//hXo0
emI21ThDPbxRIOtN7/N69+65rqu10MO6ECFM8jCm0UR1XLYTqIPkATPgRO9DBspETP1OOEb+NvFF
dR7dz+gagnHE311LVOZIbpZemnbak+A/BwjjgeQ/1Y61jjn6fn9xF6KYSF7O4yyqJ4gCslDyngMH
uO3VwYVZXGWHHY+F/J5VvFoZo3NFHRcJYu9pJ0iA8drS4ug74UvIneqhsHmT7m9vEUpvaNJAEgVP
aNin620s22pSwlKadz8yr3NtcItwoqa7AtBUhMAXcBW8GK4FBLOIjutQmXfKD2ALp8RG3vzUHxPe
tJYbjjEgvUF6+7cgRiFksVPFeYYgOC/Z7j5CsK3586uC6V/xxgCHXbxuvT+Na+ikRpjjWKfx40n/
x86afoSpobsY7XhgQ71erQV6+UlrsJ2yjqdsY6tbwQk4qn9DU3heKVqYaSkFP6gybkyQsrjqRGPe
TSBsM93O6yiPBxk3pj0fyGJrLpqAwf/QuAUwCilId3SyKcimAR7FwOf8iyOmJT6kFtHDCbQ9o0Oz
lKtK1dbIP4PR9zkAtncbYMiwdfreFt8ACFH9QgMy2nDQBgfYAzswwxjlxUiLdAE9o0COxbrzRLd0
F1gbwf3Te0pkzzuJi+q7412vxLIlkjDVhbHo8mXX/TZfRt1OSl8wPL+zG8r8OJFYwLQQzq25zZDQ
teI5T0v9iFksxjks2SJXc5ctoEYs3S5yysivEDe7wVP0aG0C+6l/Kh6iPynP1t2+Uc+4WTTMAgaK
pAVjyCtDyUujKheULgZPd/fNMQXICH/WKgnIJyahcNkBby3EtUhGfcxeAVPKWC070Za2qmNsMC+K
8FK5N8w7Z+XBRv7/hbEzCxojTEFDCCm9Wxxl+3khkb34x8ePgfwMHckuVoqdrUpgeBSbE6nc8H9Q
2agQ0yox5nqJbKNz0WgBMKiQPXl4o74u/kQqv/Mzx/COBVE2Eqah6V6x0UDS/8az8HcM47V0xp+M
Yd8OQgLp+gapf7sGFWXkxfvGN5BJmWx8gB3YjaPuk72wVrdgqia8wJse4fWTDJ+A4hTcFqYggB/k
2izmYKcow7bGFfIAjTtOnumGnua0brUGsktyUNPGEw3hj4yKPSmQcXQ5tuOekqHHFcUkCQ12eMhf
f0GqKXM7RMOyK18xoyR9bJ6Lk/xuDE5xGN/kbWcr9gBzWWzHIxd3Sn/7dvV/y2aeOYaWmYUq9gsY
02syr+RVA4qeaR18Dbv2Ae5ddSoQg4b2+8/KftVgonv7cyaJ+7I6vLyY4IS27MeMvIf2z9UzRnhh
MjnAZ63tvu9CcNXsDs1B9jS7Wz29jFv9kWfd71mEy51jvE2/ZIZc5ti5HDizbpvvMh4ih57+9f6g
6QBQHIzCog9c1tZlmLQaqJFm7jrVPoFQZFdseJwNd3wHir90mi40AHHOeY7iRYAay62aGWMS7MyX
+lV0I9CltXbmTbboyWuQKhA3AiJ85JjTOzcfYtGUgG4zNFUg2X2tdlokDkUrN8HOqyJ3ectrsh4+
1GeY8qy1VxWZ1+rb3BExcMCdJpx4vBt3rB7kAxsA/AOGg4IP/lq+kIfK2OddsNtaGSZCy6/CIf1V
fALfv7Z+WfvRKZ/rU7dK/NYHS81JPPAgsWfiH+Zw0eQI7kRa8MS+Mw5F6irJKjUjwGMRc1aP8TtI
8zzrKK9GV/Pix5ZkXrrSgcpfSEyeH3UnJKfDm07eDpKdn8Y1CJ8c2RtArZyQxZVxOziW4faJh+wK
HccDUCDojtmHRCxWWdBNgrVTV4Kn/WhX5UvlokfpDT12h/KpWEmniBes3onxr4UycSKoWAJA0MNg
1z5222UF3XDpPITC5nVd3NNAC4AknL6BxQG8da0BQdmNHZDvwi6fSbCPTsNa2YJ0YV+JRF2L68CP
DmApelG34TE4CDteLwRr+ZESw9MC/AFUPN4AjN2d5rBqQNEW7pvno5k48V5fp9B0LPaDc473JaF8
T4vcdLTH9UIrIBiKKhKwBCS6d2A99TIncZotwl+wn8LDAjNMANg9WqfW58hmLdh5lcCUIsUJTYIh
u5adSVODERBYJSj9EJweg02/T1+A/VHXwObtkkN26NfVPhYJN6fFOjYqGu11Fp3GQeF5jGtFT2sB
mqsq3GtEavbJ7+ot+FkdMcvGRn/NZlE8UD8JO+Vl9oQ1ryPkzBt0eblZ4ezlHut+NisIr93ezV2M
mT3m76iD2uk+3mkRRoC8z9vBFZ8OwmkQCLdpjfVNkA+UARp6FCQu8SxizlwpRjDP9mq4b7+GzWJz
+i5voPD05xVkxSk2DVM82Pp/BNwBwjbMhknW5qryzM3i5Jt2r/l7wdU/gYbFhMCN5Sz76iHBwIYA
oaPv4w2EB1m2t5CK+F7NbiI5fA+d3AdsJHob0ZbALLfJI6MOyyneRxgYZ4Nv661DrwiaOSISq2gH
Rh6zctXj5CKS+5q3ooOx2uU2aG2Ovp+V6urc8ZxHPhr1RpDVYtsZpZM0ua7SrJ72OSkRjbQ2yG5A
eCOjJ1+3lx/4178+Tj9nJ8VHLuStQU0mQvPH5IIwHw9UnfwR7IG8LSiCIUXp98RyRth32xFhBLeh
UyEqBRcR4drd8+wr9ssRgYrAnGHwPXp+rm9q3wljZkXRvJ/tX/vt4Pj2j8ZZfvdu6CM2l21MWX+L
yS+QuZMfqkuOXuGs9LUG9P/x+Yg5jYSsfz2vfw8kct4G1CKfHh4U4mx2g/3zKyeb0VOJTk653cGB
ZbZPMyoHaYW/bZyvwX7/6t2UaGBRGO0v/QiEqKfgHz9pn9hmtBvvySSTbZJ0nZEDQkHtiOfIaqes
3kbnZ0Fedhlxe/t7rTo3j36zJez7VhjKsVeNcN5v97/2og025deSrPefv9arx72zP64bF//duZvN
+2r3p1n98Dku+Ewm890XMFFSHk9JPkr4Av1X5zQ73V7/Onp/PO/kOij4VuTJHchKJyvi+u5hZ7/6
O5eQE9mQ1btjctMZN8Ycyn2hIixURp9VNTQWfE0K0r4fBmicvt/wc8vzd8tlIupiCAKMJYIA77WA
au1/HEsUTLcp2VvQs2cUkWwb6/7heY8drvRu5Z42q93TG9g2ti8P0INPXox/Rooyn4T+AXQ70bFO
lPju+loYgpGMmrBk+x8CGRynW4dbMBgdsuPkFCbRfNCz27UjrRrfXOOTupUZkgCXxGmQDqi9r2Tf
vRQTJwly49rQ0XNu3Bcx+xVEeUzsUBsWCvJW0u71FE31zxYAtWBZM4nOY6+86TVAOyqAAhomzgPy
jGCZWX6tF0Y1WVW3x5N0hhUI3dQ2ncDJ9/kaTtUOPZ4tvycSZWRYUUiVDAzqu95xrVoi2RDKfp+/
I2NWdciuaC6CsvlT249eQETfSkgkeZHF2VVWvZGnR/8B4iPg8gC+OIemFy8hCRP7OmGQk+MAn9a5
TU963W8yv+s5es4TxByfFqXZhKZvoPJUu+2PCqBts9vInt5w0gs3MS5qo0j84qUDXA+6G9lJkfkc
SU0xDMup+W2Ba+Hn8ik9iRsL0y+ApVvL6yEk4kisd1DcPffPoOzzvr/RN0w15w9AWyzdT412DV4f
pios0aya03IaN+GjijQW3LFw0PCaWVbV6yE+5Yi+rHXrJ/tc45zn+cAu7y6SdKgsAu4AYBMaxtmO
nKq3plxMBelUwmnVm3FVjm5yxMSvpPYyblsODWVvpKGQrwO7g14INpWjzFKkVEsgnaTGGXUvcYxf
eEFknrgbXiaeNDampyNG0R0JwAM4aDC6lrGUGJTdREthhQ8VSBtC+Fxg3XsnR+Ni5ajc4IB9CQK1
iAQdOptQEDkjbq5PUbPiQDTTPnkoX6OfZU3MU/2nfpncfp1tTL97CSjTO0dzbrYTaTGU/9CYjin2
COqYSEqccaC1oi/73u7dESSySCavJZAJHXPOLbnZS0iindt0eDrajg1mL3OtzI14CMW9QiZnWguH
2DY90ed1sbAhOQAqV2KYGHW2DBA2CwIWtJmc1E/BwsiJPm/qcX+JsGhXHYaLIblxfU5WbOSioMbi
vlvjjiNhYJLW+R2e7A1IqHef35/Q/fX8TxgbHUWWEiflgm1L/cixbHnHm1xwYybPG/a3AMb3ZEEy
KbN4PpfRBSPrTnZ4RBs3FXtmx1hnU4vW0o5jJO6Np64keW3TgSCP0w7b9xYcMSYeKxud+BRto8P4
23oI0OCEQY6eAXbf77eT9enslzBOodNCuc7HRNy3IPSmYq1N7HBzOnTProwUs6eMPR4zzWxzquud
MyLnqnmmo/4mMoBNvPXcv1V/nx5zq8owyPshwXpmO9wmICg3HmRfQAb3+227NfLMiphrJWStWjQF
ThC4Z2dxIqTx5XXxPqx46ngGXn63d4xFQr/2WGkDJAUP1plVP/UlEj6kL9XWOshrxa49+S0Q8WTj
wZ54N4F5m4VVG8WxDMkyhhJWWwU4Fu4+8vSPsR0L+HnqfMJ5LZ7l5ZOvfASn1C7A50a70hpbP1gn
tbWt3gm567vpWTgrP32+I91NIxYmTVQX4DjTooyqJQYmbzJHXteOsTJBpMk9Rho/3hzjhSzGrMhy
MLeFmYpoZ+rd2U19ww+cwo98xS0dHsH0reeE0b8QRj/mIqYswGqwtAkWtn70Hziaz1sIYzEaNW1r
JcRvD3AnsZtD70dnctGtGDrcVo977hjxhoF0KTLm4GO4XoilDLkgFLW4x1Ah1OdASbRNT9U+sLn9
KzxJjIlShQFBowJJ1Eu2JHDQp7gpUNnl3ar7puNiTYyJkpJcEWu6ptEd1i1Be9a+B8VEsyr/TYRx
IYixUVUgylk4V9RGTY5qU3dpbLr/vnWshSr6uTQ1LGhwhvW0Thy0733ZGEn9yFE93hkxBsmaBksC
ZTW0wStJjUSXdUDSzVZ9XgffXS9ysXOMVeozPSuCFCvq4RUzPDwRA9rdg8hZ0F3j97cYFgMWVEKP
uZdYz+RQ5yuv8RSyeZbnjhWX8A4ydcCvDR3p0+srVJkDZq1bZ8WO7ARC5l3+9s8P5koGczBLomph
b55VuiWJg4wEoTNyed7izn5diWGOpbJSDZM7GnosLRCcIpzf6HMtAb3pjKW+lMJ2SIViNsdL3Ir7
mrbN2x1qFxIqF4Uf27OMPADtk+bsHzVj34lknEOfNuDU6bEw5ag/ULsq2IWfZaR3RGfzxbML9/we
2LAtvG5Q4kWyntlHKejCpBwM6vfQ2Q6A24RbZLzHTsaNx25zAQA4XshiSzGjlaRG1Z1l5YdhsMNH
IGOdFm9HtELt5KfgKNnlJ8YebMRt8Mg1tncP8++lspmkPG8bSwnP4qlZz5x2/9dtrr1h39gR3nmc
s7wT69LymkaB1RTDzdwFVPykLBlMbG5MVIRNqAAggaig+SyzeW/Im7YkRDD0tYoGcTzNQaLJ+Ecp
quM01hMJvkS2Mwez/T7kiow/6fyoyjZRQES/8YcochZ5U2hi5TLecpk0oVBGyKXtI5aF9r0Ymd9l
Nx7g1HbyKx0juhp7jEALjt07bXNrOcWg2xwPXTrt36a9+AgNGCUeJBmzVGYML+g32rGKnOg5fowf
qYkz3BY8wHNJYpQFHosDLXfwrMRdvb4Qz9puoc3CqEtTaR8BYtM5+2anbrpd7HuedFhNdvQu2dLX
gnPnonnvqTRqayjgo+Sk4K/XBl3SxlIW5xZn/oDpUn67j+BwA5/eYZnIqNbwVPqm7nY+7QuJzFaL
+jCHStxhTkRk6zC+o208jSsaTxR+izEBeNUhWyIRZTthwCR9RQY+qB11EvwOfiPxVXv8x8lNKwXz
USzlfiLEUScs2AbL147mA7JfD/1m8WT0kUROJoI3of09O8OqQnlrwGu65tLj3+SM2U9gzPYYxElf
qviEycmcCGFCuQ9O8nqxQXWyF3AhhGeeN7/BF7IymdAeb6VWF+Yeau+CoCf1lfMrt3VmRwMM6okH
lrgXrdKhTf+nbayFMRpFGxWzkfa/lG2EoJjCkiobxVSfYzfvvCuuBDEmpVswXTETsTAF16k8tLaA
oh0GmGcESCFuVHQvaXUljonCmz63goWua0SpfMLZJaglD1hefgpgL9CCuP6PC2TCcTxyDMxqoyeH
y0LfgGhgt43Hwp8dDH/mhbBcRWHiPsuYAlUIoJygvXDyg+X9dXoj4DXChscoc1PHZdWSMUpTp8xC
b8BE9HBEwzoxieUtTucIJHRB0ecHMALCg4b4trINKE/oZEg0cfeYWiI2kLrUVsZSmaEch42OU+03
3TkpE6BQNhypsVIdYS/Z7YnaAcsRuJm0m5odswVs3KgDlWDl9GaaD8GmPsAUugrRD+FbBxRQhV0/
Isd2RNXFt2zgdIdN9qqj1m13bj0QY9M7GdpSQrv6lwm4S21nOyfyejQtbYAylO5rC1qpwDmttAc6
A5Gj5PeiHwoqlMCOhJldbINbhfERCSB40l4Hatc4W4xhM6CpIPG5WVSeLEbDG6Ef9TYeaBAyONLT
5FHs0+BQ+1/44akjBvAg1C0muNAGN31EVfpW1/5eKqPyxlL2cRxCfL+x0HKBrC2cXvJPCfL/0qq/
pTAanehKEBcFNnS0ETbbxTF+oGYRLAfHf/UMuTg81qXC1ktTAUYKZFtoUnN4DpyBek8cn0zUf/fS
wmwocOmCcw58xoz/zJQM2Z1Z+uu2JoARLACHhC4Obz3gPpgej637btSGkBF0eeDWgkzmzPLRAJ3r
KEjoIJq/Jkd+Vbr1My2k1zthduOK+NW+9KJ9iVeesNJ4Mes9jYUvRY8OKoTIODIJx34OLCuvInlv
4WaY0FBKsBDD2SBK5yR/7jruS1nM5ta9KWadDtrMeYXn8t6yJ3QvoJOX/wih94y9CJeSmJBEjvOp
VROsCnQ9Xvs+PBvoTwgw17L7at6LQ+1hFglWOHOyJ3fDr0u5zOMHdiap+wErbJzgoTwMiEm1LSYS
fxmgClD+iKRDq8C/sG8gHKNoXB1coayRD4JAShutl+Hn0JlxLDchOkOU1TIRcct7vN4zMJeymBOU
9LKL66WDtvi0Ehn/adfDilcfvOcxL4UwhzdogEelNRZE7zw1nQjrVxoCvO83jieGOSutaccgLM/7
liLxPWxGRyaBq7vfi7mb2rhcDhNFNnMlG3kxyKiqDsf2QdmGbok00bBS32IOYyZvSUwE2cmjbCzZ
SEUh/sdsQ4yXm6DtvBPirokJHGP4OFND5wZ8Ko33Q5ea5QmDf6R9/W8yeZf7x/jUNBfqUgqxqMaZ
nPEQuxFy+5GP4O0/KgRjictiaQFrwqJAjLajCSFq97Eonhmkp3BjnC4uLOM/S9BSgOcDC+o31Kel
vvo+H+gjtUORusezaSlX1idHC+8kqtH+8j8rwRKdKkMgdW0EobTeKSIxk9vLZnYaAHu+l3Qv7kbf
KYaDgZMARHAmc15GvvRRps4yanTjIfXRSbBTnN8dSvDoUAzI+wsumls/PYXOwwNva+/YpyvZzBG2
AmZhitoi77c/qpPsplvwOaDBFK2X6J0Cb1Di5l624u0ttRTMgV5JZQ60M2qlkiesGPgdW07xzghw
ju0uP00HHUGm8vz9Ft/LsV0KZDM9bWcOsgb8394ge8kJt5V3XJ/c6tCeXvxPzp7esSlXshiTnywm
ZqomWFzvqshkxUiRJgT4cM7luxcHXclhrL41TXGnNljTj5pUP0VbQE1+Wa//0L78nz9lr3TO1CMB
2n85u3knBMLUATCDAQaDNj+WDzZGR4wE7Be9jxNeaGhk3Ffb7kDr19y2A/WOqlzKYiy01qZKIVVU
ln3OjwIMkKCLqMO0uWGFaqVjCfwXELXGrH6CWALwW8BiQb/OeLo+79NcSlR5r64GPH9Rd0NGav2Y
4p0ne0jQOSL8HmdT793ES5l0Iy7qvVqqFirMgLyXjsFD/tijj1V0Fed5IGfU8WsGcu3uoLijzxF8
T18vBTPmJ8AIUUBxJRl9ysEm3X6kbuiKe2rvBoIRcM7oRP50iEa0DnA1ibdoxvwMci9iIJoin8EO
6QFAGowUEQ7g2cJE0YmOFNQ9BYPxcH14JoEnmrFBqlTJRWdQy/ex/1AcCpRarU5INE+rJ0D2eUb+
3p252OXzbb44XlB8lWpVYJdnW1+BnK0mx1+ZswbUGcZWh6Vv6PtsO5LP/7rJ50LAheioU4xBwrQx
wFlmFN0EsqyPz6sTfVW/l46GZOAD7xnK0alz4vdCpNrIxoRaGLUQYMAmCQCBPbK3vIj0BoKIl7UM
FknaqErpU03G1hqNENdloVH9yUqSAGF99I4x+QNOgsbVJQrw/OJcF2pWb2zDhUjG7CqdpCRxiN1E
4Q218nJTI23QbZpH3a9sboXknvm7XCBjiSZp7vqoxgKjCBlOb/8cnq+G/EP8rW0Ehwdtu+soL+Ux
5tYawPxYBv9fV1QbvNtuaWM3qX5mIG/96sG4+/2O3r2IaLS1JEwpQxM1Y38EPKjrTtDlffEjxBjz
wane0OFYK67O45m8q5UXkhhrk/blaCk1JCkSyQGZ0fDCjWHMf/efMY+I6a4LuZDFmBdRb5pGLkx5
HwN2vHscK4CZ/tO+sQFq24aLqsdYTdXbk0zmlKifpkXnwFc8E8LZOBbPqcVhphmRQV8vcU7aPYZw
VTNRQnv2Zd4hnZ3rzQUD7QWAy0C3g7H72hHq7VhYuZko+7ZGNVKvSR7adUxEz8QfJAqP4xtPBe8l
2jGXwRJFA6g0kN8w10wTx6yS0kjZj7Ob+yPssQq32/6uwZEo441m/eSJvLulqoWJJZS2EEC761W2
Sd2ofZIqe6t2zIyIqlNoJP6cn5OXiTeN4N7rE8z6wEUARQZOV5ZdqoxbE3RZlbLvv8LH3B984aAc
ptf0OfVUgxMd3l3Y/2Sh/ft6YePQL9poFdhKoCdLIj3rCgmfw8/S+ae0qmfjfyGJMf5CCOp9Y4Qk
07Q1kI/9nr6qmmSy9/09u5ejutg9NOhfryhVG11OqRyBiPv4F+JPHXcsR0UyPc1+89J+GOsRhPIv
38vlbSQTEEYgF6qCDGLLhgQN2vM9A1XwU/LYbITTfxPFXDkxtgA8TKAfwlP6mCIfFhSkfAZ3cen+
N0HUal7EBYEAMtCwK89rMl+lt0AgcUyEBym0JV7q7U7Jm46MpE2+lGMSREnXwhQ0AHVg7wRO2J1X
s527BJU6J/HCVehKjuC2jumgOEmaVY6QHnjPle6B6NJ7kT5NDofRHaMGpkYYGAyBBsIVjDvX36Ia
Q6hnrZEdxJX2u18t4CdI3Knwlf3iWprdYwhW5c68u3gnPoIto7gkOm8SFpXZb6NNq9GM9OoQvy9e
cfoQ7PGkAh7pmlixvEVcnb0YDu+U72Q0rsUyjrabwk4FtXJ1EHzRVoAZSl/kdbyatpabZnaXIGJa
kPuKgB6nkFQQSqO9xXTLN7XlWKM7LSbXn8LY2WWuwlmssAPJesEsBsxmg+9Hz8Ngiz+sfb1L/C+/
sIWTianS3+v6new9sBRgUwP2BZW0m+6WRRFzdLrF9QFk7ahhgsYPcNPwKHPKS/f0/FIOm9wIdQVz
zhLIGbzsuXtekA+QSHIU3NoZQP4juFD4fYR+/QDcHO8zCZ8i1/Rzr1j1H+GTteZBt87R/bUHB1sX
1B1gZhPwapZMy8JEaKmpO8y0XWNSA+ioU190VVfbTgT0Krq/uNljZb+M6NN+ybj0DHfs9bV4JqBU
tTFv+gbi5U3xLPyI0WsvoEzqrNBmukNjeELKn5ycz51WBMiUKaLdoH1MCmNBtVCrzS6d6oPly5vk
91yT4KfuNG4L9qxgq3+ETv7BUS+6jJtdvhDJ3G20zahx2c71IVprv5UfWO4ruBk+im28nmNibZJH
WnxDlwfv5XybGaVkbJRcHySBIEhg11q0kZkigDmAIw34dO+U4dW84eFn79ouXByqQBjEjIEB1yYz
w6xcQZkxGRkV+BU6xz3BRUtQhEkjOwXl4H6rfFJ+0a+Eh5C7Z6xRGvqf5PPFvvBSTV7MmFIPyRqw
ug3e6NpjtlWPi/1uOf3W4OznzTlqCsiTcFEwbATFKJFRVylW00Qd5+Ywv6qYC2w3p1p1e4sTxdxK
QckSXcJoIdBQ8zKYaKIqRL1N+gqM6R7gSkpBQrztUBOOOHJuXnMwRZdyGOUAXYnWqh3kmDMsv+ia
ySrJV8NCTB5E9Y4kuHbgbinH0S0PUFuH4YL2wuFQOB7NWCdE5XjtmwgMfICXEhin3eu1lUQaJCCS
9WpQcMRr03vgxSm3jZiwkCLmR1IFwDxdNjof0IUpVvkw4yIXMlF+pI/Jc/8K3s9Ta+fg8clIeIpP
Jsp6C2aLyOSTW3G7s5V4GGCyDmZ54x3EJnTHrtDFrm2Ww4y5ARPYbKon2vIzoeWucOftTOITEinJ
ann63oZRZbgyYVj5pVxGWeI87gtRqJfDD+fESbjdvnmY32bMoyonwEk3+G2LqKuPYdsho6jZDyn4
Hb9fxA2FCIjnr1bBXOC5MQSMzoKk2f7IVwk6CM21ui78ZdX+aJ331p/BgqQf4G7BMII6t1v633/B
rfcBtuY8nA3wAMqKx5hKQS3qUc8T7TANK2Mz7g6gMyQv74enT+d7SQbdtesTA2uARpHR2v8j7b12
W0eibdEvIsAcXoukqGRlOb0QtpfNnDO//o7SvtjHKvqIaBys7kY3GtBk5RnGHAPBOXJv95eylkuq
FnWSvKsvUU9s4KJPhrk9eWTxbpDFlxMQpJFX+E9tx1mmbW/XL/Y3+dh+XM/NBkQl/3yyXp5tZ/u2
XB6Xy9fLz/EMagxrY3m71w1adTbHYW59prv7/puZXea5fJ7XvSbvNq8ZiLIQCaApYLQyIjoxaBEL
grqX3RMdaPaDR8R6XW2xTTRLmc1331SP2OmDzCMakAUBrIlsbmMwvBSEEbG6W6xWnLkCY+K3asnk
S7M189u1vg8BKCFAnAaaAnJeaqv49RkUcWQ4/ZuLLm9O2KNPYXZtpXr+kGr4lIQM64S8vhrkc/+J
fhxSbl8/F5eVbn0nJigpAAU+fHWvKdgUcoJ7FujRxQelnokWx01mN5vnZlbo49ZSwHwdjhWV+ZAl
XElsFqHJXb8REl7d9YuEoGqnkefQeQZA2KZdQ0gPmnuPfGu2czoc3g66dSLDIiVbwKcts0Mmffkz
z3RzC9ImHwU2XKqLDBojjZmyWuLLJgCN0K5aD2tg8Bp0kdT4PgUMvw2IAsrXDahT1q8S6Iqw1S7f
GYpy+Hgo5xDEAJl5+l6BdTBaqYjAAlNG7l8zXR9QMBm0N9EqfIaeGXlpzWpBeIKK4XH2rpq6AeAz
AE2FQGUDqWTr/fn1Yl0piyDRdq80fV1i+z8HSMvH6ChDEIw6Vwx0I1AxoFvSgRF/FQEJB7vEMlHs
xzeJTFNq7GRCVhJE/wiQ4FAyk1l2TV5xoaTtGrNd9Pij4HYcQGiHc4mgAcj/U7rqLcikYsH3WO2e
RODfam3KcBSTg+d8ezbZBmYlEh9ozPXx2JjGjIyZRO+zyVeCxo7KrCMXyeZ+/DHO4yExNLgAGolX
EZhchAWtooBfxlsKFi02tOQrJttslaNiT3F2HXx+xfQJvmdmzqbvJRh6JTBHgvse0RU7Z2DVgqBK
iq8pMS8ZeUUOytKw/RIiESwYkhwGoi3VxFed3K1nf3/p5OuL0icVmDhwUfNfdIcNYDg+RlYKmh80
VcyVbKfhH9QPoR/GQ9IRMnp4j+73GGBXuat6mY6zCzJhEKP6Zr/kIA3Uk4NOXlJ8AW3nAHfeDsGo
NddQM+ECQqcpuG14GZws6DdFC+29fZVroVdchfoup4p9q3DFg36mAhmiB+44DlfaxcDk+SImLyMj
6rufHvRc1O0Bcq0UcHH9cEmy2l5Ri4tN0IPjLCIDB16p67/H6yn+dRopPydCDV7XwZNx/6Vd2aV4
nVRlR4uvOorp0Bla5gdpgfQUeZfRZq+ifoYkKrlQyuCWXCpz1Cy+ttO5duM//CVK1wOJT2iBI0fF
Er50UmjUCZ9pu/i15q3P0SOSi9AVkM6T9xy/Px75FGiNM69THk2kpMHrzd5DVKAtaWpX2z29KsQa
cYmKDsi5NPL6/vQZWp8ZdvUr/ukRXJcmPVky/jhqbLbXmU+hV979EceY0YaE9jy0X01Yg1Qlr8sg
rYwdmr1OF98UcFF/aaaK7CBnUg5NpMttj7yPBP+JVXDKkzVsKLtaivqHGekzEdTUxcL3AJiIjjuR
Cicy2zcofUUIS87YDb2tQL0gcXx/HvA5CeJBoPzLCgtjlcdBjsYcVkbXdKEpKDueZEbXLw3kH81h
0GYG9YeTDHu6Blg5zNJI536rK1rIx8KQuLuIcGce95R/AXYXx/KC+LrG2mpgI8M1qq13LfzWx2s8
DeQM1D5A6INGOyyywZwzFyPNorJ0cSOgwyvHnJJxMF0BHW1KM+OM099itxMEbfEXuPDAsMPYgjxf
Cin30N3FPlR5rTnq6WlCExcarlagrZHVxgFifl/Uu6JSeYHbhVua1O3RRs0RYVmhSGail9rRV4HN
JbbYLVKzWM5drtPkGsxjGpGyoMKzSFzcr2MSuKJX5rmxa60CdN8V7qaAaHZuv11zeIT8cu7Rm5ak
AWdHIQcvHli2ADhiHAUU5iqvkWJ/n/zIYIvk9vFKXyd29NSfQBbpnj14qqjHzJZ9Jk8/cjE0qYeE
Bg112JR9OgxFHQ+wm9mgsV12R6jsrvxqJznqnKCTMXGGqC1NhGgUNiriA2aMHqfoEC5p/f3m9R2k
3fZ+LxBQI/5bAKe2wOUIVAM52ScEVuR0Cq3FN3AAGbwk37p824fLO+h9v2sgA7Z4Udc7821nH0Zz
59v/fo7Pxuq4GcylBhd1DQf5bXk+/kNocTTPR9NeW49P2uRFYwbCXF5xliMpTAfi7eQDhOWW4NCc
y89NvKCbDQNS0SCmBekHewKKVG0jrvT3/Fqw0o+ZVO7k+sXhQRYGmxtd/UiUMd6LmkHSUHB1bLcT
OVBwzOMJummY390P9PcRRPAyhHFR5aZb4VdysUMGORZcw9+PX3hayEW3Lp978KVEgJiBKZD6uS2p
1y/bN7s37X+6uSYfS6l3Hn/GtOINwKmM2xAAN2RYQV91/xnRqGlcbTTxvhtIMcCDlCGDtQOZdghM
UPUizvZtTEhwQBIu4urAqIGDgpIH8wIIQsm1je4leyAIdKt2AUqWzBpvO21mO//795Psu1kqanY/
Ih8CtUiJ1thBYKzcUr2/ZlsYh0b1NLd+AoOxC9YiiGGTRF09nky64X4vKdKPEojOwBYHsRS4EnRL
/TbSeG0bjaEHJgvyX5FU6BrCuwUcxI1lHfHw/W8PuRxpXq55u3wrjvZTD9Bz4ihXHaddmHmjJ3e7
gZINJK+hKofkPuqlzN3OlUGdaK0eIZFlLLI1lCNWxTe6kyn5MNxmyF8K/rqYLVKyDhg1C5QljjIS
S9iWTPZKi8VsSJQopq4B4e3U2p++chCTo0I1E0BNUq03U9CQUUHeDptsAOW78tgoahbv0lVB29wt
TkDghPbRU7r39+Kb99QdansEHiMgEbIdaW8WycwNILCuF/0IOHdox8W+RDWYOQgVXwZDqCYAdAL8
LKEqmrwmIknQXvkPPSjeLBMn6/3AHqpxNzVfENUBaHW/hZIs9nW1KLJdkFgvht3SiBWprt31xR6Q
m3huUIRV5wbJvp4wCicPsYRGfa4poibnfCkB/8oujRdpC3kGA7yRVlYtoauQWAKYAOfmlb24IUOC
mI+OD9RIeEqZi7syWpDxFTwEYSG77B3r8FgGZtnNVFsncRI1g6gWgRJCSwlsLPezKaArDEwfQr4r
t1H004BIH9LS0VcF2WDQBVxnopPbBXV/tyA8Ak2ACtdZh9YRYy5SYjdzfa3YRSVRNXQdZyT+UgKS
+mSVdcRtSFBZ45xWzuTaROMnnijUb0VwYyOSvh+kGMQQzUxgNRlUJDxAENVheJI14y2wLznmUgBR
q4xHnFLMs/wPQau56E0Py50xPCvxMvhy58pRf1nA1QKNbqwVlUu4H4jKJS60GtpypzsthMD3Wvv5
X+9+muaAaB40wHVofTIGAIzLu0oSyt1YO1nuSNLb49//Y1ejCgWxdGw37AOWPavStFDKirjZBWQE
TW+wi7OPmVVgTEAdBMkalH0At4PWN7ye+znqpaYPtLEcnzpxMYD7yX9qy/e5d4w9NzcryCoIBmUd
FqGrfW8llpuyr7RxfEpFS3pxL7KVINMtWjoxwzlVYGb7whbCL6TKVOSfcHrYhyyArFnix4P6FAZ2
hzB+txOHlyy3/9PSUCtYewUEx+A2xZPJzJsmy2nSIN36JBggcei1J22t+zMJSGb//o8NOKOUKASm
bm7cL9eiyFsl6WtZffKBgDR4s1da4o0zLi/jv/z/RlDTAUwFqRBW7zoXVM73EkV9UnEzj8vZF4/d
YAJ2Fw/JLbwEgkbrHvdLLymeGsWggXmS/A8/vnK+qQS++XgxmEcOSngITKEWgTfnBktgHjnQcUZG
gWamXVAuVGFdAeMVdOswdVI742ceN3Z7Cahw442BLWSuaJB/P56qzHglxOuwaz6KCMAt4m56mcyF
2pMRMVaYWQvkJAHOHFb4I2+2h+bahhArM74LYWbq2D3GDoduj197TOjFWk5GGJIyIlv+c/z9eGlY
gBJqXTKFniKWxnxhpZiX2eh9N8r5aEDOYLDzN70gPfBniF9l0sgkUkETAjL6N5QIX0qHW8fvoMKs
nWDhQ9Pru//Oj/ma5qoff9WNoPXXy0q/CqRLqHrjUpVVhSVwVbikCXixQ/H59SkgiycUs8g7MueI
u5NbjQmUMAONsZFY8exVBP5y/AvxF5+flLdOoAll+3B62V6yV+gLtDZNHftIrotAFGaLHAo0yIiQ
AE2yRyhYcOiNOtvk5Gy365/jBsCVfz+PR3QDGT0aEbNjSkPvNXDSjihWZEgZbDbtQgRHSYieYGMB
1PamXoZ7w3a3qmW8V9vaURQz2NdHc9kBv4My/1IiM1cLG/XRWUZ/t4hbBc87/Almc7m1zkeukvEQ
I85QHkc1xwAUK0AF5+WKKiJPdvJpZhom1w1jku73X/s5CeR27AyYlKU31aSck5SGJjEvqJcU5D3A
0oFc6lVyktXO/NF30soHCFG1G9rYtRBikOETERzLi7euntl0rO8PtBTCXwgjAc+E+iHYvu+/rRhB
ONSMEc4aWque3Z9y3yPctnzRKXToCj+eiclEwJiEnY3wntZBePr/f02E2nkhAOiBu9NEKzIspAgT
f6PPIdn/HBPQAHjWkZlEKY9Z4hJuRRdrMDOiLnsclzUEDBLwJ6FYFpve+fGYWKwDnUHc9BSYg5Bb
A6r1flB1GMsR+mW5nXstD8JFFhY68LPfqFcMw2KtnpTWFoBUUWbmkk1DwrulQntghIOAAgQH2cnk
9a7TqlzM9spZo4xNuVXTjFv/I5k9Tvkqg4TDQpiLWGm+7O5IwyrSn4jgNLSNSmznhcD5igqK23wv
QmX0OaxNQSNlYaaQVZzbm5P3hl6FoGEDDR2c8gnhfgwPMHRjLd9HP/kqP0TQQbUK8Bxd/FmGdnoR
MaOCSw73DI8nCPbYGCrKvLb2IoyqgnQNNJwKM0d1cBsQ9Z97SQeS6asQ1YA5MPAfk4kKF8oqWENQ
4LOTiQZLPkb6Ld8rAIBfYnklgU0wWoZg12gWj7fp5E0Fzhu5DESD8HsQJzJnwuMyiCYKWgVdxlC/
xt02n8sZT5wQ9NjiTgXFPS4SVIXZm6R3+9EPhXpf/HjHSt5p/uLagm/y8TgmVwi1AscKc0bfSjZ+
6rKqN7hErveyI1naqdmG18cGprvu3gCTMIYvZ4ADBAZEVK9VFN9UqPNAMnRmPdg4GscXyQiEAoDo
QlcXwojMtTHwaid7YrP3V8ilrdovfl1ePKdeR6A4cV9b5/GwppciY495hPjE5UCJLTR7SAmvvLV4
kVe5LdnKqu5mlujPoQE4Cu0I5LWA7WCG1oxa3PmV3OzzhYR6oVXrJAe7brZogI+NrQAdDgB7vFXL
x0O86dben2LASVXcSQaeGYh6MXaTphiCiMOUSsvgvUIT+r9PH9UgGzrNMrq2cP1v2mWMSxK9Ma+i
R6pl/p19IqWm4jWGLKtOoGUffgdzF9nfE6IhIIA89g3qcr/WwjgaWiZhQkK01IJdgPQ+oC5fYr9o
WuS3o5U443L8cUogkvJ/DNL//+uhDaRGSAMVBod1vALqweykmednagFZYOTSIFCtGxT0em9BiFLF
15Rx3Mf1GmmGJH8SIK3pWo+XdBKkQ1GW9qIhRNM0JJ5VdiBZmzS5VvL7FLSbpoEOmQZauqKVruun
9H2Oce4Wvd7vIBS7eORhQXqBRP0Nbfhr3gy9FjVIlXJ78Yj8PPeq1GTl1qZ3Sddgdn3iFo+Hxxah
qcKbDIp43PwQtIHzxcxiVdd+XFVCcOiATW6Xhh2DMEewJJT6Y9BWcXDxOXPRYW++iV/JoRFMJTW7
ubdhGg8BgYWkBO2RUBC080ysOgxBr6VZlh1amI2u5Vn5jI4QD0KzBpWmzRzVTLbZgt8koF4dtuhd
sWNnPPAn8TQ49UJZzSVnJq8Vhf3iJYGY6S3ZRN/r3+tQFcCvZiOQJyCkwUK8z59J9p7HO0hDZVCF
IfEORUfmsijGBFVj8OcfBnkR7oOr+KZegqd27W7TH+gqrgGVAwoOymCr2FuHs+Uu+hr+3mkoFKKL
AAR5NOqD6A1jHhkKjVOSUDqoa9VMwaN4KEFpGyyKmUtxsqWpIUoaA5Fx9CcC13M/lZLRgTlPSqWD
hFgjsQuUKMPFl7R2N9DnPD/ez/Sj7wZF9zCyd8hrQikApa57W3oRch1n6P5xb88MY+6Xxftf5jkD
8psogh4BLTDnQkJ2tyGbhTog7jIwkgLnwhYCa183/NBIsmNueRWguKJKstLkI4TT/AqQ6ZxkDfHR
8UiamQn7yzKeK+TqIAJPS3X3w2r1MY9HLsmP/QLg9jlmuMkew7ighnzrHIGrwRLTCbFXZVEv5kfh
NdrEgCzp4IYLMYzHq846fvDEbklHZFKwxfD3/SCAnOpyQUqKo6puxnLdC45sOKFmSnNtw9PZwnGh
OFcErDTiYQz5ctPkitCUx/JVsuRDc3k8jukew89THhkUhqlUE3MLFo2nC0PT4+ctmczM0V+fTjux
FKQdQRLI8kL4rqpnvddUxyAmI6olbewTf5xZ8IkRPMYI5EWZJv5R+2VcV6PQq8hv3fwIAfroXzle
4Nf8xylCPh7NLXAtUIbB5czcy1nKKW0dqMWxFy20yhaF9fj3WTARqju0AR1xGITAIC7A3lb8yGci
l6rlUYToTcxZ0EOUFwO6YFvgvjPA3UoCOTtHOuvz8vGT9afFBhDsUAVj0F7dPOhfj07uVdgfgV8d
FcHK3otrdh2u4d4FQlMD8mF4FZExa1ePB8y6UZhGhH40TYFwRkUz7v3ZkYNYlN246o/9V4BKKDJD
jSXMNfT8YQS5LhX3DO38RLRxb0RB83sGQUrl2DdO2mzaClrQnX58PJLp5kM56JcRZmsg1ZoEUQkj
auKI/TLwT2000/70xziQOAIdAr1vaPDHjKMO9Mr3CvVYittB22rJpgMlmTSzJPSU3D1i2NbwCYAT
pjgrKMXdW0mHyAMHd4aByAvF/ZCQrOObZdesw3rG/ZtcnLCEuxMHFYkUA6zr95aMSpC0SE3Uo0Ci
J+SLEIjMEdJM9zTUORAVwQMAMc1E3VgO0kHNA1c9dpHtxJ39eM2nC3L/68yrrLgKJ6gxft2jyS4n
MuPRia//3QaqNHDXENkhcctcasHQe5pQFNqx9G2lNQfgkYWnoJnZWtPdi1/XEIXDH6eQUGbRB9XN
omrosbVUx4cXdp49H38sNhw+vAEqYHUAA9C5/H27VE0rN3ViHJ+8euHyy7Y0dc6KY+s/TxdwHNSN
R0UILg1z1uM+b92x1rVjl9kev2kS02jtmHP+36wwfsso8F0IRIt2FEDcPp5y0Dq6Zp7NnI+Jiw7v
H5LnFLRBsQbso1klpZJ0XW0cy8YUY1KuYMqt7BGR/fts8fQvYwB/U6o4OORwze/XJy4z1WhbwTi2
AQk00y/sXbgGqqk7e3OVnklUi5Yqqgj7v7bot/zaC0Okl95Q8sZRAHPuevwUamKcghWkJWwusvU5
jd0/NjeyVgikkShGCtBgViuXa/AM8aV7LNH1j9w06kna5fGG+GN3o2CFkwNQA9ANLKTHDX0vazPO
PXa9bVS2i9um8j68udT+HyOBV4Bw+eblYKXuJ85NdQBgc8091iPofiLic94s/dN0KECcAdmgojEZ
I5rA3cE7jIpI6h61lCiohFiKYzh9/5/PqYZ4G1IbuHYQmd1SRr+2gJJqqgfXnTt2aM8vX9zG0StT
mQszp28ZrCDHCBggRVOw4OiGq0uh9CLv5DWnIHYcrbuGmTWcM3XG9ZxUI6DcigYu4A4BNaIskMwF
qia+Bweq9k7PATp6wLFA1M5Kjs0m0IgfIZ2OE2WWrrk1k2LG9h8LRkNbmfKtwQe5nbZfU1mIse67
beudkFpzUV2snBrMgY3TDzO33nT3YYxoD0PSC3OKf7nffSMnCjqnSt4pLvd5buuN43dvj88R+6IC
T8kjQ0hpxBGQQsL53oRrDCkXDal3qrk1DlHP233mRMrMQOgx+e3iABmERCR9jlCFQ/TJvEVl4EIm
LHCjU3ZMT3NsG+ws4cdpUUNDtk7QKVr9fgiBOAqtARb2U/laNHvhSZ77+ukc4abBBYreYnhnyC/f
G6gFORExT9lJd0KzeY7RfzTjDbBvAd3I8DKRkjPo2WQdzaIokgzrX56656EiYMMaW0tuSOaTMLL9
YiaoYkGgKP3cWhcQvFHMFpI09wOqGgNRujLUJwVo08zpURSXqJTjmrfzFQiJRNI1jro5Z59goFNW
ljaD6ZnkiOgHqBRkTtM3U1CaW7ahm0dScxpMYSF/6Mj3ZZBgzJ+Bh96ls9U29lbCnQRsMlWygnAV
/cf9eCMhkQV/aIKzhGa7H23fWp8Y809gdm8ZSIigMUViG4IeIekP7hyScPL43qyj2g24O44yXMp7
66LUp+3gw3r72qOoDrZYww4y0v7kJL/OTi1du7ujRsf6yxpzL3JBnIotXwdnKBxBsptDGxdkR02h
sdDYpNuPbw8WMI1rnlpDRIFingocELOTJNdIGq9rg3NF8lW08Y6IKddNCCwIb5VP3ZK71JaSz+zf
SQUcVilRCLqocFgQZDJjjCRf9IbUD8/ZT5ebPvpAU0t/+xb/CehaI6JB1GU1B66d7tmbUWDpEZTj
IlCYy1hIR7QSQIb6PEpm8pPtErQnds64Us08WiWtqc9kCSd3ArWn4doEdB/hJ+uMJvC4K4OHPdUc
l6EP8IhKopQML/8er+H0NmAMMQMrXMBTRQGGgufhJz9rG/07+Wg80tnxXkhoa6+0ftuK6BTtzfRE
Ib6PP+Dvmf01UiaSr3i5D4c6xnKiG/Y09ATUeQt+AbWrS+1oK2vGHN0dzAm5m1jmPKYdqkhtD3Og
bpbNd/H7IO9RmUSPrrM1Dlb4PUdU/fdKAuwCQCSecdZXreRSL9FjGZ75ZCMi+94nK3AaX70DP5cZ
/b9M5f+aYvO7mWz4et7BlGFcRc2Oti0ajSWSWPpLuPa/Z2aSLsxkJuGZoEcTbBhQTb+/2bpYjqNU
7MOzfM3e43N0LJ4Sp7e7i/ziH6MzN5dX+usqBSYQyQskl/Eesy+xF6iQRuAxvCq1RxRauQ/NzCGO
1j+1T3OsGf8XYyo4ApArw+3NbEtPiqqk01vMZbyF9+U9CSfNVAaiAsMlW8F5mCvR//FMwYdBLID+
ExToeGY6R7eX205Uw/PgGL6VoNP3eI7n0Pv0R9g1k4DjUZGcAduswoSdYxcB1tkNwdmNnhv/J7ns
OJWs+Zp4wz8OpFKfx5lNMvGecL1QDkIZOQLcaCI9Hb+85VDgtJwTjOCMuvwXd856Cz1IhwQp6WVh
Rf8kiC635nI8zJj94x38bZZNdEZ9PvJjAbONGYOOYu+9Syd+Mb7zL9xcO95f7xGan24ZcGwUBKX3
QzSGJA4KUYpgq7A/R5CGf0NKiXx5Juj9zGjuAqPuCrOESBgiuILPTq8Txpvu1C6vBi5IzkBWCCS1
Ws4k39LHeG3OiU9m5vEvYxS3eoP5Iq/HnIKwSTQE8zBWrtpz4jQFaZ/jtZnsw3Ux8+LRi5cdFx46
ZPuRC0fWnzGl5qnaAbaYnNNFcMzm+IgnqX54DfQd/d+fZ+59zQuGIXWL5BwMppZZYemE0SWMybBJ
v4tP+Nrt9xhivfiXYZle9V0HjntvZjr/emzhJqFp5tZjNqG66gu3KHW9T84guD/JNmiSxs/CCYDE
1I6tfTWc2uQ/DQQY2bLaNDMTPKm70ymgcEiEy8gGAel1v1GVSgIpMz8m5xxl/w6NZkFE4gWwTaY7
oO2ysaIDt5bst1W9V7b9xUlP7Q7M90vlB0E8kU/B5+PdxXLwUP/x7oOY28hH7arSM3yQQsR19ZEv
PqnQQPgPssWAKEHQXoEYZGe638XymG2AYyHlhjt9VZBH9RzjqqNME6zqpfcUkzfJrh20VeUjOumb
SzgrRnhzZtn9+Xv2mGNeZ0XtiS0+NoYbH5PkGKhmfK5NzhJfbOGk2M3S3fEvzao2l4/naepBUPVf
dFkgxQkfwmDWLZeitC3KvD7rVxhuV18I0crnZFYN7g//AV1W4KNQaQMZMtOMoc4r5bgQYAgA7+uI
7upoi1QRGddoWLD6mTt6+t7dG2MWP6jTDKD7tD4P5gCGtQ/jvR7AUPb8eO6m7t69FWbVEqPEMF1Y
6Rf+xX+eg8VOLy1Q42CbotRBG2CZCOi/fur9b7FxKp+I4I2Rh7N6lD5BkvTy+Of/8Gjuf5/6Br+e
YlX0PZcL8Puib0bv0cY/r4yKROAOuCZgZZorn/9lD6VGpBlQOlNpjeDeXlEWoad5mXAWzjHEE0MI
W4waCZ+LS7eXP2fd0elKo0sM6SVk7xEdIka7N6dlPWKmtBHOqm6K15UMSxQUvRWhoRbDPzT508yE
0gm7vxHuLLIOsMj5Q9iVtXDmj9VHahXOyf1XLr/CXRGZ7pyx6UtMy7a0LoVsFJKPdPi/Vk/0/LCm
vBjn5Dn8V1Skvyi77jU58FvkTOZS+H/cBNQamsZRIjewsRlrXhHJnBZwwjl/62uCgkFLRnPdOukR
5Podad8eT+XNDbybSppDALID4S7lkWVznWjwlKqocKtLvtI+k+/AbtFsktgjdNbqDX8obQnGq2W5
qBfdstmWdnLuNrU17vndsAztx18z9RWYr2FcES6TI04PjOoiQnewsCu0nXpgvwkB1KC8zV/fAxg3
fjxr5p6fADc1IHORzES3MPqFphxEXNgDA1mI+tnilovVZwBePky+aaqbGUss/xAwAPeWmMMSi0qt
CCUsDU6+LVep1ZPvFID3EQSsslmj8WchoNWnBk+0v2ztwNEtFWThgh1Y/joBNM9bjIe5SJmlB5x8
FbPrMkVqaCpEhyc9QCo0/Kev01UKVRPK6CxtBJDgxoBlfBMwa4C+vMMfHgo5nCMuNAcSECR2IjQe
xTMZ/8n7y0wW43GPscQjF4PJ6kxANQDPoBRetJ9pZttNXkTGDvP8ClVmZFl4s5M9U44g6t6D6eTr
5YMScFVbF2Cqf4+NTt0aahRdCAgpbg3WzE4weK5LlFTRz+OCyrNKS2U5LgNTWIe7AS2qJZjx9iDE
s9aYV+ex7T/mFTc2dN+QiIY/ympAdFKr+mWYc3DJSVaYPU885O9ygrQTeuT5uWqeOLmvITQBcQtU
duFFUUqA+ytUj6IsDyMvvNSgsGuePuX1YP5APmufoB3LA54APWy8VTvIKaB5bQ4bMYHEA1GMThbK
BQC4L+rM9PN+3eC6XPN1L8XhRb1C2QNs5PmyWpjNzDMv0kNyd5UyZpjLqxOKsAyRqbwkxHUU8IgN
4FHzTQSm4qqE3ywTf9eAGS4A66FEKG2RB6rPxysrTsJ+5iOYqY6BEdGqAB+Rv3pLDrwWUNRGgJGZ
yNugybIHPw860qCKTnJHJ9jesansIXhvPv6Om4/BTgYYCZChgroOxXbfz3nRNEHWuVV4qT4iGymV
hQHGOxdc+yI48bRFYuOrFjlIHnsIK36eapDWQizYDJxsq5gl9DAhsfimkmYFDjyHd/AemD+I6iEG
i8geem891QefxSPfmrgmn62jKkSLqDiYzGf7YdiWkSiHl3YhgcR+hVZLSmB0HNHQKIICYTB5iIPn
q8KBnMPx1Cy6BUCkK34hgeaFfCQArPc9OQcWd5gl4JouLVBkvKriKQKDDrqz7qe0F/tMLfkouvQL
Yy+9FXbykx9CS0SHqObUy9IGewhISmeihUnFF4iCX2YBmbw32wFD72UDzNbbxpGP2RHSlwvDHtcN
ksX5WrOwtnvx8/H+mfR4wCp8SR7+Pa3/qWz1hg+QGMk9Pr6M2+r4SslycR8HdrgYEYyenMN2++J8
H76/3dduH+25nLRzbjS99O+3AnX50JeAkhlKhGz6OEmMEEXiIr247+mC+xDsaPa0Tv0djBLYMOR5
4HlgmpklHXKhcNuyTy/DWn5u3sFe9e5TJeIldxr+1XZ3dl+wpZ4iCKLk1qw8OL2QJiMEhQDF2Ypo
SWbinrKT6qTwpfSSQ/lTtseN57wIKMqluA7guM+5PnSjPDLHXMPCELVxhK5CuJrJMjn2gpmY/MrY
lRt1hXaEpWQVV2VXLWob6RgnOKdX4+LaIHZ70aC8uOPe4uvcdfmH44cF+DUFzJ3NG0HI5Qb9JgtF
WDCYFo6/UKA6JlrZwgV19uNt/ceewgtEm+ewoWhr8v1Z6pXE6GU1Cy97AJvtk0iqGW2uSdszzs0v
C5PTqvRZIooDLMjvXmF2z9E3xDk38WdneU9EWg6hLa8CtFleAdyYE7j+44LCuFBTR5qLBoPMTSGn
qdRICD4vSUI6PH3L8jiLTJ4cGegVACUIK8jm0WYH5oFLG1ervcTLLum2++G+YOy5eBY/krV/RmHZ
UtaRS8YfcBwdugs/s4Un0dn/GAeyjyLHRCSH7tevLbsy04cQxi/gqn/xTf+sbmObO6ROANDATNGA
dUupNVC0QvMPCTvgOJjHKGyNsWhkPsPm1NVFcY0Ssx+RN+1m8pMTB4k1xAyr6OokyYsxu0gA1pje
JrvGG2Gd7/Tl3CUwa4qekF++mDryuS4C/X3hNu5Tvor30IjZ+iekDWcm78+10lEeA78Mrm/AVO4t
gVtEilxByC7dWrZ9pJk/8xfjGlLhoYMSzrJmTLIumEQkCJBghmONkrTMTGKJICunF+pF2iNZ2J2q
o76PLv5G+gn2cyftj51xZ4uZxXrkGs/n4uISbYJ1TVxobDcvc+z+7GXFDoi5rHxV70GsACP+Kj5I
S34PNPbMgfpzHEipoB8DfivIye7XKHDbSIzyoriMX92HtPM/pZKIL+7H41t3kv3HSFCCQJoDNCA0
n8tcTCI43tAMnBWX+BXl5s3JWSz6DcE7t3PJi3lcUpnkxyb/mLsbeADtXeDTRavD/cASdGM1Hl8V
l+Tkged/XwMvPYc5mUTtyLgB+kGbsMBrBKJBxginCJnqZ2p1ofzFnyDa6D+977QyVWhAyBgdDw6Q
3FlqHcQHSusokrVPGqJYNDahCsZnyh7/eNyTUO/2TTrAp7Q3fJp71MZh9HWdqxEE6SDyS04WulLT
hbCB0oCDTFa8VDfIFoAt31jNXGMivfp/OxisbcafaYoW7SwGbIOZ9gUkKiEknsqVum731QLu+SJb
fWSLxHrmLX0R23Ncv5P4jzXPXDhxm0tC43nNZVyAG8JBtz+8Vt7JV25MEPAsFCC+NLMDwCI/idt+
l67n8iV/3K5wZ5CrpJ2mKFKyynNKF6p+0LTNxcvNIN9Wnq1yG25ZvaRPxnZuj/9x41HuNB2VJLTU
AeLFDLgaIi3m4qTB+6SQp/CsPC2hFb/8ebylbpTc7LL+NsP4aOgy11IuhJnBCbfiWjkrX8JmsYCe
unool+7WUd6JA37alpxWhh1+2NzqeIRg0/uxQWbqnEP94+e/htl0rX9/E3P0yqSq07qKm4sYbar2
ScrNJax4II40qA5EB06bnwFaGiGE7EvHFE/WMZ6jzbxFB8zEgDID0TW6GeFRspFZZVStP6pNdXl9
338iV8SRelWQ9ABi+YBUiPdpzI9oiYPIiAc2HvoHvVU3qlcOubTdbm2vebL+iJdXyYZSGW4MSLT5
yDUOCAH+509HVepWx8dr+tdRpY3Q8GmA5eUnjlQhFXwp0kSvsX82SH6QoZ95hgDkVbU6pBQlG4Ia
hFvxlgCfjltVm9Qplv6Mi/DHuwCZD8RdAIEDzoZk2P0treahaADQ3FzQjL0oIXuO7P5NVgFqBejP
gk51iR3kWdAys+YUMSZxNbbQnXHmeRVlLx0b328u8pO8bs85lLFsbw3ubrQI2+Ir0v29UyyGOdbT
Sd6RtcvEnB2oDz2dc/8/0r5st3Gl5/aJBGiWdavJs+PYzngjpJOO5nnW0/+rgnN2y2V9LuzdaCA3
DWiZVSSLxSIX60tll0ii+IT8ApnHaKcg1y4lODdcI3NSzGnQL5ohMkpub4o2KHj6LNYT12szCfDc
Nt9xB+2gn/oX7aDt+2XzSz/6exad2f/YZTJ8DIE7ynmpXS7xeKx6fdhc3N5InqNTfvadcaWb2Sf4
7VXfQE0M9yZdzpXNeyjZcg+scs3bKAc7Tbr+4JAJnQ/lLHQpb7RQ4+tLvwPVwEqJDDTQPqmslaXv
1z8rO4GhAlBhLFOUGAkYkPQtfXKv0W881O/kc/GQZozs3kxsfS0RtaTjkOZjIAFqBHfV+4g13Meg
K0O6esvv+r3eGfXbfY9BT+UjI1DwNoM/KmnXQz3Jta1q/CgkRQK9AWNP+eau1bdkoyibzsI4YfAm
YDpe8uKlhsri7rlJEVDAdFelXPEcmbxYX2Qc5eVOXeqv+rbYC4PBfSdOcGTWGZFj88qtI2WKBguw
BRAaEYR215LKwxAWidLVj0Vn+QISI1mKaTOxa6OosDhrX8i2DYzz7PYoB68/CmwRNYAvT79le3YF
NQi9sUdPrCFoq7Yx/cFBohbTS1QLE8ba55ahrmS/rqUk05XQlECIhNCMTUmJkH0hD5XPPwpnEYw4
3VLszBF0H99Cw1CdOSTEx8jj4UEVyTwqLJSTeNRR8zA8LvaxWYIq7PmUKSYKT5n8jDeGTmoy0cmG
sJwUc9DTvGNvsXBjXRjAm4hKItw4F74hbjNGnDuzWSLMAZaOVh8EADJlCmHZ8EJd59LjYKaSFavL
xMxiU1uWm6i0C9eKXxm2dxNYQyeQjAV5Ad6kCVPntUbmypDhMSnBiGZjsS/xMol/wtZ31A4JvB5D
pcxCRpjAQL3xZxQqFV66hRJzEpdFJ/Udw9N+u0d5He2anfsy/msFIeJhBgLKJWTUuFLikY6JGmlY
jD+M8TiBMdtiZ5Qgpt+lS1SmMaQizv5a76/BKKlaX0nDMQRYvnhIProDOtuqwop1zOhVNjVKatPl
YFjMWJ0EydewGEyElBV6XxGo4ynuegtjrtAKNw290/bXcApfFXUzLpXeztbBp4zJpjlA7wt6cwMm
1frgRUU7Mmr3b7g3tXboWoEP05N29irD6TEWtmL1s8xgwArAHoC6E1IDRB2sTRlHwULW0xP4Yzlv
py52yZvwIZm+ZvCYMIxmhHKp7Lt15Yg75jSI27gCVPWwQdBVA12CmNdLOjQSH6iooj8Vdr7LDvFa
flQf0eUH1q3FenzU3/1Td1GWriPjMVdfs4Zn3jz1Ear8KT7lQcvcS3vsgHwSzXSdO9EmWdbbdAWu
TWQ30Jm/9NaqE668B2UtPkrHyMkccYXRg0vW++5tOEBm2+ggQQefBtwe3YxcqHneF0GhnFBO+J1n
eDxP9t4u2XlHhJIPrNfrW/+Hpn3c5DEYDa4IFeKULvPDQq0akVNPr0gfvsugaAWP/EO+X4zGGDKb
xG4jDwy2RF0KbivE9QH4ep+rtqjKJov1U7sCsdhLei724pvrdLvFKnoIl5Xt79LfzAHiN2cJvBHu
8LghgdiSNCJeo7o5H2qD1LunRjEC8D5iEIK3PKhP9630xhtRKJQ3EmI3Tzpwg54Sw3n51w6c+jjx
SZNc76LJOJ4f8PHmMCBF9XDpjihqzA0Uhi3vi3EbpBEo0JqijQ8nMDjprqGKOBR7rpPcEziLS4P7
1J307L7xa0kxwsB0X/Qjs9KdmNeVR0VvP7qv0EpHOKAxSeIa0h14T24UwTtzK28btBaGzOt2jxqd
c7Pif5X7xSF7Qa6NFandnIqAhT6AuwKNH4SE6RpW6Qpl9GXfPyeyE3NGZYI1TMKDOYrt7cKpGLHG
jBaCPgvUUjBujJWiU4womtaLLg38c4rHXw3POhKerFzMMX3/txtIeiLAJomxm/CkMO5rscrMVQuv
8uOzBwKjpfq7RALnxX/h4FF2IGT+rXz1jKeyG9EoRGohe9H1MGzBi8/CZ4rn4xcM5qp2KcgDWTyJ
N6cUBUQpitz1hcd7EC0gM3aUE4JqUVrdX78bO6YwKB81iC2G+0QQpj3qNlIH979+a17U56mDFkTw
4PyS8Hn/kh1QKG5ph0hdNa+oU1KQdQpRqMhyHuQXX5kXBUmdbq0ruV41ArKzf3VPsYiGSuXRXtQY
1fv16EoMB3JzR6DQyB5OXJXOt6NWEgFBB4g+YPcYNg6Kvce9fpRZI+nmsEADhqMbDdSkj/IaSxAb
vRAqEXuFmaMobwQ59OeAka4rDmOImO0XxHCu1xFnM4IjOEYclugFukZLklEuiq6Xz6/RB4QLTr4T
v6TP6mf7Eb3cV5Pb5D+ajVBGQDgvUCwLJo9rLCkfm4qPFPm87UyM9fVW6NUc0UHpg3e7N9+qy8cH
sqJ4dmB1qN3a8jUwdSMCV1Aa1b4ko1A/UlFNGX54a59hYrdRzpV0eOW+lo6XU8yuGkWA7PNzvv7l
rqOlvuHWIEGzWT1pP471Ztv+WUqUCl6DoR3BDwQfS9mWKz4z2wftJHlIc9ebYKdiLnt7UF3r33f6
IVqe7CBqK69h42zURz7EQkbP0kVERWpgC4/antuj3NO+ry035ycFRblFPS9iIYTSnq3icd0+c6zL
Aev7lEvUhL6JaleQz+Ij5h2FouUfh8RqRtPD2MAKI6XQx7FRP8fBlgOWv5wxOpg3OGDxGkPmaFH6
mEtc13upr5zLHWdoW3dX2+4D9GRZbVlkFbfRMEkt/sGiqy5CdG4VquLKZ37Z70LL+MTwuNLOdqy2
kZvSEujGFRClkpUfjDIXaPJZO5cXRwLt+JZ/k4/pFgVh4A+VzPIJxZso0D1WrP6tmQPoGpvSy7bo
pUFOdPkMdihv6x6Pxrjk3pXlCBZ0zzeYgDMO5UpWSjkLX/cisJzJaJAaMUwYlK1LMjr4vgXc5sKp
FaVUNMkxf6zoORn1zeE6PRZ7vBW7VokFlcz2yd80Lyzu5NtY5HodqdMAhXYlevGgmItlZux6m2HT
tz5SwV0ctRYg1BEUEOZT+xTocUJCZe2cv/LfmoPeE83mKsxIjxH7oILOZ4UmN1aO3CsIz1ELhDMO
PZlUmFBKkl9Kg+ijY4DH8wn6BBiPRLdvqgQBNwrcNnXQEdFULQnXB3rQymhiWsubftejWq3agUvW
ZhVD3L4IUUjU4rlSMWiRrPiX0uFW3AoTkDfFvlyBVcd2V8JjsEZt+KZkZqTIZ6+OGgqW0vWID4Om
GwHbbfxjsJLN9Cg8vqGZZr1wuDVD5W+uLxQYpfKp34wch7KFS3S4eJEhn0cQP4b7YsWqXplRxet9
o1S9EHnPxQQQ/8KtFkvN8Tbul2IrGwEVhT6T4fnGriixKDXskoXkxynECg4PwkuKOoO/locKUdW2
1+VqlPxLuMt39U7deKt+JS3dB+6xWIeMzotbZw+BSFEoKX9F6EhrPfI8mRqpZXDJbNQ+o2o+tpRt
u1WtaD2ahF2WUOV3qJt5/tcKQuYTol4fbfKgL6Kj4ybDHC83F8MfI/BOCvJY8be2lLesGqoZw75G
ovZM7kGZFbdAqq0Whd5oC7BfJLvaZiynSHT62sCugaid87sscEciEljyvcN7e/x0FpayHxz/5L0h
NciKfG5t7BqPCsPzIRy5vAbeAH9FWE0bp7GQmBD+vTEDCO8doOolrZg0qUEQJ3KBeVUhajEb0rUq
HBYPgu3jlYo1W+e2uEa5hqIiqixAGQgy2+GlsMtd7BRmbL23GFCcrAK7X3W5MRzFh8VDsVZMHkOG
h1P/+VXgKZtxLWX9DpW6BIQJynuLGr+jA+O+AMuod4tHpDx5c7BTBy/4y2DdOc1rtI6fw4O+JJNm
I0dbM5WKaOeNUv1Ze5WKxvxFsUD4gB+CeTAWnukqkzvVL59voVHuS8ywcm3XZhWk3qZCsQsoVwe1
LEYgg+KSMpkoEbNW6aBZraOWhrTzzXGLOe4Li38odvXHxgwf833xIrCoh27d6zUuZUEJyJVQAAdc
70NGVZkoIKPO6iolGkQv6FQ2ymr63A9IqR2xGg6VM79Uyz0nzr8eBYBsLsZ+gVwIVOQoX6b56HNX
yMtmQIcJv5Q37pLfYFgcXgwqJ8AzRbN0l9WyXAmbEeVyqpOhCr1bsZhvb68M+A1oCyZRGkr08Huw
FJNsRzcuFpna5cml+a4OKNIzd966+BSewr1wZLjzGd8HBl9CGAWiatJScw2F10Q0no5JeilBfTBa
As6sxVrFRNbU0DfIDK+YZRDkx1P7CGp3GdyryM6C+Is691OwjoHAL00vlVHg+urZunm0P0gd5JF1
hMwKh7QzuX2RYdZUMKNobZHXbpZeIvPIuh7fbhIo3UFTjspYUkGKR8jrlYu6KO9HsY9Q3WmB7nDA
EBHLPqNTHzUy9zfpRvMJEtLnYDlAogHdCddIhbto42Ico0tkWNrgtCayriXhnbgPc3vdAQ4oRvDY
T3jhwK51jcPLZdoluhCjgQmFagfJqtBsgVG5dnj4kFcxiDAMBuKNLlCIlPapbdOOrSfGaDzMd/tA
2iSdCf5Vsxgdwh/hnphPYTdnLxmLhKMQBQBofQM37rWMQr5wByFIElRXaYa82aPCaF3bw8W6L9mN
Q6RgKMFizR+SuolhwWby9Hb+ZuWsb4MjCoDyuJWe+7GXA8Bdatva2B0kOzTMf/+aQcFQTpfX2jHP
KyIHeiVDqN7COPjIEDKO7dv8AYVDhQ9KMLqVnmBbaqd3IJLjeIa8XhieqW1C1Pjd350528VwLBQ4
kh5bvNJSFtWW/KIMJAIHupd6Lf6uLPD3YJAyi0XuJk9B5JoAUerm92M4dHmQXF4LA/1bqDdNHIaq
3V6kCAYohfHIhcsAtPpapVHmgmvpkAHDecCyrXfR7vzIjCVnTPUKhdxSJ2dSuCgKVBEABbyCguEI
K5SuItf5hDbZ78f72zO3aEhm4ZUJrhtVLZQy9MIC/QCBl14433jNelTOhJ6xWt0HmXGqhL9PQfkY
IX2nOSqyUpcKWWpwNhjuu/SQgnuOr5dmxbqozTmcKQ5Z18m6odib47gUOK+ja+h7w7vUsbE5M8ml
5xZtikOpdBZLvaQHwHEfRXAFqQ+4BNoMVSNe6+rohqZNMShtlgsfkz/UOr1sXTJJNP7qWQ14s5Y5
haD8GldpWas3FZYrXiNlZHI29y6ZZ8az6dxRdyUJWc3JrvBjLSmBAElC9B845U4x0sVaK09yigrr
J1YSbO40mApFKbQggM98qCBUYkQfUWCYrHp3svB3NoaugYzlVFBLEIVd6rVshRvGts9658nvpxtR
81Qmtfb4vLpxc0OxVeNQmquvAW3yxct9s2QpAP1+rpWq15Y+2noHszE1I9lwZmElOwFdAszgl2Gb
NLOa3vNtm7Ul2RcEAo4YGpETOJzF0DaGadJhaNipPVeOUDZM2zu3pBDQDCyPtUksHaCMM4v7oRsi
LFzxHTry+re+Xevgi7Cj87ASt+LWs57vbxVLLCrG6UJO8fIBgFZw+p3sNiuWSAyzoVm3MjfmXYkH
wKuMEnj5E7QM6/sisBAoN9DlBdeMPAxzsd+OTm+g/IVl+4xzhj7MfNkb0VWNze9Qu1gsSxtNXr7B
ODFnY4A/FopCr2t/NjQxJ2pVSzR5MNtdYQxfnbNZLdAa8nV/yRjOAO2v11ClN8pJKcFo0JoQ6o87
+wl8rZ0hv1Q+mlJYBS6zge5UMiruaKTKE3iOuDbHUhZ4rM7B4hBvcpO1hHMBzhSIOqg90RNcL/9x
BgpoXRZm6YyWsiq3MmZnmmZsMtaRrNP/9tko4LleR69ayFkpEfOJjHfMDQaP0O4pemAZ0f0z+2aM
Tu0WYVcPWD/M05DXFfg6VgxB7ntR1FVfC8J3fC8GJXQP98X6vDj6W9M2F6y+GKYiEFueHNlpXtUd
J0AQ/tvAnO7RNMlMdZYXve8RMH3sGqVNJQGjehBGdSbSPwsTT9IPvhlgBGH7kYISRftudtwytVkX
unlc8jqHlALmblGLGHll73GcD++Nrp99RZpenu/v07wj+oNArV+iBB3PZ3F6Ec7ZCYPPNxISWOHy
PghLDGr5hELpSt4FCHRaP3XOSjr+HQAVSvFqHyB5AYBkNGL0Qi0+w6f7CP9D0f5ZKDqFjLHDYzcM
gNh3IPcyx4MtpfYGE48Yt1CyFrcO4A8O5Uhdv0VclUYpcgT8M0joH55im2GbjD2nO0Chawu5qKFV
HUiz0P3z0tubfM8A+R8h2x9BKM8Z5q0ylFoIF4O22gQP8pwRLSsrPMQrlnkSb39vzSinGXdlIiU1
robhbgsWVGchgZTobdyn5oqVnJp3nH+kouIpoajbLlQC5Ck3rxhAfmaIcvtS8XOZ+vN9yuJTvQqE
ssHeCNVGMwTREhRDOHCHyuKNxCkN0AX51ukU/Q5MrTdERFcMhzCv6CC9RkcFngt4mvZWVFol9xuS
HgULVb8WDG2FBxL0Vpiss45owM22TZAot4CC0ibOFWSZxd8F2J+R0vHBEbXt9+jLZQTb81e7CRbl
IbQkjZOghVQD6rA8s9t9mHa82nw/S4hSRIbuzwbdf8Doynrkxrox5QDmr/2zWTj3XdGsN518nfIQ
i0LPXDiI9PJMevhOyef5/vdn3QNSoaQzAPO26JluBeoZFDAN4+TuLStZYcxiYiCyug9C9vZm7ycg
1H7kORh6hR5xzmKJg3T5hCKkv0OQqOC35FAT53sIsf1X0DRCteolv2KEh7Mb/UcKejYtWkT/X9R7
Wj4yNHZ2lyefpiJccQjw9lxhgcRnUEttMJp8xdhnFoKELZqETnmd6xHqZ+HK8B5Y22f39JciUG7Z
xcvcgtMBEB9bNITbzCv0vK+aLBLljdE81Q2+BlVt7OT0KzOPYLjclSZDDoau/tDPTRYq1ksJSEAZ
Hl9/6R+IML/+yhhol+uD/UJoRAD4F7R0LzHMu1zeR5g9tiYLRbnaYaiTTMFLziVee09gGGGmm2fv
LRMAyp4XWc4VMbknycvn0pK26KGEzwjA5vFXgtCuVZO7MYwKmEVx8IzoginZ/z7+Qh00mNZlCd2s
Gv3clRQuLhS1lCFswc08MwfHSD2WRs0FR1co1DGfo2pdx58MD06S80sw1tG6x1PNwArvZ2z8Cof8
/0R1haxIe55Ig/v/mizYwNLdGc1CBzLGDYOnB1cUuvInkqXUB1lbhpu4AwYlEP0VjC2/rapGreAU
glqsEWNMFgIHCPcdc5qeH3KnesoxM0l4NqMv32BY+8zxd4VGLZmeZ8JY52p2eXX3Dl+YMppnWkQ/
5e/7mszCoUwSbMJdHVcEB3UxGONzMN0D6+LFwqCsEmcIp6gtVm4w1SXmMuJER70PGtIv92WZOQen
a0ZnmqNa67SI4Fhla2QtM5kw411AwoALMKofUCDAU2ul150gcCPWKnjuQPexWAdrzFkKkVlimf9c
IusKiloyl+vUMBMBpaAsW8OlxfHBeAgN8O3B4F9YCZ/ZHfoj2c8JNzHQKpSaKCSSKYbucGZrHiLn
m3G8zHubCQgVMYK0pG+aHiCREa63gz0ekCd5YsRCTBQqYhmUWtd8HiiFLS/30bYwvSfh+2l4YQCx
loyKWzCrJkK1ws+SNR/CSj3b6fv3fX2+pVvBtB/Qy4DJFPUvoIejQpesE7qy02RyRXb30SFfD5vk
4C4vrhXsgz0qEnZv/fOwyyyUI9j3sWeiDQzqBu8ZOr9R70PbUpum6NwvBdwABSvfjorxFFjW30FQ
+tBquN5JekfywqLpqLuPM6tgai4yu5KCUgaJE9VBrPn0kpXGawH+YMkzUgX54EdWF9GcxV5BUfrQ
1HK2UEtIU9nhOo/NV/Rxl2YRm+TtQVuzmGlmfN0VHKUaui8KrZcAbsv/7gJDeLu/N3NmdPV9gj/x
CCDeiOsR7ZuX8QEv3VppgqMlNVbP2Uo83YeaCQ6ukKhztcDrveQJQBqWormvlovP1d8BUEepHCll
KKkjeUjhzV/g/WIIMOMJrgSgjoUeFPBpGsJUkB5dy3YZGx+rb0Y4wDJH8hsm21F0gdg1ERQ5QK2s
MzT2IK1YOZf7GwFmhGuMMnJLNdOA0Xzvs6Vs5c/uv+VtIW1A/zgVjJm+RogkTB13eeyE+wSGk0un
G2ZmmYxzhiUGZfNuobbCooAY2xbJ6qfu37b+UjJQdh4LVQ8CMrwoZMY+MELrpNsRa4IXSwTKuBs5
T72+GpD74PEwF1uF1TLK9mbi5audoMzb5TC3S4iJ+wg2ugmOC+bsTbKXVGrlCoEy6z4KKtF1gcBt
+c2evBygY7V3nsCIxqhZv28bmDB6rVU88tRjpWFHisJYGKaH1/hixfTvMy9JV/JQVp5nGJ8d1diT
V9wvRJO3NbPYac8bRlhx36+DxvxaGIwiyKRUhjCXdW2wAnHGStFhHixT1sMYH+dbC2ToGNmyrwtm
QpWxUj9Hy8RXZUkiV50Pf9iZkvNO6qFVIziGrCvffbcLxsrrlXJlzVfcDAqmGI7Dn82vzGY43VkE
zB8AiT2Y3+SbeF9doLuplWAkGiqKstFQHo3uixEFSeR33hjKBIXa8SqVxsDTRRjKSjOsKl4VuIE7
NYhQQEmTgVCvNtslj/rWDIFFdFCXqxotNM3Lt/3BP2xYucRZ1/Pn19Aqgng0kDgeMkdG9l5Yb2jU
YazqrBJOEKhDIBOzzCtcINS1oZvccdvBXO+f+LPebQJBqUbUlnkqpoB4xrapQMlc4z4CSwjqFAjx
QMLJNXQ8Li0nMBY7HxPtTYZqMPTv5zVhYkhx4xdi1wFEMfzWqOzW0h+cULOyy31hWDjUYSA3iyoo
aizXYL6Xo6Ob5WjaytN9ENaKUedB2S+CSsWuXLblzkF9nlU+l+Z9CJbuUgdB0HZ9lHWA0B6cdhuu
WJ6NpVZExMl+VKqW6UWF/agzjB6pwa1zvi8AC4ByBXo64m0X/v8ynl8VDAhh1hbPuuY/hvFz4ZxI
IIe9HyU+LpRgt1rrxmt06A087cUbz7kvCWMrfvivJkBNL+U1LCS9pJ+Z8QBLD74YNn5L5k8CsYks
lJFXXNOojYDdLuwaFKy8qeBtBXyzeGwN0CnSlqb2aJfG+YtVEM7QZJGyfUX2G7AvYZcSQ7Cq0HjZ
dIbydX/9GCZJ80YNY5EPeQGMcN3Zi+dPYQkG7N9/519+XoEnm9QvGj0H7Sc5qJUMzdZgrX0rD38J
Qtm95BZDjHZJ2H3xDAd2SNZgxjVZJSpzL6tX2kDZPhSlHlqicFavL5sGKax1fSleI0f+tZVXLLif
Pb5zaNOvk2Hltl1bQfle252g2sFufxns/Bj16BnqN9Kzafa9BTmFyP7mMvM/ZjYm2k+5irDxYkUM
8QNQHuqt0Lx+XhhnzVr8lxvbHxj6+VJu+y71yWH9yi+3w0+hxuBZ2a/72j6fp5nAUDHB6GtpXrjY
vR5HA2rBvj5cM10ybGougz/VkZ9IbKLvGO6VDpqPNUM9ZWcrvuUuLKTS8Ljii3tM1IT3YPV8MiWj
nEXgBlo2EBuz6tTIQuMDebTAWYFe8C+XUL4+nPwuLAY5wBLiVpo8BcuXj9TUjqyMGsP30e9SMc+5
WiIoP2WvIANftzarlZK5YpTDQJtZnyg9IPbJynHCrxTz1lispLNigKuWVJdgPspPB/tEEzAmsugx
jQWRAriT3rK1YKur4L84vgkGZaF5FKicEAOjFK0IFEbCRn4dtqwk6uxB8Qfl5kQvMLuiEVUSu4Vv
0iNq0UnBq8aQZT4dOIGhDFRddMmoIX67WIPpH3UMnMSMy019YBzqN6O70EAIkpF/NuaHJWqyMSAu
XHh1BpwoX2LqwztG0IItwDBtEJusN4fqsg3XnLPYVAYmq8Fi0bPELlgmNnnj3Cc/grLZDAQuah4Q
YcVs6z02OiqscIa8+Aa3TCzWWTKv8BM4ynJH3817boCibPdiiepeoSWFIuKSkVlg4lBhfpBkXZJV
GrnaJVi+19byNuP3930/xLAsmoC6TNo48HiAoBWreN6KnYGbERoy7qMQH3Bvh6jTPuh13wWjFspS
yAz0Dqyh/ynWn2wKkXOiiEOa+EPREkVUMfqQD1jZC5YElHcIxBotPh2+36Mf4pAyn/ZJ9HtnheiD
W1zUwxApWKGfp0rnl2cHa/MjZA/IZAFRnsHvRGTFOAhC3vZF82Eks3HSU8msgWdoFn16t73qZq4H
iRIDbFxmY/iPzw0aZbkH/whydX7Z4mUUrSva5b6uMTwszdXJLbqUPMWSW7h+5h7aywJjJlSfNUd4
VjyQBJB6NxRa00Vc6MEq4V91OJ3mud5G66eIPat29vo3wSB7OVXqLoi4rgPGVl2mO34jYILwIJkf
/+2euUAPq0569G+6wkUtjAIvCDLs1TPGMDr8MwYwKmD3YDnP2XvmBIjyaWqbNFXBY6gaPBroTNEh
xyq1nWtfAZ/MH1moeMRLhVGIx4iU4giITgdMlv7dmzjLLd9gZZlndW2CRfm1vu4H0CFj3drIPICN
AzeIAPNDWKf5vB78EYlybvq4GHMtBMzraI27o/rQ7B6ZTPOzjkHnQd6gQ5tllfJwVTsOccil5Lm/
dbKP7gNxKWazDpkhOyKGxNy30vkI5Q+cRmSe6HYVgtmZ43OMbDNHZ3gGu4hxxNzvV8FmnHDz5+gE
ifJ4hZ7qbagAiQeV/YNvyaAlTiAQSxlmdXuCQ1lr36cNJ9UFylnAh8nhnOP+Q/+vrqFKAUSipE2b
fuRvOrmNuqSEuoEFRjVJ3EHSzexq7rnTbgpELVnqur2K+RvETKNDAMLoFuNjdr96o7DET2hEtSsu
tflfNmqKSi0gz9WuPA5YQMkYXxPcK2sw/7XICbGA5lR9CkQFjL3Qcv2QNNlFQ14wfpPNyjilxmiX
h3xzZug5C4uKFuOQ99K6wJ7VDiK4wRaIVTkVhjLDVzj3webc0VQuyrsqQwMlVLFtLWG5wlj5t8wC
hyLLHbG0g/z/xHS1StJz1QcMBqn+sIWBj+gB9KFQ+dasbZBwe3CDTLIXFizlbFEnKmi1XhEHNWKC
E9hsLPlDtlG/W9vxoX8XnlX2YIo5o54uKeV6oxglvFH9YwljZjTPg605mqO/dh++6eGhTFuYvGIn
R2a7zew5NkWm/HHQSv1CKSFuiVVGE5eZb8FmAs6nfMkkZCBKSEeff7Bu6G6lJFbFWCaK44iE93Dn
CDvVTBTbGM4s7Zk7zKZYlG/BNTvkarSKQEnjL9H2jM/Oatbu9vG+LcweMFMcypt0Xd7VagycKjZ+
Jbbv/K7t9CCC2fNfD50nt+ApFOVP9DHKvS4D1OjIeP7v0U2Gycqo/GMGN/OLJ8sKKDAxWZh+bo61
ICj9aiCFfxreZDBZ2LBz3LhZA1nm1f4fnJ8zdWLiiHgVzmt+cKr3zhHsdPkfahh1zLMTcY6BexAD
F669CLeQuTrWeqIH6L8ja8btlQ82iT7RJ1q3F6D/wFs5hrZihuY1jtfpXOVJ0O0aduSk2J2jsnyK
nC+Gvs05+ikOJY8iVIPfasABC+VnZbRGsB4cfSng8dezmAWnc4owQaM3qA9kOXFFoGEcifGr336O
zxsWY8/Pq8WdpaMrA0a3KwufuIUOTOyJgUljD62lYkoertgPp9FycHs8emtZtvvvcLXR1ywK29ln
gqmYlBHHAS8mLY9fMLYbJds+bR+9Q4PRhYdujbBnYd7fw7kTZopG2bE7NpHGjUBT0PmORELzWn/c
R5izqykCccQTu+rloYeSwql7H6hta31TW98HuJ0UA180RaBiAE0c+FqpIENpiYRYZbRS1CJrhrJO
jNe994jpYkbnHGXP6p9s62OTmt8sLzV3NZ7+BCo+aDhNHz2FhDzoeY+QSBWNbxYnIguDCga0IMHE
DBLqNM/r3K7tD89iiTFbIjqVg/IcRZXWw0L5UQcNwzcugRHYrtWi2uOJ3+rH+xvHEohyH37MC1lC
3If04BCY3hzw8HAfg3zjjj3Tyefay9xqqHFOIREjfshGAj57cJIyTniGjtNvyeIwikEfAKWD2vXQ
QN88fP+dIJRbSOW+WnAcFssKEGwakTmaESqWWHV9s/4Ag1AWKljswDxN7Yke5kKWtRhg/i454zo6
yqv7YtxybBJj/QNAX4JzLkqFgAxjt1LfdtSNavYgIsBQsswocaof0tJkcsgTF3OjBBNMKv4KpdgL
tQLnbgQnlxkqGoZJdKlarck7ZvHwtzJSeyUWWV5GCRYR8bNscpgUIT7FTmSql9b88DHAlydNlu2S
oYU/J+CtnKT3AzaMMe3kBJ242rbDiOZCxUx4ZBqt8K0yfd7ILpuwN1iR5uxZjFmA/x+JWlFOhjMa
JCApmKJo1A4GJPeZNS4bkdnSwoKiFrPT1KwXfJGcUE5oRfvdhkzvZb6Cks/cWzvqIMTQyGCRSNiz
KlohXYvRQ7Ihfwq22Y0OSz9YWNSRiIA2zcMYIo1OCx7P0AetmWRWD48B2iRYOZrZN+XFZK+o47Hq
lDQBmyPaTcACJNnJTi9xEa+X5FaAkr1ttsJzlekvGYZOVOB2QdGRBv5QMpSPEjLKNZ7jIwkZh4e1
gwK0br/rUU/1X94wkY78B4aSjpelHIR3Msnb6EYjG8I2f1d/sSyLJQx1vkc1KFIFD8Kgyq0w/FfS
IrhzDe0ZnHf31232wJrIQ53yDV9zY6XjGsLbif07NnbkUsWK+mZvitNVI0fzxFOUet54BdkcK97t
UwtMsjh7JZul6POnyZ/NoU4T39VkTvUBkx4tp7cau3oq1vy5/+iM0Cyt5j/UbU6kol+UuLjOtMyF
Xb2OqZEfctQ7pkzmoR8veqPYMoZngZqSzDeivKzAgZLSL6BxhGBNcF4Dy3xuAjNaSSvfES+oVV+3
p9h2WUo4qxkTXMrnoiBAVvMYuCVy/O/F07E4Pt7XPbLr9ySjXG2Our5QqYCwdfdoSTPhaRk7xJKB
cgpKWnpDwQNBcmJLOPFGunxk9YURi7+WQsGcNXTzYm4dqJnplLEse3Wc6XJzsdasw4j8vHufvt6C
+4t9GzNe/0xqsZWxGXxvlBpwX1ROsu8ck/UsyFoI6kjrQNbbeTIW4tfpyKqeZH2b2ki1rxO10fDt
xGSy0M/cQq6Xhvbpns41goKPS9apskCsYu88HFHnr/Pz/T2YqWy/RqL8eg7vxLVkiSJjDX7ZztjC
iM+qZTjm+ZQut+8WbMC2bDTI2Yy6tZ/n0nvKRHl6F31/UdlCAfbOe/cUPC3sxPwNmuC91T6cfIsD
lbO5Cs622Vjn1QGT203P0ddf91eAtY/UQYCJNiHflvgRzgkZPMZZduv+r1eXcv9NuxgwzRQf743f
LCufSRZPP37TC7ZoFKXyPKW5PEc2d0iW+a/YAOl1+GRxLH7++2ZPN4X9zYLfjPIUBXcsFZEs+JGx
laxfSZl7wVWuGxTQ5b/+MkGeRAvt2Ei6S1wVWH5Zgfd9BVTpAX4DxydBN+BXK4ZhMNqubif2La51
hDKxTnAHbUG0GxOoTMmIME3D2ZG8a2Wkq8J5fRqM5cr+/suNoGxq0LS05XiI1Bsm49MSa5Mpk+pz
FAZGKr6NS0NUGNFjttzYD7vBOJnWY2PsVh/m17nZmkuL8F9tpNAqWFEd4ydQedj71vCTGfnfTvBm
en3gCyj3HyHP9r0x8AIaWs7eXZeGaNi/wZR+H431y68t5O++RbAmNtFLmRi2OX64dWJEzbcx0pXS
/tznJl/2vUootQBfRjWPEdnKQQHnaWewJi6JLBzq7AN7Q8ZVMXBeHXBRGMb+gTPf9xfPlvGUswJP
/fPW5o3z84pFTcMw+Z8U0URAL6oKISHuBDkYljthGQhdN6st+rzjiD953raO41uXEM8fqfFyWWNM
+8lY2WtluXn2DRMsm1+DufEs1ivPz0CJezpN2agri3FR95Dv1bL2p6+Hh1VhvF0Kw9lmRmLj7d1x
QP6amRg45Vpg6Qd1hmdYI3J65vfysTfts72Rt+f/I+07e1xHeqz/0CtAOXxVdpDdDh2/CN23u5Vl
BSv++veoFztXrtbj2p2dAeZeYABTZLFIFsNh6q31h8g8fse6u1p/uV87VneMZ0H3vBALeVzVuq/R
/P2IVCbTR4zW1pjzg0fl7L1veivP7PCpb7bk1rAm6HHObEHfYkvHZU9LPFNuJplAjUeuxsYJnFpm
WDR1+4E6unMeZMeu3IV5X042xjwHureaJO0Y1scZlZxQR+NujgWP5mcEFzEgyMLwmi6Zxp8GpW5Y
VMoD6AcB9d7H3Nqg/ycUcsokPD4GkLXm6uX4HBzE1YvjmavSUB+uuuU6hn7Cn2i4RDZctix8oOG4
p9hRMV3p0rSVchnJNA0TKqrcTocOMBpKdL0Yx2t4I2O1No9WLpHglQ+HILtmSovcjFdxWKjZvagu
pgsYs6buO1uyZnNahD2WQpRD2V5uYTUjLLT84+un6SzvX5GFvIkkzKlM0pyZrsGPsqSXJQADGF5y
/MiM9B1NcFTwzIXJsVs6hG3WUrW+aBLoKOi27qw34aMCmjKAwnJgPjLo5AqRLbcevyv7PoM0KRIB
U1PHSEymP1LEvsk3Bb7npHT/AtX7lj0iQgpjbRijAuyZqa8Lme7/yaAUKW7gfXYWA0D0dwrY2an9
7K25PS8pVJKL36vt+cXj0PMLf1C5DNCIQ9S0KveKprgAG6iUVfo1DeaVlMu+ZFDn1An95wqhGKJy
ot4cj/Uqtz7vs7f4BpomEdhphSGWUBFyZEc/YQYNF8zTMGEur2O8Gq/WaBn54/+REuHTGEUQGiEG
K6b/FI9mba4TMzEbd9pGR91tPMmFtJEztkhHBCTEvGojsFWYkt5hdQ6n+ysWzaZAIlUwWK5TmPtd
YpjU8R8xkt4nEfsxyDgwl76OrrRzDB6Zw3AdnO7TWWguuKVDpHw4P6x9MdLac7ApLq5oCq3NWMUG
2Xh+k2HPQOr58PFGoa+xflWXd6Wi0y74Qo3o9hsInQwBYl2H00EO6GNLrKurbjnrVH78n4VKGGQ/
ZhgMGOEQB0CBowUQiOD2o7r7F8NYtwwRJjnm+VJrhx+GJiCSDLNynY0lAQ6Vo+k23VNLwihHWOk5
pD04mtYeaUA/aDFhhAbo3dQAjXWEMF+JHqEnnkqZpqCEWc5ZpsJG4ume20AfepBNxglAkXu4r6DL
1v/vPSDMSSyGORMGQQd/3TwlTgrouPeIWpBamEy9PTHCljSCqgE5HicmHrrQwBQOVMPxkH0rEGRq
hm9HQItyWt94Xaceswr2tUsrCS9wCuAwWeR5hCZADyMEmnVDUV0YfEJrv9RAX6jQUnaieR9uUghC
YW6oEPKUG20cA6yfOz9pemgkvd4DCivQa5NHrSW1Ijs4DR9UqgvW84YqIV4xSwUxE6Esrf0TdeE1
x1m6odprKqzvwo2YkfrVRFn7fBSU043IdBZDB5LFmydab4VAI3KbdP9/WEJfBgHQc9A1p23y19yO
1ldXtMqDdhwPqTrNhqCQaRRw5Rf3uzrw7hY2NdfXj4WDwQT09psYCzZZV6N2Ty3FaTcCIC36JRvy
fDphyJpVjdLQUBL68LcPX8XmuUBpV5fdQWdWg4/00/3LumTJJQ5Vfk1EV6SCTWy3sU0usUESx7it
g4Ema3+7fS+oAdTP6NAvFZ4RIdxF1sUdCv0gUlrZTtuJ++YxWMur0pGs6JBgWGLyVLvccje93enf
Dep63/mBMfG3AR10tOf9UgB+wzThVbRE6stawfdUtsdbrKg7vdXurqjz0eZ2qPIlHEvGKEUj1yBl
+s6UagO43ONJe6W9KRZN0UzChFdh0UiRSiHIeB/B+kGFynQ6bdvm4hWa0SDMHd+UbCkOoFE8+NvK
Eu0DXrmUYJfGB2HsEpmLA/bqw0fFD5H1h3EqPFL+jSe8OX/CuKE/k48rFpyUVm1drMZCdw2cbkbf
1rYUXM9JkZ1KacD1EtxhBxg1zPJuhE1gKdbuYl8fC4/G11Ja4IYYYeS0EU0uIgPpcXvuhYUh8VaK
rjqcaaOL+01cD16wTk0Z9sR8bVZG/i65F4MxtpYg6jBtvm6Uq3XoCWiN4THW4du7tdu+3rc4S6+p
m48kjEGMT5SvV6bFWJG/lp6DTX/VpUx3LHYDSDMXGzRB+eOzxAhnZD9RiC/rsKwIaEvD9luVkFAv
y4N0CSGhwejeX8I1ppyv5hSFRevOS1UMBo1GMepWdBb3cAkN/m+idxvNpC1BXcpZA4YMDeGIH1T+
15IblmeEgME+GMSBcYscLaeXTm5mX+XqoXcjNH++Ijd/inVxg75hk9YGumwC0ZyniIII4C+WMIG5
UPla2OIVITRG8oV1QdkK2k8bWli8zjMqhPULkkLm8gDiZo3qkzGSVySEaUheyyZ2RoSwfSmG2Hk1
BhG46CcZbY0RHj/dmdUP95Vn4SEuARP5H5ER9q9hS7YSC9ABStqRPwl48Lj3KSxbixkJwvyNVaZm
10k94S3a/ddr6l7MbwqNhWfADRuE8RMkDENUOWgMRvrJucWmXdefRuzQkFsXr9pfXn6ObZblCsIW
kA0/Ggbt7lfMUbZbpEfuc7P0Gp5z86PnMypyGCsME4Gb3hZs+wJo77doNw0bpeY109W9bE9r/rSV
wVnrCLedkjyh0ifiJ26shSoVcY+e3rjM4DbR+YzQkjEaGwb04bIqUG8XHjTM0OYexZjR7vBP5nTO
exbGbK6Cdjnob2cNCJ2R4evoAKSp5XSDfsVvs6MkjAXLBgqgDmGyX8zI8jx+LezKF8RKElbM/w8e
qpMRvkeOtBrqNR3lCmdaFPrzK/cU6xvOdulNodPv/KYjYGUuMsvy78xy0YZ868M3azomaXLWLk0J
MJGXB+A4xMA7Lx+oGwL+g7H6S5MQZVLGTRaooIniTR7CVGF3b2R/d5QjWyrD4F4ogojdynAuPxWu
mW5EIhvlTZF0yGRjSth/0hJD2FyMK95xqp26xuv0LOd1xhSRLJKeKufTvH8zl181sy8gTlHEbuzr
KITd+aXPdYACBet2o1nlT4N+rLOb3FN3QJTCHsHcoT5fp2v3+2j/sk/4hEETRKZPQLxvMO61ynV/
a+mtZZ3uM7nU+oMeMUWWRKzxwhJ6gskoDhshlKoOvkdcA+s3gq3DWKzR59gs4kWuuC51aTSvz02s
12fsxNkUJdw5GwP2SX5OTvivW9Dq+4ted/ZRBPOovimjnLYI1LGBIE0M8fwI6N76+T7vy6qscgIa
czlR4EjU9kBS8ygFFPh5WI8o7r0aj9Taz+INVREesayMLklycacPeOM+9PuJk/xFftuIh3Qvr/pj
n+k5Ns+9HWjNRktpJQnDdQKOE7lcUSEO9IJJOInx0+4cfSdP0xa1KdkfGVv7+c8OhbVAVzzuMBpY
hxw6RUx7jU+xL6m2gAdDsUvlsTOcXE0zXNhLH7NZhxBjQF9odU4soE9tWawi650TbeZpYUpMArN/
yRHhRnThikhNyg6D40B5Lnd2DzBeXx9Mg3EkGrDJYsTL8zIrS4qC60K2VAZ51ZW5Cn2pzN6Oz9fM
CBRDBrXUtYzt6+uI18fllcVsFcVJLzSvg88ZZSLqv/qjf4nauvsvgFvfibdTKg0L3T55m9dLJHop
oeLSDZwTJKKCYBD8C9OA1dDXPWGb6lKqs/aVEvws84XcjaAo0zHKxPnV/CUSiklZoamKnawDPfC+
fMy2vgYG66blv8HHgiRx41lNljVJVojgMYwYQRliMCYBV2l71NBW2Bs7hpqsXr6HfwmpUxQ7819q
Vw3jdZLgExBI0ar8kuiipdn5iQPG5lrEkltz985vCqPJ9XitPVw9Wspw8aE645V8Kwot3yZsiU/Y
TLib7ar7Kr3iOd+MTrZ6x7QFVpG6Vmy5sePvaHm56eR+GQJRljHzwCn8L+C2MfX5NC0GZCjKKQkZ
Wg21gWZhiApnOaNBnKWopljFewEN7/qQJ8aUmlrDLTuPSPPq6NlhTFoGaVlh/5Ika3I+Vxbd0I0d
Kt/SJsPb2008zXoAsGjoMSa3Kj9o26V/guA7kiTLcr6fFIMfw4WY0/qN+oDtisDGwEgOtIY+NL1o
wCUBC60kWdRElZApO6Yt0LRFOKyVHbFGbmJMX9532+tbvB4oubLF+B+lh/8mRhpUv8kwZ1yD2JOC
1BWK0RzWDPAYoE9pcc6yFGekCIOmNekgdxmPbIWt6PuYtwB1i+6I9HBFJ4YUU5t+F4OLOW+ToGf3
P8vLLAG49ZQ3izmkTWFlgMmhM3gLUMKYpRiDl+Rp+4ugKrxMREsJnsNDpklTjIG5WzRRTWFqb/zh
TTe06N0Ey5xh1BhRBqbrMcB/y9lkzANFjXt0i3PoikLdSDDWV2rmeSlbMe0IQ0FfwzIihfANcS+M
LINK4znC1p5xVz9QU0hLMTZUQmAFkUMbiUTqhNCxSVbgMldm9u21jCGvCmATW0bx1XosFfhzySTO
yREaMeZiVzFiN6ngFBt55xzj+4r1PKW6Vev7hHQd9RmxJMQ5TeK1NvhSX+Pl22HPHjJYe0zuX4CF
LK8yDNptE/Niwv+4Em18dtH5zckSQWheNFk0jiB7Ae4bJsX2GK4SAPUgdnDwojlZZ9bt0MVVbi6b
yoy9i4XCFeUBtxTDTM8aNL7ICtbNEabsIjV+ptbsVMf9SE3FGo331KFhTC++EmdUfm7L7J7nMcKk
oBQ63IZS/9gzOrLiBtZaXPXrKdnGG6WkpWwWndCcJHEBL1c+xTg3GBss8Ws8m/ab2W5FM3hoHdFN
/oQWxcAs+YQ5PeKe9EzOon0N9LwCWORRYXyNuwSL4ZBjn0K0T1ribTGLKAG1Q1SAR6aipH9rYYKr
HPmhCL9gwgvVx8vaN5HVPsqbmNo7tGQ856QIK9O0A8NhQ/NUPpzWFw+l7puoqyL3lVtmfWJWKJfS
5DmdD+nR5zQJxWTLsY/Q/DjFoKzR7ALrT2OOKBrn1MLlotubgiRV4FVVgThvJSnVjXrRYh8hIKop
gd7sQnQ583ZghFZ16J3v+5qy1HY82dF/yBGacmVHNpdLkOumAfNe9+RUz9AbYgkG98RuLf51V2GT
RKUbW8WwHqe8EdZUJyZqpPe/5Kfn65eMZ19CGNvL5ZJL3cBAZ1XFfFO/koNm975+VIqN8fh9fR+2
xv+gLrdo4mdUCXOrpc21zQpQNYOjnem1O+GJ8FaY6+23LsQG32LUL/QUyoTHoqWbkSUiAKSQw6Su
QRZQLbnusLaKnExBgyoVp6+/J1PiWtbYf1e3Fci0ZjIa+YpdK40e7JDefG+tCdBR2neo9RynizTq
iqG8RU7m8S871nZetXfMWzuo0BntN2t35u6VtQXjQIOuWYxOoIPICfAyoiKZOHg/zZIkZ4MpOmmR
ogRYl9XiXR5QAVeolIjDjnyg9BYDKI222aPBPtWTh6uR2LT4btFczDginKkiYiOHH0f9uan0t3ZV
bES9jnR0Hrr/AlwIopuRIhRJGOqmkFKwJGOLYbNrvHGnOWjggN/U71/QxWQKKCH4n1LXKmnjtRxT
MLwCZSq2njoCHqI+cigYeg/KoF/sb9VFFbVexZvK61xKYLB4S2WZR7eoKrLIBRBGMUBc27cgfbWb
9WimV71cZebnfQZpRAjLK2o+MEIrmEJ+7TvaJtVRB8gojEzH8etCzhghdH3UKkyVN6BRWsWnsOYM
geaqlmptuET/iIrQ8euo8VV6BQVJN8sjOnmg5b3VO4l9X1rLMc2MEKHkfiHUYiqAkOpIPHrXhxyJ
EeOVRxNoYzbPU4RMS5UuZg/xboKNQKEBb13CW2WAg0iAeDl5K8DL+99SpIevifWQvufFJjP/3SN0
TpCQZqiJQpK3YX9++Qh6HfiFookKaefWbv9wX56Lcf+MNUKcWo7EvhprcETSc4TdVEffqP/3oKQw
FTMapLHAALt4nSwt+508htiDBVTnZhOYDOUmLaYJ5oQIv5PFFX8dB4gt+n7JrNxelUD3RZ5gQ7lO
yxZdARQyx076oBAcDegK9nP/0uMlnewCd68Yz9kZgw33z2bZ9M3IEPy0QiBeYxVkGklXQ0NKkaW/
OPL5Ofm8WtlLzejydotdoa3DrL+1UC83//v9jji62RdMxmv2aGnHig8qCV8QI0xDHrm2OUfVAaV1
n9Plk5vRISJd9OUVV7UsJoGGRmz7D6oprl7TQ+f+i6bdOUekTQf4SSz4NShdrGAXGkffTTA/SQsr
FwOtv/yQGdXxksZxU4GKcArPMlJWpcnaVGj+ZcM0I0MYJjb0Y2wtBhn/S9gDfNTJvjQLK1Bs5pBa
hYdsI+WcJkfxy5HMCBKO5JIVdSBnINhO2bGLd3UDR1jv0FK62tAwR2kyJIwgm7Ad1wSgpbkJsFR7
XbK24gtLYYlGhTCAUoQ9zcp0lXmPaVDTDHT2pHgqsLUoolvy87Io8RKwd1B1+5kvnV2lXBrblA2z
HhWvYNM+FHutMGNUMBSHs7DNztdlVGc2qm+Eb/8qXJvRJpFeFFXCtGAK2na6D/d++NBazTM7vVh9
arJsOhZSRea0CJ28+kqeajXScZdv39uYstE5qCUCU7C3rug+1Q4UuS7FNnN6hEoOLPZfoom7n4pt
gfUSWYzBrqRDvkl9vCdRH/q++AZtGngxDJGn+imKlyyL6PTWMJaqHzVxOpnmo2djha9oHLETszXQ
0X36Zmi6sxRdzakR/iYSsoQDYmN/Ts1hV6CP2AnwQlqPA81VL93vOSHC41SXIE5kOe/PpjCalcXr
6EVxv31LBqYm5dwmPfilJzMJEq4Fi2EqLqrB00u+VQAiLr4LGRJ+rUVTEBpPhG9J5CjsuEl4G8Bc
ts/KJlpd31yMrjbUZP6SMZmJ72e0dn7Hg4AbigGkgqegBAY6Y1LrhYt5xDkN4r0w1GEapR1oPHXG
yybZvQloejWjR2BMF7pxwuv66f5J/eR+7pyUSNzoMVCBktzCemz2tZFYHx+lvgIIixBaZ9GMB6vZ
GuzmFJiu0XsGALYP0uqTmqCeLtS9jyCuuR9mieBz0yl6hZ0ERrDqB91w3cD+dFtas91iPDIXMuF7
qrISqmYEy4PxAhjlvWzKqDnFKDPTiq80lSEMieSnV7YsQSnRzWiH5Cwm3D9pRdaFLUyIwJWpOII+
KbxlCQOidkWalhWHey2+X/cpbzWv7Yes81u8l44CGuhd81TvT0a3wdPaHlBogFxp+YnFI5x9BGFc
rn3FXZQQH/FketU2fOBsu3kv9XZ1fM7QIkGDulvMac6ZJixMcmmrWolBrzCfgKxfGuWfnWEcaHwt
OnZVAHoWZkskiZRtNgy1UGDBGRYVnhWrWwEsgTb0sOxuZjQI0RVJHA2XdKKRvWcKBrY1Sza33OMa
E/feJTZoz8LFFB52pPzDFCE77apVPRuBIPv2puj8OglQLzwej6NeGsE6c/arc2iWgVmsy9O3e7h8
HFBDNB4N4Dy3VoAGKeN0gO2jKfLE5y8rMPsswpaniVrKaSnCachOvxlW9y3dYj1hxjVZo0nDi6Rk
BX6er/TAEU9rbGM+HCjefPHG/+Xhx/bMnETWKlxZqSBiZqUhmhVwmKCVFE6WBIUpZ4VTNEkUACl5
G5+gW09VUyyxOL9s3ljZuHS6YBkHzfwujPTLpA4ILvqIOT3iYHxWuNSt4IOplwETyBoC2ifMGZir
4+qoGA/W8yvSdYZkpO766gx6lutusAcmx+d9vn8iWVJBFEx4YT6ZFyRFJL7jkvilnKvdcH55QSvN
CPx7wDKPLgaSesCn6Fvdeo8xM9Q6JyS+ne8AxUSgmFGkT/sKEvOw5cumllFWwJCSIDuRrmB0/uuY
GaGtWeKDAziNE/v8Xb0lf4wKG+++O6zMHluL1pm62Bs7k4ZExArNNWybsu0hDdPD9jZ9n6wBUS3q
+BSGNQCPgm26gBPGv9+p1+l9a9FEwf0Oz2V09/EAFlTEaYSU8NtdLIet6F+7MxPq6ZZft9vMErGi
YhNtr5aGB8HV4THzR8vZ/b5kt2QJB+7LVTt2EshKuo8DUFdbVU/pu9J+XzOQUWWJRWpaloErcHvN
MiXmfVZBxXPqK2SAP7SuWF3Y8Xs0bX3nxmPrnVCzfr6v5L8dzi1RQqSsILSyr3DIGDvlY237+xPC
Evc+jSX5ibzIa+gfVtVfqJ1YyNAxcqlM8husxApNycHMEiZH75NZCLTQjj6jQ2homl2juixApzGu
doTuvuqZw0bhAkuLaMmLnxblW9twS4s4LC4ZlFi7gFa3zrdnLdP3JaqPihkmlrB6wcVYA9MQu7ON
ZqMaV1Ne81gCZV2OKycIzfh9xCAg1qhHW82KfVM5dIARkzC+DmvimdQn+6Sg9z6WOOSmT8R0aFBv
FvR0VVoeltQpFr+S9XXh+AblGJY0an4KxG2p2FFK0RwxnfZkMz1smqUy9Pu9dyt9ItD142bUGBHS
n865w/hzADQFxWA8Bjgt//v82y0xIt4tlaEMu+5HetO28o1vY8lRTQlol0zbXGqTcZg5cniaC5qf
QKT0OAdlQ1qJcvkOohiPoXtewS/d/n4adNduyH6qtfvgy3r/rjdP968fjQIhpqbGmtKkBwV0YVux
WbjqBPFi0qK2hUh8Oo6/nBCSGhpZqRjAq54le/+SGnDNtvraPmU2NVCe7MXva/OXEhH3BD5mFPr0
h6N95MTAt0CkgWlnelPp8gX9S2mS7ez0a5aNBa0EpdqKgVaGwLjTxZMMPBKMmAVmuaENUi5UHW6k
SGbxhjIrpFiDFJ/qQ4neGmOX7QPTuK8SCzHwLRXCIsehmLSajGqNhCVaH6HJvvrYQYwWDMVMKI6M
yhFhkbGRN2T96bSAoGFhqcXwOXVYu/9Ocnj5TsA/rMizhDGVWSaoJeycwEvwLTjAPxeYDmLMhNVp
HRYLLzWIb0aKMKVd3itlwv2QQuYAc3rhs2/GNrMLMIbsZDVavigHtqjyM4qEmajlgA+KHFWveNWb
H4nXr0e0rAQ20NjuU1q0FjNChLVQ/DqvxQSZ1tJ66RUde7JSg9bFPFmCX/d3RoO0FExbRbGW9Ci1
vqS4TemaIi4aE4SBkC58pfgFMpybdFqApycrVC9onVsLIBy3WkAYB04YpYZpIKr8pUIT51t48moD
3TCINoD9sWYNDst2KkDnFWiA4T/F12k+RLRV23qVG/wFWzUfktVaWnUB5RAn/u4ImHziNpwcXsoS
2uKJ6xGPXOyQoUI6LmBl3rBPPnG1/tpcMxFEntpc9958I0XMghlK01MffBGDFKweWrv1Uccgp8Ni
t8lX6lAvPeWkfwzdzEADFNRPE+3HkGk66wHzC9AHhfuarXaPxmUFsMAjLTJfIIkMEMDTUBJWsLOM
UC4t7Wtsc2wwCTgCTNO4YljscqJEHUsWZioh4R9J4FSW5EvpgzTypw6IDG3VnFnY7Qa+AINMqRXq
3z5txm4h4YzyCobBJiQBATP0hEMok1xkhhy6vKmx8Q+PKQ+9wa2JgDSIsOmIMzIzd9RjdtVpYFXi
gmm7IU34B4bPIykXYUzL79ZkkHrqt2psTl/wEnqw5VjEoDO7EvD+RmgqRmfzD+KpN96TU78TNxhw
3WLl2KR5gZ06ygMlelroHbyVDOFWeKmtpGwqPU0IFByeDgm+RrI6YK7ZJ3Vn7fydtKKVRRe6Aiaq
EtpREFJhaobwMLlUV2UewYIJoDjty052mAEPLLQNKsDqU9anTs/XjCkBlW2g9hQvhD031AlvI2Wc
0lc+8tWswzvAlOFcRPFWvy505S13Ls80nJSleASOe2q1QBQsajLRhJX4Rdv4ItiV9GrFmY2Dd4Mu
rRmg/AY27d3ATz6MMI+izE3bjXkNNkwiDHeVNn2bKCgz4MmlbGyM2vNYfxTvqw0AT3eMU1iWe0Br
pm4Zr4CVfKSGypP87nwAyS6Cykt4neocV7w9OUQOgGrfJB4SeLt1XuoC0G521N706R6RRBUWvZDT
/geWI/NE/ShnYSGoyN7x68ECvABSVrsHVBiDP/dDiIVChCzOKRE3upYUNo6mPGHi9uhXSOECR7tE
ak6Y0CyCc47eyNEAIo7FvMVY4McHOlCuDVc5c/S5joVg4+ZjiICmuvJJg2lc+EIwbWK/laVvp/Vt
rSFv4KwOtKz6knuYM08EN3lWibGaK9PZXuB8n19bpEJNioRpTBEanLCo9qf5dJZYp+Vl+tgYAIqI
V16+ilfV54TKUyhmtFKcxsz1V8nhTUvNDOqEGP+7aI2jRu4ZoFssz0kk4BbjX1lfioIBg40vb6r3
hiqlhsGKnakj1pninQml4j7zC5N+tzQJi1z4MeYPYtBkDxLUhjtNk+kWIFMfQnTrd5hDQF+5T22f
X5S5xEoqeqsx8ETi49WsjDRrGQ3Y04IFZoa23tEetjQKRGQxFjWS+V04nDM3NjUj3Rna533ZLVk+
ZcYDoTcc2wwaW0086MKH0Tu0s1lU/n9+H00TsEGzcMyP2Qt/HcCBOe3ALfZX/dXwP+7z8OP7CEOG
JTYYoucVpJq5n9hpRiQtJ7AAlR/O9Zp3REsCpWOy1YwvGQ027YFqrReO5YYeYUFG8Yp5GAb0tNOU
wERCsUazl7wKnA6bXRV02LOo5p4pXC6Ya2nqPETzCaY11J+IbcZlgK11Icq5A56zl6fGabwMoeaf
eitgRJH2lFnwRxKWdQEvD/VNBVN8t8emMhE2CvvDcA7QehiaHeXEFiZB5JvfJySYcphKHDNuOG82
3k+NAqmUc/rnfDH0lf5n21rbZKu/YgzAyK31qfJyYDp/IhVBsRzCokxnfBLqH2sRlhlj/wr6Czy7
O0YA0wh0bdfr8el4FGo4py2mhvVTlOvZ/vStHr832vlzQ0PaXEqJzOShktdEYa5J22co2bCH8KFf
Zcd2z7nZZ4CMxYXC85IzBkAZh1oZIp3JTt+erRSrkZwNkH1lT4tgvf24Ouf2ud/gmeQ41rYzCzQA
XRHtnLTV9+cTRY0XQklAimjASGAl7Hj+OZKZGo9KMTbceBl/Mk0b1WEADcYAzzTXGecC0G5a/mIp
uJM4BXEz1t/AH8lE7Nol4zAtPBhh4rwWoY6mt9vqzD997C8HWy/NrVLpr9Uxe6j0YXXKDRqA17LA
Zx9AKLso9dcyS+vxvHnpIz3AvMTDYHkfhW1nxjEyStNqzKIEXJ215oE4BNScPRKXtBa9n8QxaSXn
cpis2kzwtTgGslCX4/npySu2b7X+MVyMQHcYw0FzdvCAHegt9h1OazRi+AHKuVOPgbhqPav5WEEM
8huUGwbrba/ZH7XX66uvyHCsGO+myricToDFPFCv+aI5+3sCJEqh1CRNxmsT7c2L6rzFn2/i4wjL
tgIsX2t15uv6/bTu3O81gKVfAaPzGOvUB/yS08C2UaBKYBBK4X96L2biH0WtjmNphPglWzbYFJ3V
1en8nPGYzLxaHSBQTk2mKxSvsYDygAqlCIgFDoVYjCwQpx7JXZUjr8vhujG8EaKuZJde5mGvQ7xn
HpEHivW1tsbw1dp1G/fJpdz2BQMLRBQBszqYtmJlEjBAUKMsC7C5Ah0CnmhE69KEQf8+UJRrqaA4
J0NCBZRqUqnSCC6BwKqj0JC9VVbwSk//L4QzN3SIrIgvpeGQdaDDuLCc3v6jx8ygMToWtFc/HVza
pV0KbZC/Rm55MmEaAORvL60QBOXQlhJ3VnLY6nC/cnBbAJhjrY37J/U7Q6hAO9CnjGlojf0FmKim
Ml9GTYJAza714XVrjFT0n99Pg1sShCH21SHvuyqFk1uPG93arnengeLcFhThlgZha4MyGplSARsT
qEpprPTtYFoUUS0kJ26JEHeKj2DPwysY2TC6+LpDXvNnrxTNbC1EBbd0iPCfYVE5vdSg8+QJaGTL
j7SRFtqhEzbZH66XoqmmQ68Pw8tJPpr/J6X6YXBm8zSsGhnHC36/RkiV69ine7pPYKHGeCMiMucc
CS3SlC0oSEA8iu3ICF3X/aSdBEVOZPI1KMasbCUcRPKuvWMsmdYctpDdvWWDuOZhzGTXEa0KiEOB
WetAVGto1aAfaMONC4COt5Sm8Gx2JFJ8wYtPBKVx7700xsvLW2i4+4vxsffsAt1+Pdqx93DDB8pB
/XYEt3SJy88WQVVL0+XnXt4eWmyxs6xYf6TczN/meSKCpiMNbyRYS+LC5LF8jfzqgg4sZIhhmBHR
6ePrfU4W0CtuiRCXZtRKnqm5/MdSPh730+4s93gMvOZqHreHZDS1AhB4wQQbQ6FMYU8kHtMh8Jr8
igflcNsckYjf1gDPsCMH+ykgUu641Z+tywr9+48ofiuv38GIZkzVEKj3YSHLcyODnxT+TIsKhle0
ioWgn9THJ+xb0O2V/qAYgM1+tnYGTWn/gyH851zJXvRarbUgzEGuxJIwbMfuNgfzX5mqvySIG9iL
Mlpfp9e1CRTzi/EMsPRYpBzgQlHlVmzE5dOugMXrrjhAz7Rt+4t/cB621tQHGhtPNJgM6hkRN65X
QkUZCggNb9vR3tscDsmp3NzdIiuCJUlYlUXrv/sdZ9/yR3jflk2rrpAgxHHT2IZ2vq///8FK/j0j
wu9KbS7kQ1aDo5dk52Es4YyMoh66xQ6rDSi0pk+9fS3dskKYkgQFv5i/QHqm12NiK7bRiWXo1ilC
2UszaQ5goWfzlhxhVC6xWPusCM3YbDLd9HBcq9VDazhfV/eI6HKNCQQNXWc0x/Yf4qV/REr2rA5s
LWY5AzazwJDe1lBFFdWr2qWUL5cd6F8yRNx8wW4GCXMcyDlcdHYl7023o6bAf5cNb0RI4jUN2RBV
Wjjpu/li1wZK7HjcYksxlsOdCgct3bRHB40pwmRIQ9glQ1kOZ/lRwmvOXmE1sWg66DkFVqhBEyH1
qAjjIcjcVblIUJEcmGFm4NUva4zfHA6Uo1qob97KkbAbXCgUWBkMOlBD2Azkw1Cud7Bhz9UAd0Md
NKL5U4kwGrFSjhoLMMDzEzbgvf34kvOX/geZKLypDCyVpmEv0NyJRNgRDeBBkRyAYqJjfaNX2/Ap
e4o/odl6iTAgsY/cV1NAO15MFNbO+grZNfT8Y7hgo1q0e7yQXbk9NMJ+1EnNd5wKljYg9wZ6oX3E
PmnbsXIULXGvvw+fnyxlO/eiued5Ffk8ANiKP4/XWRSAzs4a8T00RWn0ywvAW+7bYH7xRs9+n9BE
YCnmvtTiRgv6E9qq3t72K2RssM6kwciggTEw2o2ebuwvoz8jSKhijzEmjotAcAI2xHj/9LA3bNWi
LYmYruo9OoQCphLPSm0DwUlYcNY93xfbQjkMujDjgtC8Qq4yhUl/xGaq75g82HJrYPC52gPw4Wma
t2gEZ8QIxWuUoZZbJkOlIEXaAMlyWmJi2R79pfAT58y0LGgC5qLEYKdADmkPs/41mSMkDzBzSLN9
iymKGS3CT7XCACRAHwej2fG+cJH1B3buJy24oNybn5zdjKNr+t/HL5wiR3LuH/9Cuvnm+H/s7ezX
g5ptm3QKlp+wSncqs78lrn0unZWDTOt2NDrT2u0yM7NdvPJorC3kG2+pE15KUYfrldcgwQ06KcZV
ymHoo8KsCdCBjfoDOCPup3t6ZDfUPkWKIv5YyBnbWs7kSQDEpbOyV1cSspkU3ViOp2e6QVzaihuZ
5HqZODORREb0uceb54oMcmca68H9FwnjW0kS17hqgVMFsKoplQU4SNv+L+NnWpKxNg//n7Tr7G3d
WNq/iAB7+bosoqoty0X2F+LYPmZvEpv4699nde+N6T2M9kWSgyAJAmg4u7PT55nbMjOf0Zrwxrxi
zSpUozDxiqH4XMOWFq/2ar9vXjlkOM+L7WU+aapRpfQI44GIrw0qDQE2YdmywQu0OIqcBbbrrbrJ
Whoprx3R1fxgdVcfn7o39Dzy9B/PSLH1rCGWSimvKamcPNek2XjaBtbeQJoWk9luelxxw+HZXMr3
bbFJ4QsglwC8g9tCtog4Z2zMOx2srdiRM69vdN6LmZBinvO5lttcS/CqEJXQoOQ3YAjgVLi2/7Xe
88aP5pNTE2qMwRfNZJS1AIw5yOFvvdxFQXj5cHYWryt3dSEHH2HD+vO2UM77n8gWYXJQNQH7zeh8
uRv0ppIQVSoAArmrDo9LxA3ykmDboe1jhuDrq79m4jhk543AN1l6yRN9VUWKUJnylezxeIdhTcD/
uXC2bexWhbNtf1k9qdApJPoolwgcZTZTV6DK5Zs6E7vEbWtk8qm5oOO62SSPb9slGWzQf9zteGP1
f/NCvmkxMpQoaRNqI2itnwE1Tuv9MbbML7C+ewPd6cIhvn20fyO03wQZMapDFauMaFBLI0GoTeAK
6c4Ceam9vuPQ4koP4zIquXXWdYNaW3FxRAPwljqpgfeycHe/XHipruNzuKO/+Kfz+M0dY4c6s0uS
gXrFsLAkh8ighr34dVpw8f7+xpZ/U2IsUJ2L56oSoNqemw+DKHgdy0Xhj/DAXwDQOWJXLea9Oez9
jZn9JsqYIiM6/zfJeXYbZx2hVG9uyAKN8a1tf2rLfeh8PnNxJqgI/v2ZopPo52NsmkjtLOpjnhwH
m+W2hn+HDqKzMyxaDn9/453/jz9DZNVNZOR5TmOMN+sucJZERS7cvka6vFYLhR7VLa4YFdPEPeai
IhoUOp5zR13nh3zhxes3JB+RGQF/m43rS7Z98B0AJPixs8+eeKmt+azdX6rGYMdwoNKN/GRcbTGa
bB5jgjwJGVeI67lnS8/uFsOMpukEA/sbTlRgMcaEruzCR+Br7jgWQ+eRYfSLqYRKf+pBxkyJFaFV
9XixlY8cy/SyGP9F++Thdp/JsjDxGcuPxWLzulohXjm4LllGXuB8fLygH/KILidrX27szwDB7Grl
IqxtS14YPZ84mlwAo6IEPTgnAc06O8DDqJYYiRDgNuw5amnet/uWa0YtxWjZHgKaDCjRn28Lb6Jn
733ebDvVOLcumNFIhlSUZkhD23FZOwGhIEW32ZhPpEwOi1E/XSg38nkAGylBUm9/RK8GBb14QJ8w
afBUd64d3wMT5rBfc+Gl5r3Wv46QLZcmlRZYIo3ctqB6ti1X/LBXYcNxjjlq3bjKy8TzSM1zmgw0
VwREFupjwVtddBQkwT3ZB0yQ8UorHJVusOXT8jIgIk2QClu/1XRuAw7Wwz3Q9IlMvlbA8DwknBiY
J/LXsvGExbYaInG81uj0VdATaQ89oPWIN5zb4sIlxGicJhKrS0PD3XIRvMLcA67TP3AF47avaLAN
rok4pKYyQDCe1xUGJq2d+BofMnt/9Q1vczTTJjb1DDFq8tMUdoIcxppApeN5u5Vg8nOA8C2wPcVH
zfZg+wqW+3JOkWOn2B6lVDN7ySpwiOsIq0Kx+iZ83PPU022vCdC+P9kKAc3YYJ0DLb3FWAp5usuP
X/ULQFwRUnBxq66LrG7oqauHOpG/qFH6Qiog8YPnvK3Rhr+9e1w+xNvfj9ndA3qGLgr5/ZsQ+4wm
S8AOWJv1IT1cfJ93shxX2GCTZ8kZ0WlBn97JWR/f7rzH+y7HPSL1Yywzm+MM817DNRKYsH1R4jGr
KduC71URCXzAz1BQKc5lcqwAmz/T4iTUAMZKIzYdi+m2ZkXGzBE5Uvk3ice/1DGbSEva4L+FEA97
TFDgtuwHYv9aobaOt8dzQTlv4BoaT45uDP+nSNZbVKCDe6BL3H7YPMfz+vAnFLoGWZ6zjld2WThI
KN0tE69Zf0Dr01ZfXtMrR2Ox2bghq7TRHCAJ8ep3zcf85UkA42xoVa6ENa1tO+hjpeYEfbQLl94M
KmLP//LgGNURDVkPawleMLb09oh8JtbIX8sP6/ydl07iMMZmyIoulcROAq11/yW/nnZfnKczM6T7
Q72zmbG2jbOkoL5r/muL3tvUXiy9rbrwIA8P4QK1WbJz0e2ONfXoPuKIIJc4E5BUAnpjT2dwV7pH
5PIf3zxnrW6l2untsXKDdm/e2ZcXZ+9/HbJtUkJ3rP+limJzZ02b6KOJNgLoDgeQZnBV0QuR4Q+H
1/ki47cjeR2BmDy3U6FIWK5DbzL+hR4rw5aPaOniUOGJCxOJILRKyoEGk3VpV75OysfLhUOCo5gU
xh+4RIYZiyl6OhAaxytj4fNUBScXZbBbIaXCSrTwDArHbb4T7TdSITEEOL2FsOS8ZI5WYvvDWkVt
Wr0Dpd4GbuwmJOniYXG/Oz2grM0hJd2OVK6x+eT6w7RN+x46/dFxep2MaLAmv5BOjDieLkcAVCZx
kQl128QjOEJEVwKIChGDyqnyclJcAPT66TopgliZ2QWZyt7GKKpzh30lIfmNoJZgQGeHhfao0Z+B
wc+DWJyPGxTA71tYbymbV8GZnKEcSoERUjtv+c9e6j7qzm9kS1yUtGnKosXg9e1Lm/URJ/SY1xQM
QnROCtyZRtaDbz2l77d/fz7ymhBg3lKDNZcZZrgg6ZiB8N7eEXmhJJcR8rpDwWq//mdSOCHI2MlC
MVKzDegJkuVyEXhoKSKBe3m4zdfss5pQYQykWeXFUMbUtx4dIDvwVPZsZmHy81RDTcQgCrMssmr6
lPR9vMjINS/P0XI8WWMdZeCx/tdjP64xV087x38jJt7YJ9s/ID3D42k21P/mifWU+1Exo56mqKPN
O67GwBaktY75XMuRXs+8ctisCp8Qk38eoCZahSz/h5izzTzxw3d4/MyquwkJpp6Q6allxddUo2pL
Dy9ItSNK5PnIM7CCcF4mVNSfjLRZd85jBaeWOW8Aw/49YGCduPES/S1h5d4Wai4xRhvUYX+5KCaI
OcfjaZOTdW+raJv01FfRvKuX/rn1OBTp5/8RNU7YY9VDXcgAvgBFuiyuXBCkaAmqFr625Ek777oY
vQDAeviztNsVlWxMsaBfaKGh7rtBxQKxobXsMYb3fJs7nhAySkJAZ0VRNvQVqycipBjM4NZ9eOfH
KAoltqrOokJYLOPtsLbsAc21X9S5S/A3R+TnEyXft8W66u046LVlgdrzFsl1HCFQn5wH4AjgD8o/
dHgVEJctwapIzlHO10knpBmLnMqpkFwsCApWUyLhjE1bSFb2tnWo7kJyuf/ovW41rpRtmMKF9v3b
FznfLDChzqqTtC67nDZzrt/y32dPg4TuTfeZO2bNEVLWVVfHSyiXIw5YIQFAKHdYqCtvVv4h5mVE
57MkE44YvRLLjdUnKpXNLe2dA/ZjirewQnELYLWc05v12Ca0GLWi5kquiRF8gJNzbF3UmmCYGwJY
VMyQoQ7DocZ5dX9472WItUJU9TvoC3wP4bgtH1CNQP0eC+C4+pljqVlPXtO1QGguoNba25qErrQA
PDTn3c3XkyYHyCgSAwy1NU1ft6tsA6DSL2Wt5STEtt4dEKi/uD4UjylGqwxtIIqxAXrX2dHMsd6E
+9u3xPMLWS9+TBXKFEh4d7mLTFNHPtD/apId8q17X3m8TY4jE6w/b5rASlYCyhCgmqVdQfQHnifN
uyR2YqON+4vc0ENDCxp5+E379F2ECe7+xDGa9LncsJks0nCpW2fDqEBoi71Iy/ju9lHxfp1RDFWi
yIpJs8ZrHQhE5+XtX+dp0it27cSzzWSrKs4yfr61+5Uz0F1zH+OqXtprnos+r3V0RFKqRbeZMTo7
1tCmVCeI4czfrYM12kBf5e0roT7DnzfxTYJxAQNBl0uzAAlPWsv3GZG56oXHBHMb5xHDsHkArwX9
wNtt+5Y4SuXKLxdszcQeA7QkIV/EuaF5G/TNFKOtTTPtT8oFJOW3DMupNvfu68r2bxOZjz1UUaQA
VIC6YocwpNGMpK5qqd+XYyPoFv4YmlYaguEgDMnBDHH8h1kFMKHHuA9Sr+QNnQN8HD+w+dhWVtCb
t1mat6gTEoy8Kacurjuro1eFoXb0ct1hkGCJbCPybTCsKa8kMO+NAZFbsRQL8GgWQ1A7X9RypChL
rZ2T+ExGn4IbUK/sLXLMeB18rA4YYIi9Yqsk6z2vi2xWNCfkGeG/6EHRtRHI34V7uCiAmL99oPNJ
mAkBRvaFSDc7KQBqlUKizTay77zEaZ+W5EH8RDvesDhgMil74qVg5rOYE7KM/OOwjfAy6sPj4Iwk
f4oXaHY9N/BqOfzNiuSEjv4zsiusQRBzE5snnp8N3JrpXO7ql9tHyOWFCXpon19j1OBl7QQrIUQP
CmrP2usnhwy9iT/04IQVKioTpY7tRqdIpVs76ocY8MoP10ZC1I0OFx5DVKZvUaKHOqGEmlGfGTkY
SjoA1zRnm3jp73ARakteaHWt1/w9KZltkJI1M6r1EeK3Rmem/juVgVCnxotTiOx5GRFgLVNcvsgT
d5/O3kgwuLzWOCIy71P8dbAy2zlVxM35fJHoOhQnqwhBl11BiofDgQuQzZEUWWSUSZV2Y2oFWNax
rro1ylc5dIdvLPf/SlL+xFxQmmgsEnqoW9GuXs/xLgM2xsVAii5wjYoXNs4a6Mn5MW/M6o1A71Vg
xOVfcUri+1XIs2Tzan9CgnliITZ/GecEV4SZU2C8pGtYMgLUZWP1S3EPDndgh8cS89ZSrQhFI6Mn
6PS/sKCKZod7Z3BPxLc571rm0WJeWxcC5dmMQevZocCkpQuwYqfcbd/a0TYPpFxuNpXbevqddsJg
O/Yvc2wqh/5VaCevPT7pudaeIZSF07zvXGjh2+LIY5DtC2rzuuqtlOrg4zFYLWMX6suTl6hb0Qjf
Kf21v9I933a4kT6VvBvahW0QGoDfF5cWXY6zrT6XA3lsf4fEq/xAtYEW6GuPtzmd97u/xZRtD8I2
UHS5DFd6JendCECu6Ub3CmSJOJRu2zWZLWFUsYalPy2EhrolFxv7izaV/5ER2vW5+1Vie5rDce7m
mzAmzDEmuyz1slJjPPPSfVa/mlWVkRV3zue2vyNfk6cTYcys+NyqI/wdTEcLH6o9rPIOS8Vun95s
9DXhhNEmQ2eOVUJft/fwdfuXuRLAPGazFsqia/D9UQRngyygN9AIhAQTb4KCI9psXaFVTsOQ0oNK
fyWH8de/0wlsGUEp9FgRLzihbbDwDC/n6DzOLbONNqaR1rFKTwlNYCkKzK9AqLp9EZwrZntstIsg
hVUJBoIlRgHOnM2WnKgASMI/PSSpa7uL0VMxPW77FW3NbTZF7J0zGzBr6DvcH2zbfd09LCqN9/Jn
I8dv4WXbbQBgLVtaQ1/+6mju4bFXvfPJG1icDx0nVKj4Td6hWnWYBcrBIIAUJe+NTqEvgJuIND6Q
km1uOxk9rxuK+mpCJuSA7xD3cUrPM3NODbFlgnNE1hIFMq67xztAKpwTWpIQYihHgB5rTwR7vfJD
5SfPY3CIeLEHT2OyS3pTQW9OLdUzJ++8DRB0nxZ8tIDZNOL3TbHlAlkqg1BpcXQXQHS/1Nu6IzbW
zPG0P+fJsv09xXCWzVZGTNCvtrpt3qd2hzoShnsuDk5urdxzmx15fjk7ASemipjlKkgaPjKXLkFr
u29jkySvfWge7GlyhEyQbWligoW4uKdec0osYNodPrVPFHZovYrnm3MUE9u+o/WKONYNpC9FYSV+
7rDPoXM6gNBfAMR1ImazckXvti68OgM3XpfCWO40TsswyEBTaYHw8JCRjwZ4OsCH4VgNHm+M0ihb
RVaFBHDcVkPigJx5Sn2+1VBDNwPQRU1LZUc+6rjrCtmiINAYGyw84SHdvtrYGLA6xJ7DBcmbT59P
yDFavjVKs8XWO5rQpuNl+3T9aC7VjxhLLizHXyXEP/h7jmn8m8v65pG5rLYSJSun2Mzj3dpbeoI9
PmDB3xdXw1Oh/lMovukwl3W+5J3SCfQs10BQvFsGDvqHKWzQCTj/ADvjEqTB7S2CjNfVAG+wigIQ
PKEtjw5DYVqPohxSlxV2BWYFs9UOR/Tng5tvLhllL2JApVVMiOTzGiS9bd9jS8t9cJAdkWShva/X
vJ0zf6P1v0kyLmAt1k3Ui7hAoICciXm/oXhkQGLicDZvMv8iw4ZtEWDPxhONAJ6zzfZijx7yFuX2
EtMFVdzZQI6wXHme2EzrLCianGABqHLwvLfiUf2VpiTwfpWty+GL9+jYmC1MxaZQKYw+hkjCteZ5
mEP2l2SFmvfhadcuFXgGvDYTKus3RJON24RKClSzhJTkhhNgcVkUc7jiaS42XjMCLC0zOqpKsKVH
Jkd1gQrjc28udA9pXYdjZXiyweiQ0krDHkUgKOI15r7il9uid7X1t46LUR1doIRFql1VlHOUV9i/
hvU07xQXacD4QWw3mDXe5Ev0mGTASHKyBXdLMvc8GWVSNWoVpwM4rDb57r1woEPOm83LBubA57V3
zsbaBlbAYroDK3JYZ7/Ggh65qhL0KZ4BMlW4OVZaUwjF26c628Ss6dhuCoxBbFVg8aQxKl5H+oWO
MzvQG917aQP3CTrZ2v3WnXu0roZeuw49ffcZAinSdDklqbk3MCXPXGqh1SZqICCPjTglunai3xz+
5nTIlABzZVIQX8Y6QnVovfXevd/6svFpsyfKXgUE5PNZ8G4TnM22Tgkyul8y8kLvc9SKAPCyVt3K
j+993s5D+hvsU5jSYJT9MDSqJcagcTx6zgBgn6TmRLKzKYUJCRZkOm1OfaLQi8Gu+kPyUn+gdh+e
7U/uiqs5WzklRAOniZLvWqkzYzpPjxb2YBU492geyciG+om+7j7fvh2OuLG7bs2hHZR4ALGzi3la
l6fRZ4MH7LrUZKSGUftkMxhS2ErA6xVpCdzAyKzUEBOIVSfwshcqbGXlpcfmBGFKj3o/08OT0eLb
x6CnxCR5yUi0LwAoefvMZot1UyL0iU2IhNKpHzoZRE7ecQ0PqnXfitfYlV/PFomXjYaMeA/evvxA
xNrImju5f02/seI+/QBqeCYf0IdNrGvCCCWRIuexfa8XBKGZtCCj6/sSp32Fe4eMGTv3goasP9gF
MXfrABRbf6QJtQu45Gi/WbfbUGXUHSXdUGSThtkTzhRZEsa6p/cHxo7Sf5VgsiOXF57OuIbkf5zi
hBbz0C5oPs+DM2g9r7HU8a26N/zkbgjJ2TkB58o5BC4axA627gFgDYaGm2SdP9jJBzDCmqYYceol
fIBzfAsAIAev34eHavD8kLlHPj1URl71MC+VvAKdNcA5qpfwcPs9zL65CRuMNJapMATDCT+fIXYR
l63j+icuOO5cfmXKAyOEbVSWQDuQcFboBHpbknjR2aqzeSkw7mi3RFr2HOdtNh0xpUhPdSKKY1iW
dVCCIk0RHD1PcM8eORy48zE8zhiDPMRqL2N3AsXgwUCuBSr2Sn24fUWz1mvKDGOEVeMySBlyydSr
wUwd1guqRH7hKMZZd3BKhTHDfSWNIYrLoFKhc3WEOGBV73rhPq380OOpCvo6/ni+8NHQUGOaGCFh
iOllgRkcTQGxhm4fcCVUBX0oRM7JUcG6QYZN7FmBlaiipIIM7XU5Do6xUwk6j1G4+kfH980Rm9w7
D5kWmKNBOfK2hTOsx5N9b5MIbu7n8P/o2Z7XthOCjAIKIzmVtVCmoz8YLzq+K47qZOhK/OKxNtvS
bEwoMSooz0QsgE1xinhKyABE92eMnY9oL1jfiyjrQr/GB3ENup+6y3vIHEFhc32lWZ1N7PUGNrkT
3I+LzWHlf2lL0+ZdH7UXtySFUVGA7rbSsQOddb+yrkuCx71k7zW0s92WyXkHZHKajGqKYzk91xZO
8zlF7hzNV96AWTfLXiwWO7y1r73Pg37migqjpSq9KYc6hag4J0e7Nn0NnuLIy+JZdla8k5xViRP+
GG2lRHJoRg0egtPRQXNlVx4FDVqe2/zLe9yMDlFHvS4SEzpeRCKgWwq7bH3+2H31yCfW3PUivGtT
GeemE6QqyQecYf2mvGAmSFVI45InFwsoM/wbmlBMdbFH8huqpuZmbWfN9Pehsn3B1ZCosXQC9eez
ixWC4c7btgslJ3VMxv2r+LJ/5nWlzludCUlGvwTAbCxEiaroYwml+fAKrfkF/Pxn7kVy3jjbJ5zl
mCOszxqO1qW4mFVDBFd98T9vP7xZRwpNtlhGp2Bfq8i8O3ispjnKJtpFF+PO58/zzXPx/fvMI0sb
UdY7Hb9fuw4QcSn8f+tdHAwP3uZj3vOcMMI8sBjj+11ggRA6k20nfQhX4XYUbb0lp+0eZfKd9jhw
eq3/RoN8M8e8NaM7ZYmkgKYGOGEiuthvh4rth0lWUU0+P7mj4HNxtKErkC9RwrmZzGGqaX/pAioS
2FAtvBd3+ZOGZvgGecvmqcIW0v6FPydHefjDBOiWaaING4mqK7TUxGeU0UveWEE80gl4IBoLRPMj
yZaXwwkrPy4k9fx9ZsuizblOlUOWeWfRaeysWE5GuJAQfimxX55sv137CldjatRQ3+KQMeRKg+0i
cgJSjv5WEsUrHKxT8B7Q2f7yG9XIe/flla6PDsjTarVCm+CRxhzwLVAq+vwECpa9e0WQs4cG4BjF
efmanD09pMnZh8iOp2aJL9sqvgZVs8POL2Ac8FY1c+kwZr4VAVAl0jsGa9tyKyskXNqV/aXcl2vd
5dzsrIGaMMVonF7t9FrOwBRcwiP2uCDK30k4wMzm9QLPwslhCdVfssu8l2CMOlO/UFLADzEXRwUo
+2HqBhufYqL4vg1Y0IboPaazMZ9NHTasykFPfrtGoMxNHM2q2snXsBrKiEItE1OcsvM2rpXWs+yr
XY6e1JBwx0yuPuAtsWaUUyMYjSQrIEdLmqMTecuHZXRnFjbSVXHi+FCKgW3KfgUoAYjxYUV36Oyf
ea7qrI3+5ppNMoq9EklpDNnCFfTuG/aOesFGWWAkGsVAupno85/FNxOS1KudPJvxnJiX7ALOg5R4
9UpMiADnYOHG2D/ga68tt/TOuVk25RgGEWYkBBBcqwt4BVKOAsVKXMfYqQOQgU9emmc+jp8wyGgs
NTkl8thReuhtTg6XO98HDCJH+3AUv8Eon7SKh1IzQATVxhzgi6hpchPDHNVrMIoHOXQ5aZuQbrpc
e5anibYLQwbETB6QAU/FGYzWaQXYTuEMbp7hKGJLxEBCIIvTSWXOsV3zvzfencEonbw3OvSkBrTM
3tvJxsAwCbQOUqnSTgTo8Xn5tUeNJbB1l+sycoymwWgYLWjPonDCcaZYP+DEe+WBDsthZsAuBPLv
1LjBqJdE1UM8bErrRNbHrVzY4meFejSWMhLN+WfB2rfIs1nUqigao0ipkX47L9KncAvougMwd3oi
bHhpmHk36y+zYTL6Iy6ivOpLqKwtdJb3XiAULdZAh4wP/vofesgTzhhPB4OUl1QAJArt+IvuRsS6
OEHetA9P/k1GZQyDJZtlSNWwk+4HAwULdBM6COR5ePpcSozeaHvZlNsT5B9zMdf8H0BrNsjir7l6
fja2mJwcoz2MNEyVRI1GVHrQaAI8IQpfDL+F12DC07cmozzkosqERIGsr4/nbUcKvyIAkZG5Q6iz
LQoTh4V18AO1LIq8w9ldFlFJ4IzFruAalh1sioZUF6c6EZ2cN/CWPtdRvLM6+/arvna+3VBeJqNB
BMMqg+QCMUEWBnN9uq2sBUAROLEL7KtlUNsBYGK9Hl2UcuyGtunDoobwJWi8w4e34coSo2RaSc5T
vcarv6w8r7atC7YNA5VWWKJ0gT1xt5mfz/V+yxO7kzUdseVZESFPyBxusQJnCWzc7cOLSbCNyVp+
cqhRoWGP2lSxQEBXTBlL4BnprVtZ60YjgzuoOOVWwXTXwo/vCvsz2X4izOFQm3srU2qMCI/IrpWd
BWqYBSGFE9svF3gn3Ah1LmE4JcMYvzErO7Rw5FenQSApkPT8yzuv+DMrFlMqjJQWUREXvXb1f9AN
HwN4C7DeKDNxK9ez3cpTSowAXupESrsA/JxQt2tGLLHCMLJNuwIRP3whZrGwQJF3V3MR0oTo9aMm
/mumFcEl0uhdHZ1OpCvdIwpuhwDpkyeEPFKMqdPMsQAuBkjRrOvRsZC+6Mn5qOag9vyZHf+dFLLt
+YaE7MWJXlywiA7KSPQcBVdaBkh4oAuzrUTTQ2QM3gn40aF5BmeXRY3Bp7WHcVATOwPQGBgSzXJq
tJzb4pqSN5YG+nGDazaWCwoy6w9OP4Sxh2kkd1FDX56zdZqGgDoWL+OvL+QMkBn9fOY4oLPdKaZq
WojuNOztZoFjo1zQYqHC9nYFY6+Q1v/B43Dukn73n/rrmwzzNEKraQWzK6C/MJGEKWlgnD3ROgvP
G+PQYV+DKo1SY9IniDgk3IdY9BIDoY7g4G4zNGt8J+d2vcjJszMiVOpDBQzB7noUHmfwByBoI5tH
bQ7SAmte8nV2+nBKkmrtCclKwwYgMwNJdAEDf+Rtq3j5Stu2SxElshh21bnN42wL6ZQg8yqUrhPM
vqc8Znc1AGj9/WXBIcG7L/r/Jzz1F3XM2rYCT8dxk9bE2ifwlmiTpfPJ278izRvRv4SQnVnJVD0V
xQ6y/nyEynJ0lOqBSeNjXJ7DFZXmG9J+HTeecKWZYqjLcU3jR0e07yK7rMnJVx+N1dfBeKWbLv8f
uy553DHWVNBkHeA7IDrePQMJn6aYE6dap5v0EWAYvD7BWfjgqXAwZjVsyrjIJCqNR687JIEDNw/L
jlCsffn8+uJCns+7JN93xygQ8RyiNKyCHAWRODrwNX3D7h+5CmTWJzEVGVjSFvwtkRHIyzkf9JNq
IpUMyKl+r7nayk5kL1tw4+9ZjiaUGJeulVM1NMEUDlB7STBthEkjYYnhco6qmqtCaWgXlVQD/Wcm
lu/9fGNylBdN0Kh4xurisXq3HvrXU41+nnX4flvu5wp8PygxDsJw0gWhMDVQWh/vvPfH5uXBcn9/
EET6gP/O7J5oXM945q1hZkYSJdPSaXGFubBAjMq6DK3xUUeu5lkgpV33tgkEVLd2ng7Vtlr8d/Dx
k6e85vw91MAkwM0Yiiqiw+/nwcaXSy6lainSHvFg9UgX9pLXi7P7hf0JXEC2Kx4Yo1R+UGPUf1gV
2C8+tOI1RVtimRNe+C/LO5P3kCTeA8BHsuu2ttdfp53pYT6usgGa4a8Rat2+5rnQR5fBuAzoAMnQ
r2IwUW9xp1Vt0UciqmfrrezWKirU8KpFUPS/rCVdYcOhSJUJw/sPiswlN+IlHgYsPXjM7lGxNQyA
ZCIdjGaky8sefvUzP9Ey4+v+oMi8zksnJOEYJCItRW4VJ3ikcFVIt3DXtc55Ej8oUb0+Oc0iy0cg
s6aQog752btxdOTPF99ufevxE3ZQpqhwNto4eVZKnTEYuizJFlBOgMsDEf5J+FTKCsK8DAKlkcHr
IMTjBhgoLpZ3GwQWMrFpdRRZGbTV1wvz1US5/j17sRZ2Mtj92seaEOAY29Fz9WDndwen46UN53rR
f3whcwldlPcnLBPCF7YrFCYA8r+FvI2nReMC4A1HYxPb3OQq0eiWQvMdMHodryF9Tn3++AjmfupU
TfNIxDEBg1gjmHRFTcIzScJ1t+h5/yHkk/tgDHiShFZ5sgpwi6i7O8iv+aP79FW/88L7uUrXD44Y
092PI1y7CBy1K8fxrQZo0ajWBvvtWiMKiTAFWHnp1kK7PzzaBZbSbrHhAQIhPBupb3OrxnNBz4/v
YWy7nMIS6x29Zsd5V1/Hd90piASIwoZ0mA+kOaN1YHESOHMx35Qq240inAP5nEmU6np72cV7uQaW
W+Tcq8tFuBmQJsBOo8i9EEDuo6/uvP4Mncu6feeptllF833rbFtKYoTRYJn4jAuKiMiCYId94A3Y
T4k17J8cNUod9hsSxsKk9WGZWXpWi7DPeO5B4nQPPhIT3KmweZ02YYqJHOQ2Uk9CeyXkIS2eKUQK
kRYfbAFzFpi0sMFcWHC3NF0P6xaDjEpLgaAjll0FBktycdNVaY9+SN7vvKgiGnpidllGSgdOarU4
rIaFvQPQjt3GwDCiGpYG9SjZm3b68k+KVz+kjVFl1bkcrUjHm4M+PaJ6hYEobCXj260Zr/IHHUaJ
lJWldmKAE0A6SLSF2FM/1RgNlGPp8SSXYz9URo1gPi4rJIMetkOXHrohhss3NKBq/WjBU1rzalhR
dNEyJVkzRIYxY5ACsAWRevacICFIIIjod6VX9k8eyYQQw1avDL0VnU+ULWr70lXrvUZQlLfJzHWE
wnP65odRekimNVoQgExrN4532SnrAGB1G/KxhNItiN9sr0F9tuXmEWZF5JsyO7KZqGbYdS0oD9i1
9IIt6uFnQsbBzvA2ubudZo3ahBjjI7c6MBUki2oC2T3bMVR6gBeIjSwHbqF7JnSbnuhVgiaOVFZ1
EdZFgC+FbNcSmq819/W04MX2vNNjVJtmBJqmVqAi3MHxeMVULVpB0JnAMU9z2Z4f3LCqzDoB0ZLK
u27Yjvw7cIAPrFaYdm2XguN/0i6Q+G6/vy2Vc41xP6gyasqUizrrY3qGnZ3dmZvWk4/NzqmevgTn
M1pwd+LOZed/EGS8q9zMpVNlgCCG2yXnvG1bcvhq36FEuLuMpVmFNZFFRoWcz4Vo5hqlhU03bzXx
liHJAN514KbO5gDlfrDFKBFxTNA4n4NU5TQeXZ0Y1zYGVC2i26krPOTxerRP+6/xyT8Uiy+DdtVw
1DOl8IcpnDDL6BdsTYksi8oPDdFKW/945jVnzcW/Uyav/3/y4EygOeR1AxKtfV0rikBUGDEi/eUD
D9D+5EGmzHsVSMmYCDpFSTKZJ5GnmnDuMV/xqK9OFem35e90mz99RP6qSZ1De4dwcE1rfZyTnH8U
E7rMoxiMNpGqBnSjzfp4ekSuRlkhxrcP6K/jPMCZbIYuT0gxz0EMh1N8FkAqJdmjtEMl/PDJeeKz
GnlCgnkFaRCeKtMEicrZ3nUvhovxroOfLXiptPnobUKIeQNmLWZaq14QtJ985Oxykn6hYIJZM9pe
J7snk0gPJ7d10kfXrTDL7An7HhEweeK1+849BUXSRUOBzGDXCpMAi41IDDR9pHmaKrWVmjhc74Qe
GvvaFFlGoCLhHyoLDX5O0/AsNiZ9bd5D0LkB+l1PC/tr36M/A2OrnDvkkWOOVtHK5HIpQS4lztvb
SO4WQNPNyO7J5zbTzEZnU9YYRSJcBBjxM2UN4eH2ePfoAb53EfgqkDKQV+b6X7O39X2UbFyWISdq
atl/jlK3hxzOEILQx3AxuKsYGFMRL81wDXtuXB4bgmVKMCZpaOB9x0R5T8eVILkxFkCvzPXKXWAk
7TfZBGS3IhStRtdXewdZrk/9AfBav0KgXDic251TApMTZ8M02TwJtURPXMzd03m9WDxEwCP9eLUv
6BL8shvZ+0eDp/qUJuPWCBcl0bIzzmB9PEbIn5KX3Ur2A+5C8TknbUqH0aWGooch2sHwFh9DQlct
uVZiLxcLgn5lAW69nfyGVq25CCxztl+R0T0hSTRzqTP8dSicYTNBgPBBAHYrOQJODDNz5UCG2kYd
gXeFc17ilBxVwhPTmHewF+czyMGt6TZDYie+vQ8wDLW8LSvzj+WbLeY4A6MsuzMVFePhgG46zB3e
/v1Z2zdlhDFIcpDFgFISwIgzyHZ0kBb6caW+Y721H95xR4Rmvd4pOcY4hY2sJyZ9/Nh9mTlOpfoX
L7Tdi/daL1fNm88dQp7D0IPgf58go0rzpDfRzw8GUVUtHCwYwZYTCga4uKfo5DYt5fbEdFuiu7yz
nX8L36QZzXqR01A2s0h6fL4sYCCxHi7tic4TfY6IsD3Vp9I8K2WFI20OvQOIA1TDOTHRbCw7OUOD
MjqR9vrcV5cRiyTgUlAQQkAo23Qk78HcAIIA279+HbCR9ZN7d3MF6undsa3UShdfBmzMxgE6rSvg
5pBiWvAc6blK5w8qjOooRlk7dQUk5Nl5yxKCdazhvUieRIJCf+jQ/Ts8h5P+4p8G6S/BYGtagzlU
ysnCebYnIpFgOea0sQDpbhQIvziXN5tYUYDMjyKAijYQFvAlGU96PWi59NhebEd8kmhxZVfe26bH
A2aba43Up6QYZdI1jdzpViZRI+OI4fL/WPuy3caVZNsvEsB5eOWkkZYsy7bsF8IuV3GeZ379Xal7
u01ncSsP9rm7XxoowKFIRqyMjGFFiNE7uz3uRt5m9kUtIvBMLQpJNCFpwNCfwTauVmxXG9G0wEjF
CNcX47CZEAo8lH7ohbqFEEsrDe6XsnlKXxkATG6Kv2xhJoICiU4qpiSu8Hl62MLGty+1UZraVn3n
zV2jMAlEbpHqHXm0L2cZ6PBFJPYu+9rGpHLRwZ3JwGvrGy/eGp3wRvZ5PqPkaEWODHYg5RJeMWm0
3dnlVsmNdouAl9m5sYiU34dAO7qSZkUrjxF/KTQj7jfTZCLrMhp/lJRxn7JMVKWcXS9l2OgKJpoJ
VqBj+HATPG52z7uyMJh0ZuTT3TtqKkiQk1ZNwxFHTVIErruNwB/VGevD4W23YxLfLXV6zZ2PHp8I
V1OKrCakuUNoYI1dZEpX75XFyrX4SBdlVcQzHdQEikC7ROs3YhvlsFfTfxCtcu1txXO2Gc4S2adZ
4X2Hqgqy7OJXbCjP951l+SKaCaecJYw6xZOykkf4AMZY96iYR4SZ5wZpnsoeTFLD3VjS+V/h9bdY
miOhSPiywaIb/iIXm2zzYA6+Ke1RfCd7A/5VmXB2wLe61uyyHTy+ET3sPUcl4cXtnNzAZh29s5AK
3zO5qxYtVJGQbwHlGFo7qPOURXAHeGNFANsRbMXE2++Mndr1dvf0B9yT97/e8k30LY0+xlDwijYd
ax55FlK68XfDJxlkjAsL1WaGrEXknsmiQhY91YtJFqGZ60a+pfS2JKDVsnSem/enGBsf1qyrYrFr
AlPT/zlLmkc2qrxMnipoJxqdkwnmYQfGUHuwBR11DOtrerqvIePT3dpJZmYSVYWXT2LPX5x+nW0k
54ljLM5lfi4KvsI0nlZJDwnVyhpPDSg7YyzH2O5Zs2XLmDw7OeqRkwWRJLYZTs5Cxiq0UUrEsBx6
qtl80wSc/kLkmSQqQGlqTLjL9cAjr3K1yBPxwhuX8jk3t9ph/WGa8XHzlNhPCPtY3RjLuDkTTccr
rdzHQt9Ayf27++5cxtLAkjTDTDaBwd3WlW9YsMXyAQqqpzgtPKmBtjhXmTe50gifsz2ZEX8aG+Mp
2rWf+ed9q1zMwc+9gEKUgFcDsdAhk1vjaYwmpt4OXb0yV2uzLnaJyc4nLQaC3wdL55Nasc/UQIaZ
voB7JTDRVT2ty239qbHeczeXumM9dB4pqv5znnIO7gIk+x2Czi/dG3pX3MzRz/L59/mChXHt87BZ
BWgjybdKj0IO62FJzPTeDyFHMvN9IW+kauCJLWH2vzomTgZGtuvtoxLWSFT8GV+V4Tc0/YTqV1We
RPDQBv3dznuz1Y0aGex9j0jD2SmfKFgxJC4+kWZflQKfpGpDXRxa4qn8Ebtrx1ujknTBKnLW81Zk
HSeFP0Id6Jw2QVZpVw7h2b9mh9HUQHebGxi14tfg4HobbPt1LYERBhMY2HWJKohuWXvWQbOMmQIo
WZAUJfDhPtmB2NhnbSrHCg7LfKoRne6ZEAVHPBqlU0+HzuAGl9ZgvQNpVvRa4I7MbPN/a68UEDUe
z2OXN4RFienunc9SNotirT1Y6F2MzPDfkBYrMxCSKBDKCfWewsFc94gO8aAKDd3EDbnxkOa5b6e3
cPfOOdLL74p6lOQ8JDfKi5XvgmMdYTZouz1mWMK9ko1mbSJI3Cdm4IIwMXG/mL2Tt6UF934BFen4
qRcpSjvimnbcPRZpuMfa/AyNeLclPNt2stkVhuC8PT8xZ5MYIYhMwZCfDlrW+YAh10LXZv3KusCW
yDjm3/H27zOc8zoeWxn5Dt+xc1x0NIlO4eTPvW7rNvpr8Gp76j8z0+zWOzQKrn915ul8Stct+haf
AzC9gMdhPa2540NnY5lxYm5ehn49nO5bwGJKExsWFfIaQrs3R7lsWDfqqhw5glSrDcZck+1g1bEl
h84qMfqt/rKrsEl5/8hK7CyWZ+eCKRceukBveP8mmHuUjSw0MBZwdbkRI/q79o0rXQxgs8ByMSqc
S6V8ufQTnS9BSXNBSu56dNNz7Jt8ip4rieFai2HhXBLlxWnYKODTIZJ0dENLZtaYHc5yJ9q8q77d
/4qL3YIzYXTTDGiRWymPIWyPQRW/dOL34Khc0sBqt2au4s4p7Q3WHaXWg/0gmrvM3sCxFdVg3Xuk
Vkl78/x3UN7MBXh45xVRugqs1TkZDbPYEa6b+/ouvqTncijf5f2sHFJ9gr4YNjoeS/OMRUJr1bSN
He42MsUbmawq6hJezGVSuZe2ybugnKDb0JqfToQsPNp6d2lj3teNZaK3npQZbJRS/P9MdN88ies3
MMY9aibrpiYByL0PRQUNaTT5Cj4WDlA/um6MiV30dQY6aX78YpfvyOe4J40CmajLSyXwIM3D9vnI
3O269Uexe2RY31KYN/9AFKLoYddkjc/zFyHers4ozU6B6a1Yc8FLYyTKXAwFIXKrC12mEdt7QZfO
EV0627NxesUKcQzTPu3ZfMKsb0UhyTTwUR0l5FvtG8uSQQ/wjC7cY+kEMro0mVmVpdh1ph/djzD0
SYI5YYgD147uZHs00mOFB/oEGHa+FMMpCmZjFFkSeJmOPfhJDngRBHSXfNqoJI0bmdNnH1jPO1Sz
I8QezAzOUqQ8l0ihU8PnqyDnRUSN+8oz/BVq93hMIhP2+Lg63Ndu0RZnytEAVQRT2/bESHCKUmbK
OMSX+yIW8WgmgsKjSulWIIsX+MuqNUpXfgUvS2uGDhqX78tZvslmgoh9zgApm7gkCjvo0ptWcsrN
qjLItOWeyd3FsggKlBo/UDsvxPfZd56BKHv3gMWt8fHxiXDMMEswi3Y+U4sCpZW4aqJhJeGuUn8V
bzz4/FPeijkLyRMmux7L8ihoCoKukdSbOeyd9+NklDAHlG4xBM98PbDUouCp5HIdY/A4xMICl81k
5Wv1ebUDTLAqc8Rb/gL12flRsMSB3zfXGplkDN3uwp93gvVMbt771reYeZo5rUK1R+VFWGlhBjFI
KEvrq/v+ftyiWR9rHA82SoHP5j5Y3xe52FUwF0nhRBevso6LYRngCXQrPGUFO6ic6GFfRAYeQ//L
g1QorOi1qhV1DuJeritD2qKsj1aJ+yox4IjuLwnUcmj4CCKCyOh/c2hXMDuBZRHLNyNKtSqZvFVl
nUIkf0x7IQZhK15U3hp349bZ/j6F5hoXIyh6TOx4ZOfPFiPOmUwKnLAUT2oCX4EXY0jovTuMDysw
tLNiv1vQ9bexf6tGQdPQDEJQ1kQM2aje25NROK2IDjq0zbC6WggY3JNFAVNa9Z2W4vVwAZc6f/aM
HfPRt2wO39pQcBQKlcwHpUqgD2+Tq1va7hCAk1V0pWt6LNZ/NuwoZhncv2VSuIS1MRXox6EV0o3X
SjCawFDt5MMvjCfkqxl34zLefgujsGkSGiVoEihIhLnh9r43LaaJlf8anUIv5B7aPopiEbqozie6
is/nbbYh2XC0wOVYmWUyxC2GzzNxFB4VmtR7kwxxK0QT194unpJ99QLGD4shaAnSVRRHCYWuhD5G
yi64PsiSEW0QGPa0vLdTaoGqBdNtDClLN9RcCmUJAxrq47SFFJQSdCT1JcMWbawYY2iz2Bo6l0MZ
QZSUvTiWkHNbAwJKissWraGYCv34wJJoVl/kYp/mTBx9UcXCBBb1FOLA0GI5PuKJi3NUjRbNI+74
iGYF1TiSrn7jXL+Np0I2TvZ4qLCHEoOjm8x9LF/BinP/qBeTLPPfRFlOii27ZVCTDzpY7gVz2AY2
bKJbB4gMysov/cDwO2kJu+YCqbtMHtRYRI1dQPQhrOPRkN4RHaR/UGHobfdohO45NxPnsj2fwYY+
mNELcnyyCYLtVEdPp83bdmY8mKidsbjclhBh/sOou6mQh5VQ5fhhLxXaQHQ2K90Svs0FUBfRmLV5
OxTkqB23NhPOENf/l/+Of2PdRovpj7ks6jbq9CGrOeKn6BbFcBsyIJm1vYAWlXv7Fb0qWIdeYCj7
pfRYvV+sUyT/PnsKSE0/yB2xcRH7tPWHxL5vr4vZyLliFAAJaRLU4+0r7a/vAfbpnlX7AGuNsEWb
nZZY/mS6LujYJoYhc0qbjmubMcPMxmUPfrj398wCI4mtr1MLU6cM0Fu6cVX1WxSlGGhjg0HOIIpb
v7if0iV2GGi32EAzl0Ch6iQ3GBlOIKF46my0vhMyAMbXWQbubyUoQNUJubrqQ4RFvBmbKbdom2G3
hC6G/DNV6J7QYSokMdI7YmWOM7qX4Pjb+EX6jjBU+WfcbKI16/P8A1D+VzW6r2wCf8vATS3uiqvr
gC8PCLU+IXAlk2WsPMRi1WWuHwWSnqB1ysBDP5AaXPJH3/B3SYBecwMVujV22JlPRWn8AWn16kSa
e78YtriYYZzLp7CQjKFEkwD54xp9BIAq9G4iNmfdiMQc6Dh2LoZCRFVuVG9qYC4YzKgN321IFYNh
k/8Ahd8fjoLCRANTQFRCFyQnsB7YiFsQAkZG6ljFujF3fzDn9fgnBLM7wxeWYrK5chR2FIigqzaH
XJgLkFd76zbcZ/3JEsM6Qwo3xuE/gLi3tMerbrjtR7ORGvSKRfhqYI1dk54Whm5Lb6q5bhSUpPwQ
JEII3UBY72KDWm4EHyzFWOdHYYmieHFRkCssN5KThLrEbbKKZR3L4ch/rYOm2pWrKm41ESYIO5ed
7We8QxP9dEAQpptw7+D8sDPbvbQX9hgZYJwiQ0OaelfJ5BUQH5Cyd/i9v9PN0gmdPWjyGHKW7+Rv
HSk0QQFXaPkJJ7lHfXFojH5FWhssZJhAf/iZNqhRs5fcLQ4mzGyEJuGd9IHj9BbaEcYrdATdSOaw
UArTCb9O68ObHdi32YSa+XxguAQ9Z8kV8oiCMTnXYbKcLRr+wJjwtDqRdnewDTNr5KzvSCFM3E+j
mos4XzRMYCmnuMHC6dpE0/sb4dn3HfRbYdnu/Y/Kuo9omt5EUAvkHKAkhldB4Ye79vJ7DbqTg42Z
cdaRLkrTeE6TRYnHO1ORqLBOj9KVFxMV3clB4gY9AEZpvcrrHTREM6zB0G7pSOfy/jrSRpMS8iwB
i9kOKb3auKBh2xpFQzYfOGdnYpJOR3sKK7OyFIVhPFcVZJFEfDL1HBKSIuhGLK+F0Trtu4q28YLl
9kvWORdBeaMclSEv1jys07KOn73zxADnxeBoLoC+vCfdF+QEApCJIqE/miXwqsU4kI0RDOyiYchb
QtC5OMo0VnlXNqsQR6ZVRuejA/w3Q8Bi5+lcAmUMrRwMmIaABNRyUU/7NFISAYEA7r7RMeVQNzao
pDqv7SAH7+0rWA8D87JWHxH6YMCeIYr8ZDrymatE3dpBOCZIPt1UsgCMicOvwXgGV2LluRYfTHNJ
1FXdVmWAZZ0TASf08PE16LWlhiB/YOzAymqxmcqXgoO5ROri1tQur5DqwOcqDemCgI59ozHclM6k
5E0RxHIPES1pm0PsiGgceeRXdC48/nm5/60Y9k3vBMqKUozUcMABjnYQOhrP3LLLQAQ6955Xo571
RBvwOkTg9tltTBYl/mKqa/ZRaABPsrQqYeAkIXC9KqZkXgxgwsEOLw/YOcs0u8VM/1we5bNSG8da
R1DBuvJX7k9uVNsjGjnTtdSbE6ZvNrucN57LwHh8+mLa/PLt8V8Up5/tcj1JUz8S4VaPBTiE9o7l
wEsx1Vw/2oGHckwEDm6FyYL6XGNVe2akp4cNFmWiCZhhgixkUign7kZvFJKAWMjVHcBv51w067w2
hvXzFyOuWMwSzBWjvLcuMuzkFGHuoMgWN/Uv+e3rvj8tBoYzCfTjferAO4/NuVDGxQUobkIDQ6tP
ZzKYgao+GtvWTz1WSe5ZhU8G5tIv+EwepomPcIjh+pHZK8jCWXrEixe7uORa/PUXS/61D7ZI56JY
110k2UwScIYh38IsOv1DWPZfQ6envYLE0+SVfwN3JKiwFwJsmp++/QZ2jw/brLesK5KBhfRgpwj+
5kGNSGhRncLTE4uUl4VS9IxXzKtVgj4WYuc5LvrYTje14Rqhb4i+IXUg3W5j3MYsb2aeI3XzF3E8
iCAPICaJHb7TJrDIWuIPrFLdPKKx5X/pzvTWHK4bUmUq4AEINFyHty4ltqnK2IO8BVR9saCKcVnS
i3I8uZfLSLj5m+y478GX/xif4ku+BVb9f3AECkAKRfDTciDiLERrV/eFW191J+JNPze8M+pFIVb3
3YcUlvPRr3i18ibwbN7QGCkQ53heS5e1vdvd5teYnGCM64V+t5daKI6ZCg179JxcXddDFTa3N3pk
P7KWCDBCA416LJRp00ySePt23ik/4J3OKnssFq5ncEy/0zstR0WevEdAuY1XK2ip31D6eUI2nXW3
LKY156Kop0KclsUoZXAztDyBwgqPZORRfWySPGkHwzi8YdkEVp5g4QnZrsIinWGBi0aFJGi2DXyB
h6IgKnASq9qs16aNBiI8JUjjAeM1caOfvRPi0w/0To46OR4hrjWRMUaOGvtvBwMTiKe18XrIPhB3
PY2vT8ljQejNmQNZi+QC88OmIpQkVZVBVSE/NjI0qEiWFxp/EI0z9GQFDPQWHbChhKuVSLATpefU
DtCKzsoTM22UwpRRWalYVUNsFLH+tBHXz2issJiXOCs0oZfi8Mg5hnwJOZVzRW8FHoCXBIVazzpv
G0OyDNQeTdvcxCuTlRVgmYtOZR46sEZOsQjRV9Km4nxusUkKt8KwIes518Oj56wVY8DiiYP5gLkA
o96vDl9JbzBTL0s1nJnd6BTkgL0srpLuZjdILHVbTOlsLyTbA16FtwcZozrEXBkAzngz0o1BK5Ev
dCGH0GDbWFa4q/7swPx9XwgjZNcp9Bk0RYpE4hDW++vm/p9eLJjMD43CFr5Rw9gjORfHHbZHHy1a
6GbybIYYFoTpVJzSrQSv1mWIeXFl5HaOAx5xv04HkA+hAddinBcrkaRTCNJ4U1Wp5KPs8Yhz3t3+
fNyeMdS5Wj805rAGIxDDDJj+R71zRi1W4vKWusLwarWdLJR40ZJhFBsbrbidLZrPmL8n7FWM70e8
6w5Y6xTATBI3xlxFbKOzutcJRo4d4izt7gtR6aYgT/mPdvvkgBvQucC7QZpwPv16HR3TXL0xL9zF
SAUj28B5DXlbunFQq4cW9CgrgEqDSmJtHM9gB1rjoVUYZMcvmMBeWN3hyzY6k0mlH9uxzzwv8oRL
tuWm9cN4eANtgZ1b9ZGEY09P4J1hNTovv49nMqWf6ekw6QdRbyHTCrZu0ZmTIX3xuxy8sGRjG+FU
ZNjLIl7NBFL+7vUtDn3SSQjoS4aACrCHXWbmfSmLD9aZEMrbI18Et5MAIZLJnbzzv3qFzP485d5q
rmSRpuDPE9YjK57s7jJ8jtGBcCk+m9UzWUxwX6FFKiJtJpLyb7FPV2EjQiRGTxOjna6/TDNz1S0o
SsyqcB6Z1kh0+MuvZwIpv471tgqE0Bex7vpr8+flXzWkzxSicxnqNFYSF8Lw9ggXaqxlzM31m2Ah
l7uxWOawHD5/K0MnMKrY57BFD94cG72JbSHo6jki8amgh/aEuOTjA2J3ZFkUqxOe5dN0ciNYBbW4
4iF5f0WbGGm72Z6Mg2a8+ZhBZBFWLb/GZ3pSCIJRtXqQOXw08JWCHhILZbHJ7KRc1g2mxbAN0v9k
Hu0iNM9EUgBSVSKI6DgFCu4x837snhKrXgeWEBk8Xqyg74hJJc9CXwnrUmA4OZ3yqLRcTFBwE0Ci
8+K6wcmNNw5CTjTOWOuDuj6Y2D+PRZAbVlqA4RkqBS5+HCt5nMIVPy8kAde4912d+REpdJHCpkoy
cvW46Cx0HLAGrE8GqUFhFxwrUlkOv2afj8IVVUtDP+thMfv3+lE38xPWPbJG9v/BCRAlgmVMl7jb
UMCstW0KIz4S+ViERu94P04wyu0Jd+kuwuKYRyy4Y4Xiy88e6Vsi9Y34GuQWI5G4T7bv3RZTQgi8
OpeUiVhpgOVgbyaL+l5V2GIsv4EsTFFY78hJOWcgyy8QWyY2Zqsfv77uG8giURfGAP57nNQ38yQ+
80slAjRbn+0ZIy9pa/ngBisH7LHYGsLWOBiD/YE95psn1M//BEbySJ4em+kUG7ijGO9YIu7vm+L7
51A3hd4XEh/X0N+KN2NvpNv0yWJlc/7BTv8r5OY0MxNqysxDxy10zuNN8SpXjrHB9OYLmhLuHy5D
mZspz+RgJ7HaTDmUkT+xPY0sGZAZuLU48zX7fDd7mokopMpP/TQQke8+KhEZdN1ZvbHpkDa6r8ty
IuPbUG6lppmkNMmCqchwaCj+439ob8cbi+8tixWdLEfL319H+hlFdli7HQUFBO1XT8GT14IFeeM/
PYacweL6/4er/FsUFT8WQyLEYUSM3731fY8m1EJKjLPf0+dk71+QFeoxLpA8oIckYmEzUeSOrQsU
rvStlnpcHRLXuzrvzhacLuQlaaDzfUeY6QhlKMtelu+5b40pfOlUv55UIrM1X5RdjYauHcKV1Wn/
xZwk+Ye751sWBS352JZRXMA296Rv11mhSXS7BjOdjQck2PIZqrGcjUKOvuzLMdIhzQo8g39sXjZ/
WAEYCzhoajGZ11rBx/D8ZU8aYtBci2VtxT4Bm4nEwg6mLCoTJefcNAw88WzXUcwqwk5V31ldWG8o
1n1KE4qNjacUyu0rYfu2snbfP40LxqTf3noLVFWsr8RUi4oq9TFLAyUmRs8jxNPwNkQTEelOuA9X
i3wlM2C8JfpmcNXqQZJxt4vk6hbb98+VgTc+AjoMM60xWIHSHMg7CnNEOy0r57wY08ka1ghyMgf6
QkpFWQQei1Iu4oFQ2xN6OxjXCrHkv3Bj9vcpgFTEQUzrMUFgruMFAkqOxuC+RtZYznJGeSaGAkcJ
GOzJRI0XBMOqi0Q5Htf3v9LiBKc2k0FBYKeFXh3rUAXLLRxSO0UHXbfXQrD5R26wLizmSN0iAM4k
UgA4xL6HZeEZ+TjCurFQp9JjJHRvs5ysm4x8iHsfigLAsG3UKNZTEXnsyiJfajhUCdZJbsDSwjpJ
clL3ZFHwp01+2ksSTrKFHMsJLAWlUzzTWHcmw/huVjPzK7J1YpKwIvYSFVZ9eULvKGv/J8vwbpHI
TIRcZGpfpBDxglJ6+dwZyWiWmsNEc8bnuUHVTI4Ql70W+ZAzrvdXZf2e7laDkaF5pGQd2nLw9G11
tzBuJkrXqjT3ZHwd8ERiwaWNqKI3SLcvM++3mBKbSSJKzyQl3qpMWw2SSvtqHW/82bchbBsRrrl/
YVVhl6+PmTwKJabam/iuwCGKt426LmZNzqp5arBJ4g1jBNiCxkr6LcaHM4kUZsTlNDRYGSNewhdl
hdk0NE496pf0NTb+3d04E0WBRZ5gy0At4jBjEvGq2OOFFk7M0qAKg8k8svOZgYeLQcxMIIUYZe6F
40qBQG6tvO/do4OC1/RQ/8JG1P9Bj8DfJ6mBz0OQdKw0EQSJfgd1nu7JGMtGOJPGm8lRDekxKK1O
2DWppb0yVPsbOH4Ko+KZvuqkjo9LeDVouwcLiR3sa9AfUTPBf4wbciET/VMY0XzmBfqqK1NsvoIw
wq43HarACKwtOpvqlpSEWOL+Bt+f4qgbv6ylqpt6iKurQ2ONprAryQZhS3UPoYnu6YFscrEYB/p3
mPFTKOV5QRamyQCSLPT24cnS61iLVo8OOKOwO29aMePRv4HlpzjK7fhopfN9W8FYQP6lGNkHh46+
zX2dWDZC+VtWdaHfZy3Aq7ccsGxKJw577UzzvpSFhM5PVSgvGyvQ/UsqVMEEMGfGmZ37mIgYj1Jr
tjwiAZZ5kM//827+KY+6m1UtapRVDXmWeHSrS7wyJheJKiZ8MMyQfp6ME8h7KuH2idLf1TPL4P4G
px9q0JTRBe7+SSnxdTAvjPE7Dp6FkOYX6OAkOw3OKkMew77ph8kKkzRTQU7NfQk/Aqc/ZSy0ZXyX
GxPrDCU6P675ooVCGPveRxept5SVk7wUePGzmNAWIt2fh0fdyys5VNNJg6wX11qhmc7bdhh/uy3/
YpzbQvz0UxQFDGoAVgXNw8GtdANbxtpTADmsNM1C4vCnFAoPgjSXmlyDlBf32r68j7ZuTMWutSqF
vOiebFMx3rC242H1tnf3q6O7t8zySLhFNta/CAl+/hYKN5Qw79EbTgw/VIx2/TveiokBJj1WmWAh
3fZTEIUcMZdo7TTixiQbra0+2qqmrpqZYljMVhQGFt7WL8+Ms+Ujv278DslDY28VnaEdxl8xa0qF
dVFKBPVnUqaal8S+J2aJ4U9LW+tYaXi8GOt1pKAH+IUBvH8/vn4cH01tnFUeNpRz+E7XwbdlozqA
c9FH45UtP3aByy5IEKe6A7z0CqxawAhEkOMM0eIclLsDypyqafEnHQNoDK9byNz/1I2KAbhSqLmE
nCQuFe8dTVigMAYD0nmNBSXbA5p2mLcl6x6TKExRW6/xyx7qWYDjo2ukbr81mTEpA4clCk78utS8
ZoIU7HHfpaOBbFSTGsbqWV4DKVEBYMEyI9KQKGSpx1FPOhFWMh1ftMcSNaSWmaNZeJH9/FwUZFRB
3nh9X5NI+2pNSEUN4EJy48C+b/Ksw6MAY8oEv+l1gpKgOdxnjL/OgnqagjgtgorrOmiRvuSKoe3C
wqy1LVY1547+pm/u68KSRjMBZtiLrcvV7cw6i3vRHeGrFQxhU7M3eDE8l54AxPYuVRdFiCJLoVEH
czi3dso33GSsbN3CZPoPS6D5hduxCmXQ9YsXBcX8q1KBaUk3jig/1cbW33FPVWYP6xLuC7YlRmTI
Ag2aerjMlFocC9wnIuoPLpZjoNEqxFMldVUQXLRotReMZ7MFdVXmMsCYcb/IFHgIWdzGKbnKksaW
JvOyMhPNkifmM4X1JSn44D2EpG0FOYTEYAosvIsSB8lEhFgMjXgCDHfgXqaAg6+nMRWx9AqtNC+u
jqnRs/wwvSML5qMmxsyEsYIBmoVJ6AY8M8kDDN0KbvGpGU9ECrP8zNKKghBNldKUkyGmN1+u6tGx
BLtvbVSJJtveNDLrcUT+3L1DpB4rlZCPsULesi8yj/h+PxUGtwZpw4DtWtXGBJ/BZqMy94Oy8Jie
JfQTKe1GgRxm0BmFZ4JCJLb+YDTCug9iy4AMzjtRAG8WR3f/xfkQVX08IjhuCfnP6lGqTYZX/4Mu
3zKoVEen8+0YND0Br/3waiP3YLBH35b991sIleIotbQaJg9CrqQ9sza3qYluoAe0Au0ybOFlYT9x
07/N4lscFd6ocS9y9YgoYO9ixaBr1hZZ98s6OpYUCpQUJROVCXRgl5eCMzzsCrv/8ReqTwTrv7Wg
wKhrBC3mK/z9GFuPRIt/wKgbmnoYYm6V23uHRQFRmXeDNww3A6g/dGfCeBH+Q/dn86Wb2UMZGv3B
HLGShazH+xM9M7RcDqC+taRim1FNPalqId45YsvuGsuRmWlf1oeiQCnMQBQtyUTDKy5odAgfL2Bt
O/lg13vDmT7tsLfiD8uvFt/r2AXGyQLcV6ExYhVLfdOoE55EgREd4ofkjfstHdttZscYanqKNqzG
QnFBTbQ8aAIPwn1JQJsnvGL2PNJktKsLZSUgFMWMUbJFCvjdr8xjgoKV/3Dc8vvzysRipMOrgr1k
hZH4WILQHurDg/3crZ9YB7BwFcicxHE8p8rYsyhTp56kMqf6jY9woTGvkxUFhg6SywLL7LD3Gtve
+s0QWcqDx7oTFg5e5nHquiTIWFJC9340Q5f4Za7jax/L9+7VO6x2uz9iZMgnBjov3ak/JFEAgHFy
fyoCSKocrPiOLrodg+wX3IatoZmVc99RlkI/tOnLOo8TxcyRSt11eVJKuAxgxTEmndwyszvBmHw8
gkW0Kpw7U0K7ez09rNxBMbr1M+oMzLmdhfsIbQMcSByx1kESZeonjP4wVJK3Qni0Ex4+h00TGuEG
wZjKrdMtaKKxbXI69iw0JzcQBVBQWhM4EdwwHH+b5JvZNdfH6Ur1eP2CbKTd7YVtuQ0M4fWR5UAL
29s1ncfSNxwuxwF4KShKV5GSDaUIQdaIxaDlB0eqrdVLYhwVzNZMxspIPzr8P9HlA/M1CpE1F3cc
4WDQVIM/sYBroff55w+iXCji9axJVoJ+qW3/wU2ccFeb7/5mZagPSWJ0D5GdYxqe1adF/upf5z07
Buore33gyT6HY0hCQz/HB1j0E+ubLoDD7KgVjoo6tFava96X9cs+2rb2qJtd7+gPklFfwNuYWWRj
/S7KWdBwXzOFbnbI/FiWykIhH1jY9R+i1ddG5KSmrGDVuWjayjW3mIkkllAKJYI+WUVTClWtarvC
RsYHwil0Hxv+Dq90Dl0amqRIEjyFJi8YMB/Z5GXsXa6cfbkEJhKKV1a/843u4adZ/BRCeYeCFim9
qCDk5Xr87Th7zSTTexhF5jsj3eRr18FkMtp2j1vMgPmb4HjCTk/M9n08PDyIu/SEIPkRq4SN3S50
sK0Bi+RZb6pblv3eTySfYoYUfogFFJ6Mn2ihI/Xzk4z1dpgavfaYKr6sH3ZoMph2O96cbExo73xQ
PN3/DgshG85I1jRdA1DLYKv++QOm0JeFqvI8JOknp+sMeTNt+rdiNJJNfly9sWq+C4/IH/JoohG/
FJu873QPN1C2DWsDNEucXe5KUzeDB/+tMIaXyhQYzrsQMeqcDkZNVZSxth66/tQyLAttyPJMIkNe
ZCWXZIKPBjSwIAd5O+BrP6MAzPq2Cw16uARwq6P5F61KiIx/CvXrxIvqsJcuCGt4C/1RqDaXlnd8
+OiN3G5tFbfi08f977kwYflTKBUbK1ng8eAnlQAYMGrsA8Mext+etXXc6x5kUl9f+cbqu02JzUu7
HdYuPSqpoRfG48v937H0nX8oT/metuK7VVPid0iEwDTfJVb46D96p60xXjNbeZU+V5f7Iv9GrZ+a
U64kgNdrjMpWumCH0nuB1fTbyndYISIxFMpff6hFuYsfCXWSyxBi6cd35fd5SsBPgtTz431d/g5b
fuhCtw4EdaYOldBJF20dHM8ncbf6ui+AZZx08/QYFqrH6ZAwHbn3Bs8n0UKDLNpjJesw7PprAhqK
ngE2Cw3BUAtr2lVB0wVOpZk14jHNV1My4vQw+YiWXLIo270YKzL7sj9jcdHalM0nbg/6hAwLEMUt
Q+nFY53JpzxyJYG+PpUH4hwp4esj4/mlCULo1N3G5umVjAw+PD8Fu8BGronxTRf4G35qT7lm6rdZ
GMXQvruGH8oOnjlsBuMMzLVPr4d8+4C544BVvFuCvh9nTjkiHjT4Z3LmZJ7Kco7y5rJVVmiFBqcw
4Wrf/Rk/yYmD+ZGZ+130ltl5Uy4pjrWStWBDIEVMHwn0l+Rpa0yPtp2ePqQDocEx9X9TRfx5zpSP
SqLaqZOKr1zbTmZdAH4glDXsN5VlzwvlPUhSOV5CIINcFz0xpuhhlPkajy8K9/nk99s11nFgrhYs
npvQGg1WzX6BcOqnQPKSnIULeeirDT9BIGhHQBe4hQ2dQZKkWOBzRy47W2cmnnLMHOkitM70pALC
HEU+9KpCLKqybuHw0jZ5EA5f6mX/mLyTHn5WGnEpLvpxspSnqlOaq1hAK6EqBhb5eFOuu83wmpv6
+Tdq7qCANOyP5+fKjXHK+vZRPqpbzU5s6YEB+MvuM1OdclqhCbAjIsUPiVEndp1uO2BlEnAyPBwO
IpYy7nIL9Xjuf1C9WL5CZ6Ipzy0jJeXlGKJL+wVdIGgTztfViHiUA18PCycWUgM/TYvyGgGLgPKi
4KDoZHYZoIl7etvV6Nd5JOl9RvjP0o3mspEDMDp53gRDdhGQa0aHVDF6xknHOGbSGci70EX5Qzea
y0arsHRDrIBDmlvuwCNgGGv0q2NcgrCmZnZoqYybZqGW91MiFXDmQRyHcQOJMjKh78463m7u32Us
7KEZbeqpSbWkh4TCcuSNb/APZKEtHggIRliZnOWr69sUNQoAQlGuRDnD5+osbVcbgmldblf2CesG
V+tkkzora2WxeEqX44WZWAoFAj2NBD6GWMLATJi/EKI4W80yjF/GobfwOMKWQ+drw2r3Znk9TWuT
iKqW/B/SvrS5dSTH9hcxgvvylTu12pZky/7CsK+vuZPivvz6Oel5b0pKccTunqiq29VREQIzEwkg
gYODsYDg1zOZLGDbHC59cWLATf5nY+EdtjowZm6kRmws6ep9MvBWc6hbHzdp3Ys9RINu+kk2OEJr
Cvu+Ad7HAt3ZAemTZ3VpSjyxYndh7dVGU446G9UYiToIZQloH2d7BIWx54COZccDHrCguktLpExN
HCapJrYwNeu13BsgQ3JJSWWR6GbubXvtRGiim0aq1CRUefEYvocH/ltGMYB5x/yERULdXxzPg/2j
eW0GDTNu2USAvoQbaZ/s0L23bV+rDWd+eaA9a/SXF7iszY5Hs+dO1hFhbyzFeff1KiK95cnX/22H
aXqbOOi5qSX3lbc4kE/pYNkBZ7JghJb48ljUTI39Rl9pUpsGM8lkMDQTSw52APbT9gZd1yMD6noC
dSPU9WfpitwXYG5FUtaoA3AhZXMJz4iLne6lZsd6KMy5YJjSzH4NMnhUpLV3ZlNn+uPF/kJ+Hp0z
ZZDiOJCqtMFiE0wwV3TWaBjzxT4KZuuUvg6gGgB4JNkNuBfu0dpcH9yD8f7+hmhhMt4x0WXpKhGB
jz6ICk9CsazCCwsvIGN61ReDx4THOR0GNrg/rf79ePVLQRmdbVbZSx2ONfY9AdVpayFFZYNtxYsc
LtP5P++kIUbZIL+AEbufSBvCUD7+gKXFUlZKDpM2H2MRTvXrT7I435Fb2ErKKtVCIfSY6iEeY1xb
HQxAoE2zHi9gIX7HfPbb+H2YmgjzNWD5pGBtY0rDBNb/0AA+mkFNhNH71sG7qHnB7OtSc1k9Py1c
HbJDd+qisYrMouoG6nGyB1fvB9ZvgyjWNFzWfCN9iX/AS7IgYT6yuxJBPVGYzldCYYKSsIZssJbz
9PbGgWyPzHk0F4PW2Qf9lTBK/aswrn0uU0W0x5wJVQjp8X05YWL2It3u0s5RbpkdmkCuRyxrHeXm
tBbNSTXNxThraT2UhueYG5iGnEICnjNg3wOmqH0NFlqII/OndzUQPryqxmOdnA8kNQXPdFnAuLPf
GtO1TsQajKkYSoDPm+keVxmm9KdfIwx3vxfrcSTuvVfA/xFGY+grqWOKPoklxMXm1kxVpJtU3UB/
76KkWSfxz7JoOH2pgpUwCCLpF60EIGxxXuS6mn8zXckgq73aurHSRBDs+7/v4o8Os2sczSHs84yZ
Oq8Lx7S0c9S9KqaGU0cfsjR3awqo0Nu8N1jZ+65daqcTZqPBq2VR/hUV27xkeYa8ec0tKUd87Let
dfHM2rCPL5hZpmHo9wbTLdrNDp2+q58fsCgtQn7n31BXn0E520Hzw8CvoJgYv0w67XzPbj1+vYTn
mOFjQzhxJYcyIkkktm3sB7gA684sYYqRmEQnc75GkgEFCVBn5sbzs7lERjLTs3ArlzIpXN+lvjBi
fa/n7Vmx2+30vDsR9TEW4/s560Wq8LIqsyLP0+3aXduVgt+n0rFeoQRW6PKIBz7zGnniGaECwqXv
pSGKxFvSF13AQDGZR8lFYDXq8KQ88AuFJRL1C6djvt8n95ddCMdm3em1EOrkujZMGbUrpN/x0h/1
Z7IDH/U6+9meI4AMkEowx82/QOA3dxWvxVIHJ4qF7F8mInbbmGFEWhdB8mr5x0avTQd0FhZGLkFl
FuKv2Vf4tVzKO4hFOzH9mBGTpuig5yF0D2DF2lgnMPMs+ta5aOsfaXexSlNLnc/zZJVnYLmEt2Sz
6k6gNVoSNJuduRZEBSVdlkhhSwSRGTqgJrSR2QRtIIZ56ID7SMskCeQH/3fdBDbl1mzHotqILdlH
zD9JCUrN+Plebm+dvd/X66IsdqVdurTGOwViKvOsOgoKjwoQEZd1+BLEumku7eRv08qjhVGGe4qD
VhJ4SETW9LyVkDQ8My5b6pNmyn8M030lJHjjCv84z+gUOp1W1mS85SlAZQb65pe+Z9Y/Xu8AZQQE
oRy6UcD3IP9vZ1bhDC8Yyif0+pJznDtREQ1yEsnFo9RLnWgFopl2yHoIYnJ9q5158NTZATK1h6U7
OBehXUuiDlXsGFWLW0iaDog5mdTA6GC7gwEAtAlWjuQvdSjTgvOfs9/XUqmD1fgxU4ZykI6xpo+J
mTlsg4zJhLl4z4Rmg0fS73sp801+k1YmUSZT8IDk5Xi6m6hr0f9SjZIErl4OPA4FsEM6p4e2pJkX
t6xMX8fIUowiMVo380FENjqPFz1r3a8/gNrquBoYZkjxAXltlq+oWLHvmrHZtMj7wUvqivNmsAD6
hM9TvLTfc6esELgYVs4pHD1ygNVyyJ1CBUk4UGbst6/FS/Acpvrp1L+FKLMsaNUMnYqGqP4fedT5
ZhlAma0Ceev4gsgu5AzZ7MDIXBiXN+DUkPsb7c2q17WNBF6wwgqdEfhtV/gP4OkYAyrwooixUBqv
0E/8oGcTQo2jHFOAj1lRD5Xn3pZWDckrj27/9fwsTjoZSrVw1jMKfiOXcm1ZpYQ+IOoKHnJgfUTn
6xmDirnj1wSFexE98fgnB6/eavpYNVuX8X4w3PzxF8wg125XTj3/MSAZ5Dk8viBwpTf0En2hMeX5
9Syuzut69R3Yo7tw6HMvZQL5VCSAQ/Ak/81+X78eLmiOzYBaOfbJU3TkTSSzx3Vmk5fyc70OHen9
8RJ/G26pG30jkFrimOZRkHYMtAxYQS7D6Kf9YEYu21nMKfM+Vwd/d1hZevj6m1tHDRMVzAZ0kAnA
oY8/Zc7nizxUXpPRYMGjdnjrgsdJ5no1K5kjw5oVHKEdfzOcJa0n+Cbb0NW9wW3Z44lFifh5EYM0
E9ncCKdu25QyGl7DEC7wRswbf1/2JM9+sQbGArgf9L3uwmqJ+7nZeCxTFgSVA7aXA9KZSvuorcoy
bDX4x0A17G2xuxxEK7YVRU+R/N5ZRmehYmxk+4Vdvk9LU3KpXa4uaiyFPOTWnNe8VWuMWAXnZm0I
Lt5U5nHLIjuc2rpT284xN20ncGIEBXHoHVJLkwEOyp3UEJ4e78b9u+73qzB9DhuBlnk64aB2jZ+H
ogDMm/JHWGvPkrE6LbV+3ecqb4XcJRoK0B6pLITg7Zq5sCiKfl5fzC605KfEATJWfVJ8Sxp1Fo3T
Nswbssc/aLTjpyVfcqdt5EuAcuRlThI4/J9bVdfKsUv5XMZyBR+VpP3XnsxAj2sz9wGHXYXDwqnf
J3QogdQ1Z0upCrNO8o9D5TYNgHXdd7tVtpNV7XbZcbIwgBOPdt5dkHvvxG7l0jTBeXfJfey4f1wn
P+tzsit0DErI9eTDt9+SiAAjUL4i8ZH29IyJEIclCz57y/7ZaIXSdjUtUswcVP1jIelsrTes3ljM
c/YElwEr8liJ75HXZLGyqIgceGs5ha4QtkGrNawYMse16PjP8VO+8a1Rjy0Uyw1xBYZDYIrA5xs4
EzDC71lHCj8AXh9+Hn/HvROhvoN6i3JAvxcFx/houHKSUi8Ui98YiRmZkf0TWw0GKK+XZozct21Q
MimNVkMGA0bUgDmaaQEyrGFjp3+OdpRgQN1W7z9EQf+UbZdfr8a3Z9dNLeXzczQ/TwghlsIGosq0
YVUkEVAygSPBGmXJtaAMan+sGXSg268BXv/TsduH52wnGslKdfptz+mr1KoRrIqutmo+YsxeWZWc
bi5B0DkiivoUDSw/CNTItwBkenvNL2rfgMkct44M1dzBrlkDOHORug2RR10KHWbWrSGxwnEY4Clg
9ZSwJorbqlRihqRRs5f2o0uQf5D30s8nb6ZWd3KRsVIW25Lu33MamNL/EUujNrpEKZoqSxgkIMwE
axRjfVPaso3IYYlFfe6CabwE5ncBf/Bwmrf7mQy9VsQFZHWkuPbcubbg9qfk40julY5qKtj9rYP4
VuyRbkVd8wvq1a9bYwlzdf+oJou++hBKx5LLyA5Tgg95XWMs3eXbtj8+tuv12r2ApKLe51A92diP
f491qbcnKzty5J1QvsOn5Mu5C3K37tQMlgfveBRx0GNyuy2YICKGbdvj7im6v80BY46MIDZ7mweL
1XdBWHCXSP1md0ATNFFFzUiTNPpRENatL7G+HJ6Y2Aj3pR6feUNdhUZq2iB1M1L4UAsF31x/2otm
6iamdXlZJfan8ukqnmQ2tub2wWIMeV/e19BcI5BmLRbPVI7WED+vYrYTkvzUOpj9oz757yheiGaP
yVutl57YYMGT3289kSfi1gExL0s04mbIck4JtDw/oYM9wLSOn/7rX8Da3dUtsCpBUxUQhiF3Cqjs
7QEXEZnxUIbF6eKdG15n47V8ZBx2XY14/y04D+FOmVTkSkRA1GW88u86/uI46zMuGspTQGbwoN8t
QFiK4lavd1u/NrSn1r2I5mOh911h2q1Qyk0rQ8+iwACh2+HIn77sr/iQTma65pzJWDWontuWoTjo
vThInhF37oJ4khO+vUBA4qPLTpHQn8xz9LSQqKkFuVLF6sSvYm/LnPetk5V62hhIqpiTlYa6HOms
Pv29gBMcZRYrdyoHE1EXoqVfigX6O2RU3KDAgKZzv9HU1euv7JgQLUVqdRL2/Y/yp9iVu8YLbQ6w
3OCYbWxM2oRVMSY72QW6spWceAeKZjjRU6q/GeiABOcZC5JDQE1Y4xVk4SdXcng72scLeZj7l7GG
sSpXX0o5m/IyCEIV4Eu5fWXXiHIIRfUE4LRqhrbv+Ta3E/cpyMrbpbOa0c9ryXQNr09kv0SWojpp
Lm9EgTHABSBBcMaQPV6PbESSpuAV69yQ3n2jXhVWsRY88l59rDMzBhA7AKpZ2D9BkYFev72T8pRX
oaDG9YldbZl9fJxs9nMP4LhsZG5Das6wfQ1BiBlvLYDcmYcLq6dGbjTW50Uv7Z/Uc8E2IQHrFNiL
6Ny5XVJJ0gZPDAV6TX1dkfcFqGTr5gQ+V+8YH6RAr98V56DiubdXTP7l8W7co/KgDxrUVpBxk1nh
N293pbkJFw5SqrTNaYRmPqEjVjT53Ci3Y6xrp8vHj7p7lmD2I5szTpKXrVUrtlq9diWPX+D4vk+x
k0/ReBVJSlbjMNfq9mAkLgNPX13Vp9HIj62sY5hSYUxOa47n5Dh6oaWZxULMeV+FoWSS47haftXG
BUhnf2VqQABdNi3KFoIJj2AhZUd6fDYCIV22cnDSP97631crZTTQVCpynMxpEs+JVLTf+oMaARNZ
n/rVaIhW+7fUWUm/mK1bWo2ZPgVr4WvQU50zWLszIvwpGL3XWaw3oCw17JLDUjJl9pMQiyBHignb
vEqP+WQqWWQEqW5PlZl6g8mZ4t8QfQYTCh4VEvCW6kVG5qn7xOtBvfKCRj9AmA1hj1DCEl1M/dAX
nkQzkSPSLPBpLIAs6HamLavW+6pWFkV74nK9dMoT98Vi6IKlGbXdwGoqxkXPUcoSWaAqTGmzRjZT
sUVj3SHbOujlOl3S0vtoHR8kaEjxwsfKaDG/1ZiBGyq166r2tM4mfQIG0Ov2GEH5Mu5HlLemAI4m
07uNeVlx22rpoUquwLXKaOhnR6aNQwMaIkb8y63wqONUpRWD/hT0ZnMeLTa2BKf4W+cAPm+RRx83
AXAsqtGbLreYR6eDGfhZEWkeBI2kv1+hHwzTUIjTJS27YxF75wna0Hz5e/Se9Zvi8Phq3EF2iSiE
gRJOHLlUlsYhtnLLdVNUdejtkZ1qozrqSl31r+oqcDkzNxlLsSL0YZceZ2hO4V12rRe6PKbeaEsB
zt2Oo9IuCkhuIb5A9Yv2WhK6KZMIIchx2GuHotLr1eDVRmmIR3+jMnoV6N0q22zee29ch6uIWzAS
d/YZqAJ4TUXFEwGNKTIN1m6LMU8GX2EBIkLZRgchLEFw7DHfsANwevPWmhOuwCFEJmZxJPpdyvFX
uCqhuZfjRGANSPh1ZR3bOIv6Rsm54xZSgckSnTOPyien2xgahb4Nx0mALPaOnJ5Ykw4MyUmw8Pcn
yfSO+s9iDfLOPv33B0E3UBYEvokeiNgpfpyWss9i6B2guIVx/Nh+gM8tMSajtXunNNNd5azdw2G3
A2do8vZYLe/SAkQ8aa1lVVbkYASocH4cmkJRK+yHWunheVpHzrATXQ511wM4hxdUj041QpgC6go8
H+AREdpSkQAC3iRlpBpwuDOeQgCk/n28GtqQ0b9PRYKTHJS5EDUAVH+roKdAfsXr1qrkLMR9xIvd
mKzbZdC5W60VyrgbsYwPbh2ao9kuHMrCNtEXNFPGoCwZ/D5n+qa25d4f79IdQRG1Tb+56as70Egj
pmx1+H0CtVHwT78TV52nh5FRLMiiXzO0KCoY0YT+olw0iPK3X5ElbeMF97G0VZTrukS+JIzk9/mf
0FY1nV/qPFgSQP771V5FY9K2ElEpwgGugEtaxdRXs90gV0pmkuGv14XTWVDiX/TblcTJD/OeVbCk
2qrRhQ0yOgxDx1+B/gcvK2u0h93ybBNy8x6pNBW4xZMiVFmGZaKTRTaYT1d9+V5YFzlqSgRsDPwt
YgxBFmmqiISR62Qgza1bdpsfOKNYdSCnjdHkve4XYuCZC3ojitKKOIoGRcyBOs/fk7VigRCRXy9h
1pZkUIqhdYqKcTOQwZag39LDXbu0YXfBCYgnUHpVSO5DwEOGujthqrANk3JE9fCeNPBacoD2G/Ul
OTPxwI0carfQFsKLjAxgeYD3kvjpBZ7gJE+V7u+WMvPkl+5U4GpF1J4xycWv8ggrAjTfX3gEz57H
1W9Tjj2aJgkz1PHbWa0jU9JvFqkolvaJuiNiIVWXmvQ7HrPBfEHLimgLaMjOX5be8zMW4OZAKDcp
5zlXTSEErYMX+ysxBAz2WgjCZu77jQjyCVdGJpCQVYsZAP3l1TZY+2Zn9R674CZnbP+1jN9Q7EpG
DMycjBG04jF6aZ30VTOXaDNmBSBuQqkWgZNCF/SUOOB9FsxdR0HnzABpsMcWa+nniT5cfT8aGC+F
mOHn65/4qXCmESRQjyXMRV8qe7UCKvpSfY5vfBgAki0nHLQvL4P+d6U5hFvvsailxVDGRBmLvBvA
dnM0pdHuW6M4Pv79uaACKBFJE0XkOoAmINbsarfSJAs7zOOF0hJKuEj/W5v8Yt/1jDe+EUIdSZOP
ZZf2EBKaF0vb/B+XQJ0Gq5RSObb49QIPE96wUSKV0LG6FAXfFQYQFN2sgjqLII66pM4BlQfa8fX5
Nfckm3MxS29pGsysHbk6Esqw95PQw2hhPSR2yUC5dbw45sKezZrdKxmUScd5sEUUYy2vrwpksAbi
FfA/NWDC2zz/C9M4Zw3XlTyi51dqpslRA25FrClyva3yAlgoGibX5525Of08XtqSJMrcF9Ol6qME
vUj8c2qL3mYCBmYpN7q0e+QbrlYjhkkRqw1WE3u1Hm1WS62Ii7eSsvNjNbWgucHxbNfBLveOR/R5
ioX+/Hir5hVNA2AFWCkwM1JSpkTNq0aSCHNI7uvF3zY0T8USSmlOCOACEtigUFFDk8DtXnVFq8Rq
gXaE0VCd0eLwMgoAtKwW4og5Q3kthr40l3aEEUBziepErm9rTrB/vFlzenUtgLoxfh0oTDNBAHKk
P+WJP/+JV+PStZyLVa6FUNfEL/pmHFgIYVM9fqp14bnw5D23CszaXSLVW9ox6qLEJeru8gBZvMNt
fLfwlsL5eQGgMFGQp0TWlLL6qMED6zugVWrCkIlIF714Qkz0+FTu0ubEKIPmE9VTvFBQ1adW0chd
nFS+QGbRnQWzesvXkjEYF8xQe30WYGLa/+ShB2pRwO4EJKKQ+aQUYWKDsSkwnOkIvvatHqyKwRlW
3c5w2YxQEH4zdmsM+6XTumsn+l3olVhKNcbCj30mVkGyezYlVo8PGCB4ASLJ/HkGJufnJwVtQGrU
roqiiAQcylJ0e58JJTt99QHUToNZL+yUAh+AnZ5suMDX18ZMQHmuPz29vHC7w09ohdbPEp71rhP8
d+Ekz42SMqmVUTc77/w+Yy8xcYeQHGdGdpIBIr0Aq7zaGRaH4/aP8U5CC36rL6567jX3m2X/f9Kp
05Y6PoobHtJfMQvgvLa5xPA9kGA67ysUTQ8l6aHMnaXyx2yscS2WOm20IHGNXEOsD4iK+p2vwF5C
muEe354523wthTrSIbqIbFBBCiube4LixCTbwAOl52MxdwAf+ggpf6nUTcukHeTUmHOMAUTb/qXd
SqmJusjz94IN/S1W0a/V60VRXi1pkoaRUggTMRkASbJUF1z/SXv5AsDmo7fiN99EuE6QCQNW3K0z
+angCCj5YkQX9MM2GKyb/wVsMzAPP6vT5wn54wXHKxGnd/eNoI7F0Djk0yWarhBDLGQpUfv/DvHO
vxTFCtJUqkMwnINLjgLEzOLTyKH2iWFXmaX/+ZMAvQ+ansq9WA2KcbUZWyrUf+V+A9rd6wFYZ38u
zs/P96LNmzc+KIIIYLwVJXjyWycu8EFajBmSQLXFP182A/oKj4UT2uFb5dm1U+uB5//JHcFYRXtg
4szCBOraW9AictXuNu3qIygtioesSKYUHyHs040AaEN6yLbJSduWkBbY4bp8YpZkzjlkgRNYREfo
uQVo7Hbhl14tVLYr0R57ro3cm7xe1MfKXF16a0En7vAQ5JJci6KuPN8zgpwphXhENW3ypLfcCw2u
dLSPHwVsoQiZfOQuVTsAVfTjjZ2LbK4FU4fbqYC3CtMF9HWbyMK9QF9IvFoyNTNCgCUQeOCyUUCC
Ht1uZD6IY9w1HXtca5JVO/4fH+5zv8DkMGNoJJFEmTgx9AAAS3ArJYzUUphyaQDFLK9zk5l1lq5V
uuTF21EXVfv18c7N+KZbebRvknMl4iRxOIpO2hykyezccbRxCQllGjD/7viFf9wIbR4j+ktSx1zK
zd1hFTT8voISjCoCQYeMCqWhfiPLbRsqAD2FBmv4Dvmr8gSb/G9oDJU98E64WjCyM/4JwC4BARdq
4SSTQ6UN/IFXQBLV9scmtbeyjMZtLTTUszWdDrW7IIwo/u29R88QVAZYDEJJTUNgZS7nsqIV+6OG
2VO+Yyvjghskp/RAwO9r7Oo5VzKXXqxHCFhLerfg+2bKpvh6gTx9VeSMkNe6VcnmwsVVKoXDETAG
uzu2CZIsidU6tdE87SVbsD8wWNAkA2ZHc9elbmMMDumLkosl9s/fSOlunUj0yL8sHTIdkJdJUUxZ
VAxHad+higqWEO6lBtQIIH7OyZASTfV0eFFiowvAvNJvpuSFq+xmMuqkNZvSnhBV7kMuMABWfHyR
7k07Ngl6rIikd4eTKSWu4xigIKT/j0JXoMm6/B6bdZh9PhZC7Njd8iXEsNBXgrekTkIVmlHi4mQ4
5gPH6EUeGarPRqaMjqzCbzZavNQyMatXAGaoAFABus6S/36lV/mQdH3WxgMGY+bxSqin5HMM43zB
6M3u3ZUUau8GTfBThSuxd0krbvxeDNYXIQztQmq0w+MdFO/jFtK+JwkaC18ItBYlS23ZvIoabKHc
mZ2N4d8r3uEd1vFPjI3B32doiz38MWOPXQHRN+4LJ9i8Jd5oax+tHXgXq7U5p7fzn/BTUoy69fBn
Zx0im1CePf7WmRzK7bdSxy2IgyDKF1y8mA/1AswEnKwP/ja4PCc8r6ul6wcvzXaJuOquDQn2+GaL
KG/ql7EQyeDjOTKXbcR+FP6hEzw130vgqc+eLhwu9+OFzp7/1ZlQnrVIVA50ZOlwVLpoxGt0qKyi
7SpPViNpwVD+XpG7K6QAsA0GBhn3lFpcxedNFkTVcCysftXYvJM/cSbzRz6Q081/io1s507tPl7g
7L29EkotsGMGGU2uOTwc0/vr2Bci41IV4qaqQ0kPCyHQkwSt0o+Fznk4nOM/S6WeEVmR12oeYql8
X1iDKzWYejDsK7cv7CrH48Xifb3rLSZbshrz5/k/gunyCNcOkuQLsNKs1Ox5zCYZC0tl+gVj+L9c
j3/EkMj3yjiVQHSkbXMZjqr2NBZPiaYaHbuKfJ1XvoP3Lg91hTswi+6Q/OydBmEkiwxzD7y7Rt3K
zOcTrg0gNmLdINMMpRH1JnL4MjJhjD1pmIzGt1u2dao8MIGaNUXuqc7ftfqzVDzmM2B++GEtFowh
i0sx6lwsBdTnPx9HqTdXMV2eCLhKmW8FsVO3z018VEVz7L3MUlpDTezClJJ13Kp6g+kt2r9dAIft
uJJPaToTaXnfMDj6Sx6g8yYrNoliNZfKUC5LvGRkn+/PAeBWYLlQ7vu19FfHzwh514kVvIYvnvnR
ldt3mUn10Hl8i/j54/5HDOUCfTnIwUtWwwgztii+ocsEYfihyfa1BH7+2JQaXQDmelDNFLomQSFU
EYBnxB+Z4rLFfmAwnidac0ln8BG3cMeX9oDyZhEjlirfNcOxQ+wsJqGR+7bEFM/tsJRGmjecmGHy
/7ebUvsBrDUdx7bwCklhx9Em0XZlGb9ftCctdvPgsp7Yd2F6ydhV3Lh+25oxU68YdVNqzH+waBFk
1RKgdKys0IMTIzVsBqkYYV6UcvgUo47IEQdzuMjcpssyzI97rANEaWlNuxZIYoorTasbTYzDEm+y
YFfLTwLb6Akmdkd2VKwyPl0QNucrAA1F5w7emtxdB5uK0Yj8UPi4wZ9B8VWHHturelsqTv/1eFVz
gvDoIk9aQIIVkTpQn5F6lb/043EoSxOPZ71h2hNKT+5URHtVXLLW92lITOFRMWcCZWcRAEzKMoxJ
2oh+J4zHqVCcpD31Q2ZnU2eo7UrQ1tqFWwnRj5bX1uNVzvmia7GUEwy4RgCLjjIeI/5ZqVdReU4S
+7GIOfW4EkGPJ52kATVuRh6PXX3uu31VAewd2lEq6mpyrJIl7zp3bgBOcqiZk6qBRN15JvJLMFIz
47EJAZ5N8NpSnvnWVfvWDaules69MBlYXcTKHIJlXqERe2huGeIwZJEewPu/sjv+U/goeF1JFvzG
vSG7lUNfMRX8flEAOQyaUZWPSTlfCmN8eXxQ96+ZWyGUKW+6VErHmEfsL/KlwYs+u2KKkV1Qh5n3
MsRgvherAGlKeCVuzYWWcCPbxQIeqQNS++oXop8BeOrBmhgzqHVm6rzizEffzPiaSWtl/B7H1ryE
jCkF6IkRYzds/oTRX9EnrW25enF50eMLM4Cn6dveKJe25V5/b7+X2vuijyJJ6SdYnOJpnJ4btzY7
WS94Uw7+7TzdrSTqALJA6uu+hKRK8ULVS6TSSoI3FN4MNmbtXF7AVcwktyAPDgJJagUaTPeEYlFM
mAwaVpakW6EL3fpiVd1hENDN0LeHnHVy1e5rVu9BOKqhS11kjSBAfsN3GtZrO4PLP+P8MxR6PUOT
TrhQkL23TehURfILnSuYM6T9BvBXfqXvVFUean48tiPnW2pVgrvmglbSLon/Ptb8mdIXsRYYhkZ6
Y9AYTZlBoeDUWgEB3lGs4KIHgxvsoLCU8aBJL5NsXcp9J4d6whyqQDIwJ0Yqni/MM9os5egnltZx
GP/J1G+Ffxbzd7k9y4LBtIFdNAsKMmMGrj+TbosIOAyWHn2RP3ZiwtucPFmNUkYrTVKTp3BsIvPx
tvwiGW89O/wf4OfoM2ThlGj++wpeKUsUEVRu6ARgQEMGwpOvry/R+HravL29vb+/73afqxOZC4cK
RWp8P5Y/cyyQjzwOR+4FjDrZjysNuISy3GvcJB3DTQaojOwMtmTXRrYNnMhp1gKIxoWXzJlc2eOs
Yi9brINUerqKT637+FNmXv0q5o6RQjdMFgvY5+2nRFqgyqmWyuicv4DcqSktP7Byi3mv3cWM730s
oApo1MIbnEfzC8rrt7K4MFaiqlXkI7sK3zGn1EUheIfhR261kFmYKa5DEpqw0AGniOhVpJzlyAqx
gGFnMpBV6BltwaF0Rpnwr4h5U5hwBRKCRRj1TPUOIgVsIC404je610Bplf5yAQIRrJnb6um4xzwf
ELoao6FF+pftkcZ0/WjrMCsv9ZPruoa7sixHj7F4DJpZ8KszD8Lbr6Eufjj1OcMWF/mo6JFVdGZ9
AjdBdIxdwyjBtp4im7RabIy9N2w3QmlIHjSa04YBW4AH56vxMX6VqSW8CZtpl6Ne+doAV3wIDo8V
eCazdyuUSgewUYwneFhi30Gg+7Hd2/s9qHv2ocGQWWpfZNOBD1MFvfCqnYl9P4Ba6JNHDcd9lp5a
/d8ec6Zx5IPQcoJXioZhfpTuVXkqB+NQy2hBaF+2drVJI3vzxtua5UzA1XJ/UQ9PfsaVcll4QpAz
pa3atWDKqoRA4HAMD8ETZ/JGsdUOVeeUCd7/diOcH2/7TJYJqwR5KsggwIXH0s+IQWvLImIb3LAM
TQqdduon3ZefhmDrvymREb+E62R8fSz0PipFrQhMVQRohL/pRkZliJk+GgL1eCETH63TxVkCq8zd
mxsRJGi6ssx5pA157/sKBj+IKw13J7YjizE6/e0tMEQXpCkLvmhRInVTJzZphTQACdkAqs/ewGzQ
XbVOTtwLbxY2FNTNt0tts7/mj9IUUUM1HBUwJFFQCbtdpcyVIwrjNVYJ+GS3Dg3NKo2v0AxNwl5x
0TO7QL/9C5pFV6VTb3vMOCJ7kDmBztovGF3nxibIfCSnAh9ADMrFGPgV8vUt/u3ioNkXM8zeRjMw
+rXkpVvGa9Do7RuhV1qgE2MW2QNmNeNqQZTqy1mVRYxSKWQCQvB8KvZLcOY7jh/casJLB8whaMHR
8UxFywpqeQ34+JRjY4qGsPafmJeLDWZCNFJObvIRmpMbrGqHe6vtSlfXBar6od44jZPgEP0XHvvA
ghDA3/XLfpXIpo6TQKDRXIh8GCFovD3OWO2iXE0jFbj0ER08H5Wn2NOGt/QAA2AN/+3xLZxJjWEr
rsRRdwTisnTKY/XYWt2mRq3WVizkgXTN+izQ5R47IWF+Whz2NQNev5VL3ZTAr0OxErBMGb2sjVfs
IoBhOr2y3kqvc7qdbz1e6Iw9JbgRPCHwlkACgwqNpipS6zgd1KPvxKbgNmscrM265UIItiSGcmCC
WnLImkIMwkB38IJnDaxzF0N5f7yaOxo0osHXy6Hep6mKd0LZ9+rxnKPxNbSTZ9/TXoKtvCEEAbmu
wEUiqfm+2P5HfphWT0FD3QUECZqGXOKtesoI5YtUGtVj81+cXceSpLq2/SIicMJMJSB9lqXMmRBd
Tnjvv/4tenBPJUkk795Bd3X0oDYISdutvdax2GtQ+out0lYtfTM8RZ/k/vZrTptvbgz82qheqAA6
6vPxbjH0ChCJ++azUtiBSnFDoYnGUzquksUsRLMTk/d/LM3Wk9eKn408NJ9NqCMy4nMGJXbFipon
ze4kJq+EdNMVdv1iGgiHlIm03Jjt/gosW/WYpOZzegyftCfZGv+nlfuPgSt1oGyQBm8yoJ2EreQI
j/woOurKZl/KN4iKRAO4HWLiEpndoxrnpt5qhQmQm/in2Mtf5U/4mNry4+ok5dL3QZQABIZuIMmb
c9Y2iac2et1BKhoKt4/hp15TVMlj2vl0/KOvLN7i5fTb2qzGUUdaGxCvMVGeo5JI5YJm0HcFf8FB
P4sRK/+Bfr2c0LUMf8HxTaHQf15y5snDRjA8WYJZ866+C5/UL+m7WaOVX7qgftuYOVczy3UpiFoT
Aa3f0u4PORt35U/m1Gu8EEtbHNLLf2HXGNSfww6kwMNcYpKCGTKqIATTuTv5frAggVodJRsAvdi9
fVcsFIqAykPfG1xZIEBCLn55M8VimwpGDYPiHmTkgAWOW3Jo4D99dIUBCgbdegIMgAIq0pw1h+5j
bWJmKVG9eILZ2qZ1zfsBPJFgacgof6C67TvKR7XRdq9n2Uog2xS74ab4r+8S4CCm5hkwJWApmU/K
DUaZSKMObj5dHB1P3hWltB9/hLpzbi/w9Qc1J3lbrK0B4i70bC7Xt9SKqmpy0BGKZr5HHPpZjFzf
JinQbbnciyuh9PTbLm5I8F2YEqoYyBAk7KJZGDQokRaIeSQ/xwIu4agrUyvzSGnLSqOw2y+mXp0J
lOE1XGQKEn1E0fNmFGRzm3AYFfIsjGep2Iv5wQh3uUl1CPV6wqvnfQXB1gxPImAm/Gns7wk4nGUX
URrTlU3/JfI/zVb3nvKYja6EDjZ+fpd/smxrGk9dycTiIeCHoQ9o4zket5rKqqH4Afx4WdlxQpvX
KKZ1a2sFAvMEPTC3jw4KX0HoXDlTvCVcKOLKibfjyueoTVkn6ZRRpr7h2UU1QA9ERxkxzBvBjoOw
2Ppyzu2iGbyVnbNkGRwVgM1hSGIitLvcOSrpFeKBS+cZgx7SRu4jUOcocr6reiwyyESSjV5F6QMx
h7VG/9KnJRPsDWGfCXLiORSzE8qCh6iKAX4DnIREBc+jYrQnqauAFPmU+E6T7TkwzeFp5PvQuEvN
iBWgZ+6YKG19gY0+JR/mcBhHpyop1+6lxmda/o/Mt5FhK20ALn4he4l/guKU1B5D2bmJ33nCWkKb
iBkH+S3dE/VBNMaJmdbrnNI4KvjX7T18Hcf/3cFgWoMmu0pA5XW5xpoaEIQUKMeFonyP/KkEQDGG
dFuR821e1YNVgqjXikoFRCGkeqhjTbSioXjiWtJYsuQZjJie1SXpTzK9ocqzjNVKomP6XUkUWphE
pS2Eu3e3n/saADJh7Uwg0xDPTtjmWTyp+HKnjdyIXZDbxjtTlpKzLGg7P44L6GQ3rO1BFK94vWPm
OGsIiXOHJGG1snzXkQzQqwREq0gGp0ry/HJrM6XKw3L0nvMwyWgtZQ8hjqxadhS6sbTAl4y0+t7X
X1YZba6LLzBtIHOHyLIKbp95LKh6mlKIpcjdJNt4HeirO8lpxU1XW4Hb1fuqpsT7VuWVvsU1SHky
i3eWwDEGVOucuVmLMkXEICl3w8Y0bFFAu6jzRPD8Zq2/qQJQrBRtVW1HUNfvZV9oHc3XaROOuWUo
vmebXVGvhZNXuYWKaWUgs8EjLauops/2sNrWaaCFFXfLSEWlLawYdCcJI7pJnFLJBqcBpNCK6sLY
mFwcWRhWqQO62HBnDBDFuL0zr4sEeBoTexK+B9RWkN+4PFE8FIO8AfzHlZ4MnyXRafgRK6jaMTHb
hMizQMbZ2WlgK96dpNoVdwDNydSCisldnH3KR1lhar5NQjvGFB26Y19DuyHhPiO2Lh2IYpnmi+5y
lenC2jpO4eml78STQ7EaCgeob6DOcfnkCSEtz5IOO+rF06jPke8qx+Sh0c+FatKqfsu67+EQjptE
WyME/0svc2Ub2Sc6VPgbcNpL24PSyS0fc+7KxhmXh2fxx0EANI76+b7B/EC7jdT7mjiiZ4Ee7U/8
ID52L6o99BYJDxID34ZMlXvynBhWB2YBYaJql9YunWuHjwX69ZBzh9QURPeLjLs97pU7odr0iq3o
e34i6BvWd5KtHpLX8U3hW/1BwK1fWuCcIyuf6W9jaLZUgMrjFE4g1gm/cblUSgol04YY3K26yM4e
huIlLeyeb7yMad53LRzbfFM07ykUQBT16A+fpWhp0kYHLqgnVEo3qDGAeiE8FkhHxNyOW0sVNuOw
J+E5ju3Qu89AM1HaQrRtTCrFNnlQvtAh9Z7MxzrclVUEzBsLhW9Ve8AsMW2kU7Mf63fdpD1nPNgF
T9HQUDHdYzx35XRpC3v04uVn974qJK2aBCp3tVOlOYNQ0Kp/DPjJbEFuHYSvRUHTbRK9dlkDp03z
4D29D7NtRKzRP/La0cir3FvDl8Z3XHhUgQzP9jrYlHBjm9Wd5mHeqnzEbUPT3uWyjRGmQmVBd69r
jqJS/R9P3emtG0e7Ir0DytDHdTccNVDljac0P8TAlQa0FXbQNMjROM5e0tLKdbvoD+BL1R/yN16s
BLwLHhyNJg24eIRoqK2QecSL+TQuChp368jRCgZsfMF3YJ1sLYC1YioHG6NmwymrN1Jkd2AqYakV
871mMG04qdXK4yy5pYvHmYK6X8XzODUz3lUed4dTotJId6rI6tBE90Wa+S81GBpVWxUjy5DLFdML
p/PC8uz6amK5HxNV4C7kjpIE84ZlzsxKp0RzqpSWKegE43TF5nXKj9gY0T8ue4x2TNzLl6/b8FFR
y5L7bi2eBXiecOxPPjdolQNPAcV4JbejaqAgQ9tLCJpbA8fRH3amsUbEfA3Sw5Mof/Hb8lRfm8uY
JmEuF2qj+G5mkI7K6GKcSSP3m6LVJdYNVXqs9Nh4zqTuntdifUhN3ltZMvRU8yX5LdMakw1iHFly
IWVfueCtQb0XnxDzguCLlkWMkuizrdF5vh4klR+4jadsyyC0TL1kgLJX+iavHL9p7UrYpWFr+dlj
KLzE5dEsnUgHXPnjto++7reg2T0N5U7TFIBvabOLXMtVZdAwkOdqmwiQJulVd4YTLqtIZbK3k8kW
FcP36A6TV+5ty9cAocmyCePwsIAwklms0gKLIVemH7tacU5Np+QHXdtmEXQ3XEX7DPUTmIQ8jFuI
51qzK2MSxBDfcvm5zzPLTyWGeAZA07cORN5D7DEjD/YwlVKhZgr58o0Nb/2VBPCqvDR7ZPVyi0tq
rAqIuyJX1hLF7XENOWFXVUDxxLKdlGHK1D7zV3zt9AVmTg59PkQiGNdEEXdenRBSYHwDsYzdEpCI
Y5WtnNtpq9369TM3EshdCZw6fr00nPXhpfvSlX1+bg22VthfiJdRhcC8DsBIEwPZfNZMLxMvUyDu
7g7xuOfhSR32UqmfvOZYuMWo2l32ng/bliG2sATVe7693xYSFOTOAD9AdXKq7RuzuCqBYmnj+Z7v
ltI0VRhCinugcee08QlU8TQpN+La7Mr1frk0OTtc8WAIntSavjv6OYvkhsaKhAGsd5BlfQsoMt1+
w+kFLr8kIOcgeFR1EUNq0Jm43J0Yq+3RndYDV/G72PKbsaJiJjKh0yN229LfT3VlCpneX6YGlApn
a5kVFe8lPQzdLD0M2gNvR9armDWTv1HRIX/a1o5TCMmAMbY7asadWTvjqYfbaSqayodorYN7XTdE
6U4RUfjFdQ8O27mcqF7nYSgLcejWwqnrWZbLLBEeyYPnCCPN011yZ6AlOdDqXnFN7b7EaHaOMl9P
9XRlaa77StOjgM12goviY8zT8VzskzLL69At1a88f27Lh0q4VxLCBt/mAdW8eteELuktBb1ide+Z
iM6irdzIVM7s259paftNFwbwl+j9wNlcbogoK/pOEjvApCC1yFqzAVe9EtbA5WbjNtSL2EKQsJa/
LBmFVB24hCeYvDIn2iVR5YN2O4jc2DeMrdpW4q5r3qW6PQCFNCLFC82VSHihAgLQ2ASEAJBbxKvO
jtlQeAFkXrCqo/qpDrtBB2NjgnxDrWjy1CMYrwJbamxjDRa8dOAIgUACmqFTdWwWZsldk4dIwkNX
19rxJMWnKEow61KX48rdNfmV+XHTpSmkQYiFn7MXVJpOHHTDj1Dg8KmoBLi8VpzM0uUs/zYxfdZf
waqHu1lISBi5fiVRyYDeKViAuy/wcQsvYvo+KBSapFV0DDFYvgJ3XNoxv03PgiGNKybCoSJyjZzo
Zz3tBRbGEiBJuY50F1QlLA6TZPPfnw2oM02zSyDChTu4fN/R96VRNKvIrYcQA7PPnlJYvsJZ2Oc4
j8naFr32sij5Y0QHjV/ghK6IF7ysjfwxwztiXFVyMswc0BoiF/tRGh+FoBRo0+iRxRGrbqUmBzIs
xKgupFwCqxZKzEsbY2pHwNg7TaV96eGgHJpACEAYLstrO2Fy+FebDe0mFLoxQYXB8MuVqTH+nyej
hM+RHBqCsitG9aihnKuMKuMeo6litYnWmLgW9x+WCAwNk/gGymmXVsWMDIo6kMg1k8riQ7U1iydh
ZEn6jFq3UjoNMvTeOFSihZlfka9FQdNRnb80Zuim3qgpgj9fvjRfi56cj3IOWZisDU5CZmCE2ojj
+1D13cgLxLt0zMYNMbyEDXn3/l/vRdQv0HcDQhO0HH9j9F9njyg8yvu8jt0miDBte1CI1RW2CtGI
/J/blq5Hx7EFf5ua3SRCn5pepFSxK58wc7l702On9uzX5i1gKhArsYMhzH0eMR3078ldGNFhy++0
1W70ZGa23MAZ4zID99KkVzA7fa2XKGMUxImL8nRlZbJEhzGisf7fO8ALM9NX/7WwhZHFSdhFiZuM
IaaU9+po+fJhhAbSWq1zIY8ChvnfN5oHt3LBfbExYEp5kjcjeJ1fjXcobRiWoEPmAyWwwOnB7fI0
Pq180WlnXi0loh4McuvgA/hbFPn1jr4ihG0Z5IkLuJmNgvufwa1OofMd3kEmO7QMgEs6q7rXDhy1
jwP8x1rwteCcAJb+9wFmR4cMWgAMYZq4pZhCflgzY5tHQ+rcfs+FagoW+JeZWTDD1QzI/TxLIGOi
efdNZxU0l20jpbnhCPK2epbLvZZuV6wu+KYLq7PLUDOqkqgmXk6/+yo/QZq+aSJLfesZKsG7kil7
Zg8fD7eNLvgK2IT6pARUPlRBZzZFLnNwGNSJK0TIKPuCf8BppBuvmWTc2kDYNJ3cMzXN1gClfwOl
+V7CLgYWUgQOEsn55XlBB4ejUdTEbtwU/l1Y97kEV8zVholaVORUFGsUE7tmiGTWgAcqe57qcC9c
jIaa9nFWkmOeZXXGwNudvPg8bL8iwazar9bvhQ6VJ67UO07iHARybSOAIMM0Sh9TJQU4os0c0w4s
VPw+ZGEqaanDycibTVBWucZ8MyNfvRr7itNHGTgU/QQENFLc+x9KH/DAavqwjE5tFfcpy1IN7kIl
ddpZt7/N4jkHjmoihp5k5+YoODlrCSnyInZRZqiF1jIqKnFwJ3gPusm6I0E322CQs4z9jmH4F2Ov
tx/gSr4EqZ3y+wFm+TrARGkYg4rEHcJtQ0TgS5tAo0m0rzhVFBZBRP7TkJ3eAQV/jr6J41eUHIQG
bDb1Tym8+S9Y67h+BEVoQrDqyVOhndCK+R8eEzhogo4ksgBQIl1upQ5TsUMejrE7it/BH3EbHgVf
pYFcOkFjtZ2jlbQ1KDIoVvCGleRN8M4JYNotM8uY9Yjco53n2ehhYlOU0a7tdyWUYiDZokP07Hnl
aZeOuYreOgDAgHIibbt82gbVc2HspdjNhm2hHZoCOmOQMu/QNgCaV/luusCuUfhvQ4m20dsA2VJv
H8g9Ho5q6G4WO0N5MQemdRh1ex3CxwHYh8QqC4F2ax35pesBCRayfCT7U153+ayCXwbdEJqxi5Z/
a/FGy60iGTxqYslt9Fo1GsdJti1LYY1fZyHfmWCEALFM0zog0ru0HJeZV0SailXSRL6tegV8Ycow
nklS5CueeylAQFdSRzMZRO5XskG5XnBSjgFue0VSwX7UDHZoZi/oAe3FqFjrpSw6F0S8MuB+qA+B
uebyzQQEn0EDkhdXTDADJZlO2NC6Yl79rA2gCrSD12i0Bn/Np11h8nCWf5uduU7P8AMvLJrELTSq
Ffc6OTXiwXBwQIXokPebYY1T+xriNVmcHAtQZRoQ4rNP2JOiknx/TNyhRYECsCPqVR8ykOwVbeRX
dEqMex+hUmgLg9VWTHdEuFkg/s1wJ48/0rD31JVEbCHyxhOhla7pwNWgfX259GIhCUEjCAicfLPd
dwNwDFJNnmShIiewkfoHKSs4E4UkYA3QySu551LtACKpoMDRUMtC1WLWtYh0z4+IDJVIoSqoFr7p
A1p/6lbQ94qySft6E/OH0qjsoF67yKcXmztbGIUIzyRKBPHvyxdXpQQQoxaWO0L74qESU8scgSAI
7ahNWClmrNJe2/qIQX/KE4doUFycEsXcxgz+KKHL5zuxeVek5z54MWJL9Jj+X7NLQDAC22Uq5SA1
Q/Xh8hmFoSahlEipW3sxE5Qdr1oQZpzMNfDNQvMIhpCOm1PtUgOC5NJQUTSakUdK6sbH8knYQTmV
TSyW4CN9/CypXLHbF/5SwfDC3mzXdWPa1hDtS12QWPqO+jNNdDx+j+f76KjR15wqzK3C/4f3Xjjx
F3ZnjgbSApUxhnLqtp9IEiL1kPp/Un1Dshx8GsFGLQ3qkRMIvMT+qRIOHh4nt+LI7jFX1Byy3M7W
5McWzt/FE0038a/8QRhVzUNOmrrooE8jBBBBFxPs+p5K/nfVrzKJLNoDjk0kkKGahKgu7Q1DHOhV
DntDj9nK7USSuQMF5VOPbw7YPRMpyyHIHVK7LRjbdtT6Sg5eRV9u74BrKsxpa/96jtnxS1rMI/sm
dsABHCUgnFfQLaYVNBoxGNm8byrrmALvCsUP96n7eHhYq80u1Ykv7M/ceJW2SiEV07pTYF09n5VH
pDRZCBLizMPrg5DWCawH/nH7vZfaIL/tzmmJgqEBBUWA927YQCgm8JGBs9iz/XEDtczbxhbCqgtb
c7eqdkFs+HhHQz+0UkTD+t4bXnr+vYqaWaofXZiaudLEiNRsUPBayh1U9EyUaTA23B6qDnkvLdVz
+E8H/OLJWyt3L99c/+6jedeFcI6gwseJHqRtBonnjIkn8UUc99E3YDtjZAngZMns4knWVoo5CzHS
xSvP7jBsn66LR6yuqDxoEnB2odP3TF4NjhfvrKnODd5GoCrmVBtlpwmqxgH4JMJhAkQSJ5EwCSGD
lV+Afp0+NX4ip/wjv4oEmaLhmOEZxcsEHUSzXAPdTVtm5jXx0v8+zOy6Shsp9nsJ3znMT61v98hr
BBYJDmbkY4B6DoklrBXNlnfxvyZnN9aUEYN5BuuskKMUOvUQUfUNoGNplWdkIbS/eLnZnSTLYxma
KfaSk1qYeQQN6B0bve3tQ7nUvAN1JNolE806cGazJezEOJeiXE3dFyej4Z1vVaegp3VCGRTpIbMH
itNu+8Q6AKRW3O4CQgeX7i/Ts6U0BZ3zWJ8uXctpvtGSw0hp6ozUaHfpNh0Z+4lP2UeXgwY4qph1
+8WXnf4v67Pl1Zqui9IaL15+VnYOuVECp/rMlBfR2puNXToPHX1AFd5aYz5dviTQwAdIFKUdzOJf
Or1AEXwIHyKdicF3jEK2klkaKMdD0OkHj4bxUoF0sY4xNbXDLVXGJWCiKwdnAW5hIGUEuQEgsui+
z7Fyuhp3QyqWidu3NDQ2QOLU1YnbAHbh+LLhO4mcIbTEaDOqO3MTncq7sgD1repoxi49St9jYqPK
Vh/CYJuuTakt3WSgJkDRCRcpOg6zbdGFvJW7SExcU6oxQpqhflEMKUyHOWhA6jX04kIeq4LqFida
BU2bOMe8DKWkFppJUBbuh+2YxCkFcOkBE+yb2xvur2jB/LLCquO+gi1gbGcnTRlQqWq1OnU1DDB+
tDnNhPuEUxO9yRfp3Suo+F3lPas6muf7aFf6DlDnY8Dqz77fiLmlhxY885hYsbrn6AzJ++hVPqqP
hXwPrj0Pl/0PT2z4GL97uP3oi/7096PPPonXKVHd+A1ct2aBpIoVHdMywCVOYonRHyHcpQXNtt3d
mn7yNRkI4jJj2gw6GgO4K2ZeLYgG3eM67kBPY/rRlCgaQFbQWvcZUxkBAeimpihpFV/BpnK9kA6t
LQPgzT7jilbHQN01ZOUzLiXNF480C9oRw/p+2+ORascabEBtv52ddr9JMW37mf+oW4ynJg4USjcN
kx9vfwdlet2rLfRrOWZbCPIBwNlKI/zdTnuI/rypP3fBo37QdskxYOUB7Ia1/cMqi+0T0K+S3Vli
/I4pDP/vyFawcosspcsq7i9zktPFkMTf6uSvbEEEU1Q9FEnmqv4QFbtQb0D3V3tK8taCF++lDqah
GCUYipJ5cpA+NWMivgy1kbxlihnzFX+ydG+AWYKAJZwA2/P3w/16mgEIA4J8KnOb2ofoepWlLFKT
z6oWyVNbij29/TGmPT/7Fuj0o0kI+V78mRNYm70eNqTSM1dXdHVnBBLyA9QvLF0wCVMKI6FxGa/V
R6755IHlAW/9JKIN0BRuoUvfIQ9SJOVNnblybGmEllAL0Kwy2yqPJUY4N9LwqFrFqdQOirTVcxqV
iM2MlYVeylYg8gZMPPCK4D+bzxErgz/IJG8yV9hq0kkuaQfymGOBaf4BDMysscRdpdqpYcuNM+Y0
/9RXUomlnYdLVNYBiEevC7j8y2VQfS7rPiky9+MjAj1D8k/2XLPCCT5uf+MFaKYBOyZ0AlD50K+c
Q57Kyij6eFNg4ihetBqfC7+gNXZTgVK0WtBEw3gLYRFHMabkbBxt8hKZDStIsLbsC54KvF0on4OX
SSfS1Utreov2S4pvD0bmbO/unwRrDyQ7RZDy9bIyBrl054NFBAgaEB9pOrzj5RKXrQ86ETJkSEkR
mCAEOJQJ1VJGzoUHTRY9RaxN14KyhewCA1cY2kEkiuHLeXaBCpggNaKYuZ2YQ4OtGHQqN5K6zYk3
UCFLB6q3CreBJnruTO5txnYVprcUG+Fw4WMj9DCgAz1zdq1UhB5OPp7B88RXtJOEr7QHtMlKZQ+N
JKnMfJMigOow3zh2n3ULJU3Lgz6BbHkRMf1N4bVRZAHikQLN1cd8BD9d04RHUwkA+k4hM/bWiKP/
pvfQ3maiX3UVVSE5AMehZ9KRd7FoUlPu/Bcvl8lLmVZt5SS6oLpKm+aGfXuPLzk0QCwm3SNZAvh2
zkIZQ3yj9Mw8dzOfhZot5Vjj0cowzZCnTCg+5Hc8jrCXQYFw30GPvZGY9tG9FY4GnC0g1CFIusD/
efuploJkDFLhedDXQCyozioiE2a9hF4Od0013+g2JMBBfnbW9E3vs3rPd53V6R6Y7e1RWakC/y06
Xd7sED/AWCUidHDXo+dwufOLhqtG1KeBa739M9jp7jRa9Q6MSeBDw0LQu0mffVIH9y0DZBGflLIn
6DU9sL1HO+t4nIi0WlDFvKNgBdW9B4jQPD2l7CkH/38KEav9fs+e1pKKa+eHUzPJKaEjg2efOz9w
PieFYnres1S8px3HVNIu8u/9fiX6uXZ6l2aUy6XxvYwY6I95z41IbB6fK2BlwW/KkvGgJGvqbwtV
uUtrsyuIZwW8TwRrvLMGlu908OhUP/nxdDpBqYbtvj/RWev3PaPH8Se6JysQ2oWTcWl/FupJqAp3
4mTf0jZ1QE/Ox1SIRolSvb9/FVEO1BBVYSSGNbRZueyv7/pL07NIz5AjQ48m07rnqPmPFN1FRFux
cR1NXtqY7XPOc57gWvGeAbsvGsyHrlEXLrhPWMDAMFrUU8+AzD6g0PUehC8z4TmBWNM3ipnt/oyB
oq8TRNyItdaRvC6YTNYQHk8dcUwwzNZMLDTeKmUjPIMRgvb1DryhdBDOevFRa68dWYl+F7/QNMsI
XzXN3M5CEE8u1VEYWlgjIGSoNon+ogzZ2jV4XeEyxWmEfpphwc85bdwwdkCppYIAbv7ITjbG0aB7
aFgBVbBiaekCwbqoRJ/YCJBtXZ5sregMveo94blHe6kHAV6l0Ko6FZisv32zL10hvw3N1k2pIIMa
5DAEWnQkcAptVZEqPbj4xM84Xq3Irpmb3VhV1aiVV5rCJAMTPXZQuhJwgpFkf0oMXI5srx1WsuWl
Y4W4FJAZBE2AL85WslQKJR5VvGBsgoNAwMA7kvfba7iw9xAFSlPTAioJ6Mldfqw8rupGDhLuxlr5
WgblscA4A/WDxL5tZ+FEYWAKaGa8DvKOv53yXymVoYdd2I6YIE6rbC9z6c4j0ZuZBh8KeFmLpHXA
+LtyrBbCr2lI61+bsw/Wq73vKwaGSU8OaClDi1P8gBLz945udhTOFtpo3jlGYvu0EvL+HZ6ZOf4L
07PrSirRVq07mH57E9mLZr90bACNHqGW4+xMG4/w8Tzd/yg6lJymB9XSaGOxeoNSYbU95Jb1s1Ke
Xdi9F080bYRfH0AXFDMkdcHdIDC32ujZLRGPRS9ZSVmzqlqbYl80h0tmSq2AxZwjH0IpB2NOwrkb
oZIv20FDmGZso/oAqN3KNbDkXEFFIgG8AggTOt+zV5Mhu1z3KsZ1m31hsIpjQRWaGrTfhXf1fWoR
j1UerWM4WI5uHAToPDCWqn+6oqTZO3qAt7f6AuoDeMJfzzPzHsDpS0UhyNy1Glt6O4UqCx3l1P+A
HIEzbyXGnKLX+U77bWz6EL++a89LErWViVnlcVM8tkdROvwhqCaR05CvRDELIDW8mIwpJ4Ih7Unw
8tKW0NdiUkSxP/U2TyOVJHv4+jq8xChQfXVbZQ38uhS1XdibFdZDzyetGMBeF+7a+iDpbnTwWwfT
65DDCrwtigTBCIh7bAG/ZynqoQ3uJPEtMXdyfehsESg2Ya+ntk4Eq0+PkaevxD1/s8ir1f+1IrPc
YvDj0QMdue+CrrCgpoPOBxhoKMLLL75nZ+kfObRqWtvfz3d3zuNR2MRn9vRgvZ0O2yf1I7iDOCjb
evaXbk0Sjdvi9fZWXD4a/z7fnD0/VfR8hBy178qgmcZswGuFmVBoUmss1Pch2WV7KE6hHLGTrfhh
0E7FM8Y0+j/1o5CyAdPU/v3tB1qoOl1sITLzNyiQBEFX4ZMS41R775IAIUhzq3i51dWmSzInq2in
oAAlllYJ8GFuKZZufpfGyWg5jb3Vod4FHwtYCKr2SNQxYzlnMRcHrS9SMfEho2nswRaxGV/l+4CJ
bx14oTwPmrniyoldcoW/Lc7c0pDKZlL7me/q5Rbj5EPlxFY6/IP6PMjt/pflRjdCmYjQddQ0L09s
gzJvSwYsd6E6SsLkxFKfyrMPxKNpd+eYppbu32H4QQ83ow1ewnhk5vPKM0xh2NUZgYYpEPkT3udv
Zf7XDdUMWpmYWYNPXm9GDawHorIP+Z+Os0JGkTcNd+iyb2RPp7FYMbLWl1yo8P2Fd0OVDPENXNHs
1iKt1qZxCvvDhtDiJwMci2ZA4zEWOSt+f/GGxGKj4IMhtUkD7XK929Hn2E6D7yZC4vDqJRrtxPMB
fXmQg0OoqfD2LFDAUfUO2DMXLFEHicrLyoIvxXS/H2IWF4+5Kfp9Mvpuoz+B2cM0tlJ4NHpqZNbw
EPkPw1BZUhZYKlpzOxkpvoa51dvPsNCRBWHxxF6jwV1MikmXCxHloxSPNZ4B/VAniS2ppu8KS8/p
2XXdxInAuutPrO9rIobLX2AqJ2NgD3Dz+VhzXxEDbA0abjwGTSZMKgjM225a2/5D2Ff2saY6u+ij
EOT8x97siwcg/i96AnvN3uqP5XN6H9n1Ud9mJ83y/5Rb5Tzuhc0Z/Ag5i0GJ3nxw8JWvffKlM4YZ
I0gaIF/FKNjsnJe8bOQkrgJXaJ9i0Qoe9NKWMirzvW6ek+jIv4S9soYZX4xyf1udeb/AJ2FftrDq
K8x5++fkf066lZgPmfzgGzLzdDcwHWy5WmDfA4pKB2gfsLN7NjD+X1L3aXg9rIl0Ld2uAFwToiLo
nORkLzeemUe1mQB96Qb5xq+fy+aQyu+6cvD7bA3rtVDYnojwUM6HLiVosubjwRGEmcZYEVHe6+wA
Uu/DKaCgAmFnaLgQJv0vvhMXC1iRJ2znlVSoWSZFqURC4GYNt4n6yXWqyHYOULtpOo12D2hnUNlC
9lMX38UxCS0fcheayjCCHptryfdClo/VJaj1Yk4bmf5sndELK4qAY0jVrDdavJXEhw4EvmTFgU13
88x3AC+HSgwMSAT8eJdfs4fAgBIPSui29V5QWA3iV3vw743x6/Z9Nf2emR1gVjBJ+X+kXdeO48qS
/CIC9Oa16OTVMmyp+4VoS+89v36DfbE7EsUVgV3MMYMzOJ0sl5WVGRkB3DQ0ZMcVdZYHBrgUqNAK
qlRrwQeIhA9fLb1tzi08Fh0QvK89tzgxfyC5hjwGCIOBF6THfoOBJEjQAm7Pqvty1RlzujNTm/PO
wMgD54Xf2XEFA8muX8ca+wPynJwg3iOKppznSTanBzQwl0FvA8n20VJlMUKAkoc9Hv0MxQUtt3G/
gr7L82n7Y58fr9QgLQzfDpoidIDd7wgminK2yPzIei10oMRKTSI+KI/rTUaYDd7UPTnWgJa/xFAi
iGO9fIUC+uq0eP4Vg5FnHzF6cbpAOTl1hY8AHYzO9y0U6T6fW5iYzYFwCBsDsenQmHM/zIatJKYp
0NjLtLi4+6XngVI3Ozgzu3BiIAPBHWIV0GdARWH4jJvYLI/tMO0SDCSvo1eJLmWDyfO5poupCOzO
ymgwtcLwLl8OMCVlX9crbmN7EHSNriGz7ZIr15vAA5NiLhZ7rACip+lmbKM7scr53O1TF80XaiBB
fPu36A8+OGGcM1PgPbScbXafcCKIcCGgjLQH8hDj0CNPPAX6kOjVBPK+ggyHHxy79i2H5C0oOlL3
MPcef9gjcIgwhDaWgagRjPn3i1dLbJglYhJbXudDcygEF4hjotHGU8OAndkoD454ZGu0hDy4bFuI
I8cWU0iaXytgmzKiojY9u9Uq+uv55n/YlTCGIHpISyro3FBGriSJpa6QPICEajgrp/6s8+L7uYXH
ouBgYkA/oEkfuf5xqTJlQr9mmBpgRaArXNSE6uuVsVVfMJwXdr2m5jbjQ0wOmAOOF3AWYF4GRn20
Vlya+V4Q8ilq4HBYy1qjAAoHJFwkktmrjYZg+PkIH5/+I4ujFUMxXmwDikstdPysPx3imbXqqT++
UZO+09VDRb4XavClzSLQJ1ZvSPrhUgNvysCceb8tE8/2At/xMguvG+1dWdsUGMGJw2ofpan42vdc
veHh2GGgQFTISCwDEYfHxr09x0tE2W6bzOLNBMVuUDsLroq27/SnnckoP8SWI0ujl7sfKUgzSrBU
ed+hqJ0qmpy6OfaPueEM03vjkgWfYuN6MBIRvlNjfiEqxJJt7fB8f8yZGV9hIhWwuc2AIkmHmqrj
IxGt6AFY1d+Es+cZz409BiPDzKHpDkUGGQ7r71a/GRTiRCHA8ciw/cV3+d2I3pViVy0/avME5a9a
/z+YG8joaYiI8KCvHQ1OhHhjmQJ8aQH8KpG195ElRsFrF9B4nRxNBEH8TJz6mNfCAGEJ/oRFIAnH
cr9qtM2nhec0uYXqWkfAS5eGBg2Kz72ErBW6ZfkzlN8STbLBQX0qqWP4089FlI9559E3jHZO7UU9
noBlboGDoXK2UIlNI1K6qpoCKNAK2vNJnvJotyMezXEqSbWdKW1u5YazCNfh3BpOuZHbnz/ymHTh
ylwiFrmVeUuca6JtDTkjdPHWBtqCe5HO+dwmHULuu6huNH8jjykUQcAmTpVbsbIVRLO+Uix2jx8d
MnulFMDOkrlU4Oy2GcUovpQKQclh23DJlqG0PgIG9YL+ycjwv1KW8PU+iSoSQVAzBjqQMFSgcm+A
ygizR+YhWsLggShGIwaSNoisR3du2QSAIVJRYTHOMWq1EAwIEujqbbVsFn5z6PW5GvsjbB63ID1Q
SwCZjbP/l8m58QmI4TsQk9iF1eZX0KyzVngRkJKMBqy6v5OJtI3XTUP6lWxwSBQ9370T8Qw6ZOGP
wKTFo0V0dFZouub8UFEKK62uPthCNLE+RSmR+Rk7E1eGSIMyFFp1iGge+ICA+ItkJolKy/ePPbcA
r3C+xUYCW2c7U515ZFnAfOI1ibrMIP8ij+9d5ESyikLu3KJ18KEZn8AZSYaz8qzz1oemDvlYsci+
qGCkJbHp7GNV1Y+n/Gd9zYgWkGZm4FPxBz4HuSgaoEp4/NH57bNOEexGLEH6oLqRQRlRpscbby21
v1jZRUgqs1fWQbkU+gULqUDk2ymN38m/4TUPZpzJYzryb27+fczoaDu959dNLpe4VMEdsf5s9BpY
V9IbIPEiqHgQqHOCTFuXCBq7tPVc6mbCl0GNEXsAgSYaXulRiMIUqVhTaVdZuUhBX0DhwEAEWoq5
UQ6XzMiBiYA74lU8wA0R4N1fQnkTcXZFDWb6nDALigXD59IzlZoUke6Dw3kBZRFJIk6v842ZAVEN
Dgf0jdQfcnNxQcjErytQZbtvz8/aI/U0uBrQ5MUOaqDDv0dXBR7zfiVFbAuKRCIebUrvzDrXua9A
kxYhmtkcExwOXao22aZntSbRGW4fgjqRXkix1gRrIMIrs2O0tPi2wdOkgyvbT3S7/w7YfuYi/6My
v5/D+28dzWEUBknAOHRrFejgxTkttXdUDQbkQI8mTk8/x+t0J6inUEUk8f18oh5JOEYTNdqmyDJ6
cpL1LZ6s76G67XTkLMEprX0OydPzViHvF4+8fQgmo1rq7vIxY/8Rjg376BlHVg+FdDy/RkkpSuHb
WM6EFmFaE5IAmmsR4IdBjgZax3A0AQqfNn7NmB2mdDzlt1ZHpyPilFLmBaW1ynbXCYjPQnA3KYsI
nZ3P55d7PIf34xtFaazQ87xXYHxGRIy99t6pYD7Te/SLlYBf6OoGWepPFhnsyFTUnIAHHY3DaxXe
mszlqR8bUkZzPXzrzfUH8p9WzBi7BRd8vOEuPBjZ+8UxhCkX/ihTS2w45xst8doBZQNNn+VNfbzx
7ydjdCqhIspB0wgf4GTfDNiKIaTHb4KKB7PxW+CnA/AzdOZu/cnzhcZ/OEIA0MGZOnzVzbApz0lY
mqEwbMJ8Ge7p5X1JfZVL3xBJ+vHBSUDD2nt7x5HQBAMvBXza8z3wiAoa5h2MT0hHDqIG4z0uOJ7C
9rLTWTDfhWQLydhzsHLI8Yf/No/L8GSiYVBQ2U9+9734VXN1rij/2L41fAGgSaClGJhsxmQZFAhF
eTuKOut1fd1vvfUnZ2S7PUpVHjmma9M0d/qpI6vVR7HcWasQAkkA/R7mFFSH5X04dTdfMVp+JizZ
xGZDzAOr1vkFrC8kqbyZEzd14LCcoHoYdIKBC79fbUAPUgk8S53l9bpdSHrIKPrz9XwMsIZa+j8L
oyOdF3YiunkGdrIIJDkQHuM4HNzAdBhJE6BuIHZzknTCY+x4b3J0cpnObxXwR3agDHvdblEsSMi6
O1yv23dX3Z+z7RlXvAYm6WNLlj1Z2kuHnLn1MlJNQnTdShhiuSvcdkR5WZx8stLjHTpkrd9Y/dae
T86UZ+U4NHqgLxM9ouMMIU8NBdoIh60B6XUjHPz+PeV1L5JnlnnSDhgO8XYAXBYK6PfL7Nt970fD
mUqRCx9SnzKCK1oEgKL8fT6iqV07FNbRRwOgF9jE7i2lNpfWnRJ0aJpWGiII6BoU2YbUyID+vwyN
aeeLBnMXDodUid5sdl3S4I+5PjcxOWv/xjKm9EWOp0gr3u8sKYBSpLOJ8DBggouTztXqZiZtDDCu
K8FRcJt2VsW3eGDFOIdx0qPvyF0+H9HUcb9ZnQeS3jLpqE6CIbvBm0pBnT+Z47ifGgtU6xDiwnUO
bUX3G6CSWT6hw7yzajCZMiHAo84OAiXPx/EHhh47x1sro0CokdqGzWJYQaoI4vF4nFy3e1rfGy/p
oibHdn081upbrb998Cz5oImG/oznnzAZC95+wsh1AjtR23yODZhqV5BHgW4YnDKGsT/iqjLBKMMd
YrL50BPttACOIlRnXMfUUiL9rqCNh5WBbxgd6Y5F++Df/q9agMSTmMjBDM/E9Er+szB49ptIALJO
ouO3GGARALPgaqLzmjJzCL3/ZSX/WRk7DCFipSKEFc9fROR1mwzohP3yCBJNzzo2L188AWscgVyL
tkO0N8wlejBm/OPMUP/IU26GKjW+QtMyPqIc/KPyI1ihYzzfL1MmUMTD2+8/fMujc8HUbVZJTodz
gRbuIhYMO5OXmTKHF594SaNYCEwP6L+R1kCj0P2qhYHPcxVb98C7lCCYSYCyRQe6tgy2RN+w0KLO
V9JHqi7mmssmspt3hsfVtYFTRxRKGOZI7prihxesi3f6JatBcmNmkAx/ST6fT+lUaIEgkR5aNnGp
/UWSN6tGM7lfcknRWxFATF2s8wAF+NUR7+T3wJ/J3gzTNnY4sIOGfvSh0ngk309r3GVxVjRsb8kg
AazCU8WkWsoR+kr5B4VLV1E217Mz+di7NTlaSb+MkyQquB6PvXUHklfAhaCL/s5pZ8OxSFSBZ5Jw
c5ihv63+MFDUhkRkKNDTMM4FNGwcQNpa7q0+MJTQyFqagHhTi7iLB1JDelNVEHyaQ2lN1B+YgR/7
f6wOV/HNUjoVBOeVzO6tGvREIolrHSBiiVfr6pdRlejFe2HAAxBdbXbxfA9NruuN4ZEbzcM6o9kU
hlnlxVsxLAmDNzp5czkzX4F18rmxqcD0dpSjTZRINrgP48GYc2gohwg/aWKG7WEOW8INQfXjIg7a
sYPIjDCudgTornUiTuit7bZQ1waySIv6nFmUbqKLUfUMWrMY9asz9I9DBBdRLVLz19er9WHmkpoc
MCg3BoU+HNRxgy2T2ZzXKEpvIVPPyUa54Fw1VmcrK5OLeGNmPK9FUvFKBzMxyIH2XUYaOIKYKKqs
vJbs3BGZfCKDLJIepMSRi5GGq/lmsxYV4wFZ5tIWQ5ZLSj86+nn/+Q5p0/f953J5XIJhxXCoWVzy
440vAcyGkhlydCijyqOXVFZVcVWBe9aie9aihFQVuDkv9yjdhw2IdDuK76gHDjpF90NLoOOU5ZXf
WIhocBOLqvLJrHETk3i//IkXXxdIiAM/N2grnhaWTdzFxwpcbQdJcy7Pz8pE/uX+U0azDIRBKoVO
0FivHOH2YAAhjIEHHCBEkQmk9JJempc39Mjtiv3pkM3hVB9xTKOZGO7zm0WWKSmKuwDmZeva/YIA
QN0zBDTp4MwkR3HzdeH3Innb7cCuTdz3X1Trn49/erX/rcTII/YBX4hBiZVIu0tU7jNpplY+sYvv
53fk+UqQiEkOjwGmWq7VxtXg1X7oviod8qJDP2y5WamLxbesKzMud8LZ31seHVe5ohspT8IGgWUB
/ikaL1JNcbQIArIh2FwkiACEpsvsc+EljNdROttt/Oge7z9gdLP2pUz3TYC55cg12L2jGONqZ26x
XBJeM3XaWKWrEzziXJQ5EZvd2X0IM92+DZjB7rpGaAayr9A4/xz9i26TlerqC+plgWbZ5/toIrl/
b3T0VIooyY/YBEYbVaiI1mrv28/6dA4O52S1XJqCfgmRvI4JbbwhOCQVM5TgQb84F5lOXEr3HzJ6
MHVCEyfen2/J9OE4N/r7e3lWCJSA8XIS1bOvHc14TaLN5g1anzv4cAL0Ad5O5vfMFpw73X9b9OZ0
s0qVJUmMzU8tXq8gvcgQW4mqsbS1cu1qxx9J3+gSuvyhjGatDop2mDndsx8wHP+bD6jauosiF6vC
bksNdGSI7nB/YBI8smyJmS5eICBw0fUVZiDcHlxz5gX9eDPfL8bIvXWdLEQ1Bfsu2gvtZi2nFgN+
EztW/WzmHflIPHfvSv96x2/G6stK1SqDK830CCW9La/vlzq7fNGZ1U5lcZFoc5t+dnpHzg2M9mkF
PZXGAipBMBht6Z4cUg9xAd6VR8CdNptIg+NeoaP/8g11T/E419c/kUa+n+KRm5MCm/I8djjtIDVY
D0AFoBXoVb7BQgdr+Nr1oLfxcrlUmgwKCZ3ryKB4C+X0fUoAUcfSLxYzy/5Ho3UfGd5/1Mj1BXGU
OXk9fNS20ffINeJuR/rzaH4ROD7vBT7fwW6fYwT9ezY8sfu3R272QK+4VBQMdkGiuI2IVm62hoRe
W1s7HtvjhlAHbAWg7PAunTlqMzv9zynfWLZBr2MHNCxzoGtHvsro0mTtlZD8CXojqVn9ub+dgE3c
zfAY7pbnReJGKezl2jX72HIbxIPEbAyU6F4wxJNjaDOLOvFmuzc5jtrAQ0oFIUymmr21TcHwVvaC
39vrbs5vPmYx7i2N3FYY/fcNNvRqbbf1BmzG+32sRapD7I35gpRbLJIdp5+wjdZzakFzSzlyWqXS
FokynCgxMsvCtNFxH+Vq2C+pYO62mihD3Y90FH8Fsp2muQJbnan5HrniisqIgfITBro8vkjql3x6
S+DHNOv3AHqD9cy25Qb38HBiQIvNQZhIFMA7dn9DyF1Y+H6MKInfrq8VUpuZahyD7VE+e41qusjo
HJauUa65I6oWkMYEb7AaH4bLaiH3A2ZvFsg5ARnBnNx80mj1M8eT89LHJ3UHHkph6haunCylHvhR
2/giO6ToTireAjNTMbnsN2ZHy47WwCiLOCwFOKo0UU3lt8hLVTszIfb2/PD+oaieTfpo1RMI+4W1
gntDIN2hhvALyiQI/ln1M0YXKJYefzPrc45dsMSp3u1YDcVfqOugTsQa+evmwgHGS4MsqCY/eUmO
7PJSGW/+TljpIAnSDmgTYLfURuzmJmmY+2dfPrrx2NBlW56PGkjLsrsqoC2K4ebq89NvMmzFAdAO
nZpxRSSz48xT5CFsQkZKGiIWZKNsnH5J73dApKGrQ0cPyyJG8WztfC6y2faxx70AqT9aESVIDKLP
alxf6jO2qCH7iFIJHWp+WS4rm8pV2o52UGkiMS2F2vMtwQzx8f3E3lkcF5qyuGYa3407S6NYEvz4
UKmByvmB0rAZZ0w9etd7U6NQvQNPVQDJ0A6hOm0K+/VaVtdbcGEhZnG1bOZUDVv5YVyoy8LDDPmv
McKOqZMyr1uMCxzkXkbQ76rNnKYJ9CTGA+c1wEQVcBmOct5egW6/rkchFvQaQ9P9+7uzAC1BTy7d
Xq7ITj30c3pREz4KyPlBzQ0ErxDiHdefFNTsWr90esxhpTcAjH3uj/1C1AoDON9kSVTL1xvy66tz
8d7ELQw0PY/GCNAEoW1h3MdsB3hRUJXQWX616ho9lURQE+2KEpAukL9K5RcIG0icziUVH++Je7Oj
MLNmWZf1MphF5lTHT6cQZG58SBAtn+/ORy4F4d7QKHT0s1yqXXSrW69IssXaHvmQYH0GWR56/pR1
oX4W5t7TC5VBtjEEufR+udHZ9crTLHAOm1ZiiIvaXK1qc5cZp1LFX6vEONGEJh16b+eALFPbGxRH
SJcNXcYgH7m/PsUSIkSp4PbQNz7F6yyzFM8IGndmi088NDApN2YGt3wTXTJ8kSl5g+3GrqpDBqUj
8yskpq7vhkLV7ynU1UVpLE6Lj0ALzecLMuUKkQ+EK+YhFob9fm+azdIojbi4txzbUUtlb3PAo/lr
iovQDinPGJt4OEC6gYVeOGTCwJQojF7viu2jCpmgLhBvqHUKkjxsAQqPh6OkfqJGd5Gxijahtsie
5OYcFmrYWmNfdWt8tJisXeR5FSLB64QL8TUVEexIyPKyvwXcVp4hAClniSem/P6tzdHKQr5ZqZ0I
A2Y2LVp404UkqR4FEuScIx2qoZdMOjxf0CkPggYkCNIMpGZ4iowCHaaJw5oLmdqSLnD54DVOjIzX
eGVbW3a0xJ3+3N7ErN6ZGwU7VR5RmdPStcWvfA09cSDeZCKVKl4c17TLGVaNid16Z2z485uDwoe9
UIYFxsarEmV0sZbl12xfOjN1usk5RGQwIHlRskVj8r0dpS5FX07Kxmpp6HiKQrCVG+gzuHYn6FWW
U8vGjxjCg8Y6qlzFFPiOmrvGh50x2q04KJBNAL/agKgdXeNAqIqQY1Jqy2s12jeFdGCypFbRhT0m
n9kn15Do8/lKihORw53J0agjT2TS2oZJnjbT/K36pJhP3lNTb03HhMk0LyAes3TbNxrL3GpCus3i
Qwoy29hslW1ov0bdvgScUgDx7U+glCB9Xcmt2nbbxD7y+L+h7giRMxqLJxy6d1AXiK3h9loEtaJM
9WQzjM0qJc2pX3GoSpbfPqhzVzGtZuXFDb9E4StujmKlcs1SKKBnb0PfRm+lpbfK/BocJ6UKdlex
2zyflkdWQgFUAyycFZqa0NsnjPxG3VaokeQomfDpuj8VjEoZFb8PuqGlKnFXVQs2Z52TQdD+EqMF
+wKpzudfMHE5333AyIkg8dCFXOwh7dFofEei3879RYk6qs1KnNn5E/0FGCyPTnw0hyDo+tsjNyeM
o9OSLXEZWWxmCCTd1Fq64TTD39dGbsRmuFzLruoa/TqybKOH0O2WU20jwhP2JL23ag7JZ3NHzdwb
UzHg3VeNnEyYtlTNdPgq0FteBZtsAZsd4LOUfqVA1Fd468o11dSa8aUT7gacOhD1A2c5lJ7/sjQ3
kxGJqQhO4bC14l7EFqXVuEJwhJRyhrY9//p8lScOPAf5eUBmZW4gCxiFYCjAymHSZK0llZT3WuN1
SnixtWd280T5ACK+0KwGZy3A3wB33Ls2QUlc1pYB05fChEDMwAhtTWldDVRNaU1yyepRXkWVHlJi
TaR50AvvGjVsJJXvTmK+Kgpw1+XUInV1hjOez8DUSUNfnQIwEs4aOlxGDsiXHaYLeqm1fHRBtUYe
bXghJYfM/WHBhYFiJRiF8ZYuNJtSs8x06JmDNvE0hSbizQeMj3rke3DIgI5Hr2D4Mt4b/ao5nwE5
/C5QWVmA1xVycuxbTZOoW+O/zOXgJk46WAAGwDSwWGByGt1vbFZDwT3HcyoHdh3ZIrvRtsHC2PeE
3ov7ZuO9FEt/tXg+7RMgNIz6xupoS5RNDz4nFsCldWmEQEyQYJcRztgb52Nk/pRk0xibL0kFrLVZ
rtqtpc58wNTr+O4DRo8CzAXCU354HeMeYAxQ+tRa+8E6gGidZu7VqRlG4Rtq6oC9QbFvdK12CU2J
TkcjAkX/mYBCRfsa9+c+WnTKUpLnDtvEjQrRdsi24PWA/qjx81hEqBAXLdNbbqRy1+ojAIwCybcX
Impfl8uu1tEeC+rEn1MeYKRz0zpnffjzG/cluVQmNxKsl9kWHJzwmxwaf4gCHauOA+O8XoHYJVhI
rsqe3Wzn6s/31USJFsxMgG1Dt0YaVBpH91YYBGKQlh2gVZKRbV2GyM4vgABrFy/Z0N44wr6vF05J
OnrG8sQi3xkeDzxvJPA1tXhP+QuWWTkiYeWNxNckYVU3mXm9TbwR0UkDwRGAUgWIQY7uJiVLK0rO
8awouU39ySu/eXtW5sTIJ+DoeBkNaQFZgiwuFPDu1zLDC5EpFdwOHHnt1EYXrv63+NtuGAOU96pg
ZOS9N2qNVvuNbDYfjLE9m4A29Gr6gVs629T65g1tDivd3Gz0j27J6Dy0m5aXXt28rVa/hxlPNrUC
vARGfghCgzloLGwmxTXd+AnbWWF6AF2lkmlKgE6bEqozCJqf77OJshD0RG6MjfZZjqZWWvJgbL3d
ix+hBrp1i0jHcvFlmjq6okEgSYFznb00sw574vVzZ3q002qFqwDBZDqLNTOERR75NNbfr9tBCjB8
VczVB7UUZjzYlLe8sznacE2RxnYpwGZEsleJXP3lltmlr/6M+5h6rPNAYEMYHpRJACqN7IR8WVB9
jWlNkACLtUQV8eYApTS9xAO2QPxlG6UuXyMt21NL6eVbOIP24jyn6TNRCsPq3nzG6E6sbd/u3Aaf
AcJ4Bjy+uxKTy676q87vKav+RK9li+Y9cL4uTwz6CYWZ7TXsntFDDBB0/BLRYgG6gdES83aRYBZw
8rrkp/B3hXx8vn3/wLSPBvC4YNGd/YhA7f0exdS2aC3AOd7rJaf1G/5VXgG7LwJOEGooF5i5Hiyz
XJNM64TSiKL9DiIBIFejXmo0MJaQEOqQOpk7xdND//dlo3sZT+CMjtqytTyJLtaBI8g7QQ5Pz8c/
zN+T4f9hu29uqbJRSo5Jcxix2TeWdarXLEZ0ia6lePvc0uRw0O4GqPugCz3OrTodGheqDBPt+u4p
k9Frz81d+HMmBr94MxhOKITat6vWeq06NYIABJZ0nxp/mKBNtET7ocipb6sTatTPxzZ5WoWbwY3X
im2pnvmzfGVXW4NDn1liHj0TgbuWafobi/2x+FWWIaoqc5m1ySX8Z3ucLhdjTq6zqm6tWhQWDQQs
lU9a7PXnI5y6Z28GKI0iN7qkWvATYTM6yU9pa1J7YTzDdyPt/2AGLSdIwmOnPMjJtQUIfGquba00
dVS5/HQ4o05PBZ7ez+1MPXYQL/wzNNoqUR+AR4XtWktmCj2K0a0t2DnBDkpIjMZtF8DhwEMyzWd/
OV9SUzDv1TXKU7bAG5nULh2Wf1XaaGYHD1YfTuPNV422EScADK/QWMoeRcwzW8iB4YY5gJIl8Ceu
mwWHruY/c0rmZqCEE29tTAeqHughRN+mMJysm5MTQRrEFih0RRdpeWhYT8+yQ9e/CjG7hpD3TMw2
AYtHdQetBixewGgPHSei25jCqz9DXtYuAJbxNDEnsQLEOCmgpNd/8yVa+1bhpQSTC+g62l8xUnsO
zIcz+czJu3wgxhjqZ7hjxydHEGoFwjVAAWe/kXO1GV4LOT2ptz73IfGG30JEB6o6vXKd2XxDuDhe
5oHEbCiqyTzqd/ez7bpsTdu1QwPsQasJ0sRbapeS6MW+uDM5lKlcKmgskTeDlC2KhGOKiLhraydm
o97SmAsDUpNPs0KxOybFpZrxgRPBGG5QCPGgSCggTh4FLFwg9rkdo5bhL8tKbbUCCLi2I+Fx7mUD
4ujH+QN6Gh2vAlgYeCTa7+evCgq+DFIE/QoUS7ZK29uiXpRIBhugN2ZkEmYl66pZb/OtEbIS9Zm1
vH3tkramTFqOW5E4w8OQBC6OhJpwrgAa2Vqkkp+Wc8vgXMVQN0SPhMw7hHYAflcTHkLzR0l0CoCO
8gx5CC9M0nAjl5In6mLKK4meRMjefgdhYNMGJOUoGQlWOfFUmRfoTsv5mo73rRsJg+4YOpb1oaU0
NuIKSFbCciVIFxSIQnDECbrO09rG8cVl0zfKgYvqkNsnUtKGa75LWGebu15OaaJL2RyJGDalzT5B
HWUNYgXW30dxKeRXKZHq5KX2vVxZZlSTUqaTglleLWq+ZtSqb0LeUNqQY6BN3nX5io1Ee6ghsLa4
ZRk6Q3NKY3OMEYeFc4YPdNtT1HlhsXUFwZXUfGCEJrmQgXA2yT0frzyFB+m5IvJe+dKWPkD7ZUsl
3K4L7bJW+T7t0JrRRZDA82wqABMPG9KVLtgs5y6YXG490DpldGAlfFjHX4IQAclO2o73vE/Exx2I
pQI7odwd6gN8ehCjRuEXUgti/oOUVS56yrqcowhbslmih4UUdpj6vPV6VW6iJHqPwVgl6h4SBsVX
KbNO/sUXVeSAvaovqHhRJbzSrByKEvxXMNq4vu6iCzY8J4HPBhnJC3TSQdEg8sVdXUuCZ0F+wUEb
G2pAaKJXgjZFvSevFSTlHaeSBm1uMWaOTtJUvRbi91lJMqHCP1MlhnS4AiFfvUmd2lkXORIjv6HD
eGGzKupQcHdUVYnCG35MCnhEJDX1e8mVZQkNu1g5h33YdaSFoiGrZ1UUJpqdgZBZZ6NEwRcpvtTu
ypxyXb3qfFY0nST0/E3FKi50wljeDoQNEjSUt7Zzm463VIiEmAkHIuOHosN8zfV8RZGorpNW77wk
dnQ6sYssUos8EQJVztAPDPqrIu7yswOJQ86HcorSxKc0TaV+E0sZBEdCtg0plafQHrXg4oDldFHC
JDEkRbKi0fAtpbMsIbIag607jhm9onIuWmcJHWPy3KYUIJmKqIZB61sZyC1Bs6RCkbpoomwZRQ2T
vYCBIJQA7+2yrlvYHlXQJ0FuAZnpFTGX351GkvzPPslTwXQ6SixQ+BC9Wq/tUOlUlvVq12BEJ+Cw
VFzL73oRLEmil1fZinE7EaQVKVvRZljkYQzGloxRvqg4giAC7VSOoPXQe/tRkOJxDUhZOu7ezVOX
2jF5zAR6GDlZqVOy1yYG47F0mpOapsJec9CMIv82cUzpoGvpLy2ofRyoHjXtz/NLZqIrE5K8A80I
2nhZ+JNRNjXMvChpS3QqIdFTEdvW5RWQfuEp3NSL/kplZvEqL0WNWUeyKm4LaGiYbatJKC45plys
SnSYp/qra+BJ5x/mLouJQAeAFZD1QDROkhlh+PObeMNJWsB8vJq27EzM1abOkF1mAvBTYAoJ29oQ
w+xB/ee1VDYTyE5VM6ASCb5XAVyRoBVn700rfRbEDdPQeIcQ9tDLx7ZAf3H3Ka3ywFQYw+PV9rc1
m1RFKr7ceWfXm4k7pq6vQSgPSSswTD9wCPFslgcBHnVWKISN1tdRR9gMbbmpXc91izMTTyJIxKCi
gQhAYNESdD9aWoBrBOSS/nveIk0FGOJ7cU3JKjWf77cJtOWg5vrP0jDqmyUtKrCAcnREIzFSg8YG
VBdk+F2lt5qzEE2oMKqoJRKUs7yarAA0E0xwYVTnTvt9/iWTK3z7JaNIxAulWCwFfAly+MNHbNHk
Zb6g66nQNisf3Wsz6bapJMnd0EdJkrTEYY+5/xgc2JK1uibIgw3jq3VHVVXoH87kRR5J+LGit4Mc
nSC/cFjOqbCwgJd9fio7c+VoKsgyZ5Nsg58YBat3hkZvEq+RqqqFW0bHi6H169Tgl2qk1VttLlSd
2qqo8yksziV4LsYdj4IfpXIN7KqVEMdT391czy/9MUCd2iZDh1alffszTnLKDYkMgBo8Siwoc4wW
LvTthM2LlrYMgVKZI9WrqwM7p2o2Z2S0UiKCfSELYSRcQgBxo+BUqCjpK9rMtp94w4Fw599gRgsV
SlTRsgx8KoRIkkv4Bp3jV185uHsgA0FHsYYgB27W0NdLWXclws+dgqmNIkq4bZCOV1C3HTmAJlFw
gXcNY6EZprRJAGlNUI6FhnzdWWow144wtVtkJEdBBooHgDAmKRezTJYbm+8sKmGWSbFmItp4PqFT
mW204f8zMRpQJomR0FNcZ/UnOwBL2Me7gf7BZb4Gve8RQi5E2ULILSY7FCcPCAL/i7Tr2m0c25Zf
RIA5vG5GJVuyTKcXwqHNnDO//hYNnGlpm1fEmTP9MugGtLjzCrWqvlbszy8RffIu7VP3WB4zKkTd
METVlSr03Rhvj6GZ26oR2nG/nRu+cLk4DO4Wz5S+1lrd1iaYOhssN/RpogIrWCTDnSrnTssgWr89
xHkEt0ZIHY26wLHsKwUJfN8CnyzkpDZqUVq1Vz7+C0MoEYG7DxURgRaolapAEichAhIsmMvbWvOd
T5Yobm5bEZZWDIE9MtVAcMzt8NdvYJiEQ5qrHvCVAsE7wL2M+kv1YrwAZwnGolTn0LnUv4a6aRYE
ArPj7uzWR33typ73JT2rl19BrVwZK2lURQxIb4pTIB0YedevUfcsLdylCWrhkpADnh8c4gAr5SRW
RqCCRlK14BYU1pJFc2bx12hQdQMKGYTXAINcz2kTCnwOfd85ryC9pA63AyY/+kg3oBJNANb8WFnC
hdwMVEb+MfcrJ1T2agAtV5B8IJQCdhvgjMFAn+cm15HN3YPDxHRfvfvnTzhsULw5n1qyKue09g1U
srVPQz8VpwAV1PFQKiAuKk6savioSfTo7ZTq97A1mXhVsnzpAUH4yyJLBEEEwFOuZ1qcuhh5u3xy
wwb3TKTtusjFiVRCF6hGokmHIXvr1Mcy/gCCn5RB+D0MhaF5f8IUyhDa9+2VWExd/XDlCuB8BkSW
OkxVOmWAps/gWN9iGgKZa84GAEUlnGSopX3b2sKGBg4X7xZQZhg9TauUaZzHQKmBdTNZTS2BUZ8k
NbQyto2MiB1T67a1hbsVSTII38JfhldMS7QJ1Zyy70B7MkZSaWRN6JtA2r/eNrLk+yOpCcARIPQg
d/xpT7rwyIWmVSM2AOFJwoCSCgW8trjjWkxfAziP9ChNaN1uCEo1jZn4IOHTKiNXVUNeZbRZyrYj
RQPHDg81xHfpLgIAZf045pDwTe/kJ39GmbRbpdrlVjRtwECAPmGm17V9XJFxDQS8VJqZqXRwe6CC
L6PEd72rlSRJ5KhsWbfz3wf+nCfPYSPiBSDi9J6G0Evrj0Edb4NYPDdht4kYzy5nZuaXFtC2tNHV
0CnRH9O8l0FuSP63NAEPtNZfu/BwwAEFJkzgkDpFQ8f1R06TnPCxCMyEeDi8AJr5toPHMXwOFiLh
BF5wDn7QO4CfoF6O3s6nlY2ycN9cWqfzqaMP+T5kcyZ3qLftQ6+QVHlmGWsQTmGNFttqTXVygWgI
+jJYEgm5aeQnfmWlc7XrOk5GAWAgoxLpg6+ZXuiZY3zHIscjBgegArfsY8qbPLDwK8NdeB/BwAGs
CGKNmcyJulgimQ3boGFmfqXafBksIx/thDFB2wycQodGQPO2waWGliuD1IM8jdk0qJLPukMJVCfQ
tU2v5x2ustgYPtp4ImqiV0A2Ft2n79tFccdw94xgyIicZbsX7So0kdgTB03312oxC3e+jM4epKDB
1D2rfl9vPEibMA2TgnoP6fA3FTQC73W8UtRaNAEMAXxpIJEgG3Ztomq8SKs6HMCUMBqZHM0dnhJ3
ZYoXgizkDf8aodYUiqltIyNdh66/yuDBcBpuUxtPtqwb1mQV+2wj7a1e1qGRgQ3V2LgCynOwZXfZ
IbTWslvL+xta4Oiwg1YB2MKuh4yKesf7SsG6viJ+Rm1o8vWm6mOTSb4hjCv3VsT8aUML+kMkW0Wo
LMRhMu47HizQKK39gkwoeTZEwlSybj8wZGhfQsK2rM7KJE4Al54Ikk4kyDgrDybCFE9JdLy9Fkvl
PVkEHSm6t1BExTN3Pfo2mVI1C7AWXnRu5ZcCyXq7fVJ9PQgg0iCeBZSFxJqFLKddBxByMJr2XgCX
0u3PmK9Mym8EkhPBKHRSoG9GE4LD0SnkMJFZl5eJwB7Lp0ozwk0dGCJkT8cV5Pa8h38bQyZTEGcy
P5rHTFHrSeyRwXc5FTB9nCNBRIJ8JcKe9/AtI9QjMZYlP0QdjGi1PchPYJzn8K53L7fnbcnvwsT9
Mxb6wYy7suZFhsH+GRVd0V6b7imNdkFwUqVDMpgdfDBuc9vm4vTNPp4A9VCU/qmR5YPCITkecC7E
9rS7zl/5eXFx5v7+Pj2kJi7RR8DmvCv4vjySmhXDE8sqBW/5rJxkJPSnbCRZlE3vXF+lZwZSCiJB
bSYrjQgZAlQfNOTviehD2tvqxyIxI8kD0WevIbNjxqDm3yFwYHDUEk2oyRhx8JC9pkXEPEGvVSKs
WkIxu/DAOWmmPRN/DWnSvgWoyPdkqCa8C0hZTj5Re/QP6dnUaDzI4cY4ImHdc5nNSV3f6AWiWFDq
M8i06FmRSvdsBxfFTIVEfMq5TBWNEdyx4NaWwia3i3EKrEiewNjrSSXzUvXVMFi3V255t1xMLXXV
1V2eaqi8IuvT1MhvKQ6onZD2nPQxgAbCbWNLGRlksf/ZJz/x94VHy/bCWDJdxLnVnjOsGpoSyWay
Qkf9Y/F6cz89QH/5btyrYEcLdu1jhAaJlS9YcpUuv2C+fC++oGVFtPiW805ljyoDoV1UpO4lYV8m
ZjEdUYQbCkfNVCOpLLZ8EWXN6OTMEL3TGFhxA2oF9agla03dS4/f5UfN4cbFRwW5hJqnjIshqU3c
P+ykJ94zvwo0WnrIL81QD/lYN6jhFjADyvJI2CuB2Wm2gFRmWq8c2EWnHehVce68ASscHY5p0ywo
zGGhJSJBUwtlgx26MiBRkOJejYCoZfeiExDeSbbRqf+A7ms5lzRWs+wLyQdsuL/fQc1sXARZjs50
zk07ozk2EK7cqftsIiZKy8+3t9ZSRn8GOaKCMvNT/pJdZINkaMc841wWaq422iS5DkUxQzv5L1vv
s74voGhxdlaMLgUel0apNfWmMh1HOefcYAPnrCaZPE9xBUyKod53blVYyZqGxuJlLECkQ5nx1L8g
27wfeBAQLjikVfltnhltbfLByuO/eCIubFAuiO8XdVpwsAFFU/YkZyabuTmiWzKuNagtPl1Q9cGj
hbAN/UrXZw9rlkk1mkFdNbG95EOSd2y+4lzMr9+vd18VZh1Y+NC/oMBNPvXCgKjRzXOzhHoBWqD8
fSET9igNm3CNyHPNGjV1Y+C3iZDDWuXZA+Dt996cZ4vR7V2spPYW75OLcc2LeHFtsVMT+3wHS2pi
NPCEg2MZmV33gcbD27t8aTcAzafAK57xQjT0lK9GP2jgPbnhd+yDErEJAex7zVlwgcv/5j28tEUN
Kkfqtc/ainenexY+hRYShvsU0MGl5Xp+X22LtbTd0ga8NDiv58Usym0oKaMGgzFaLKLMEaSX5M/t
+VvaEhcm6JyoOoFpQvBgogWBqznt37pd9qRyRrCSBlmMmy4NUc5E0YNTTfJhSCrBCOSrejA9eeCe
r94nrBloyAfx3J7LoCVDKG9uD3LRk7k0Pl+VFxOpDrnfJXnGu4EGUS4DiwdFcQ5llhMgKmvCoqtD
pRwJD0RIdcdjqHVlJY2eJxu/ODL1ttiH+cPEDnrSWGHr1KtKscv7ZSa4ALcG5CLmf78YpliLZcon
Ne+mkHCckzyGCupP0amK++ExsaRsMzS+qRYGwEiyNa0ib5dyn4oAVhFIqP/oAF3b5+uc8XBGkY9r
9Ko5Z+CNMAZdMoV8y0U2K+9rcTOIhnbUwpX4aak8A9aZv6apo8LwY9U0iFtd6dOKHcmaNjie1R7y
SKBxtKBin+mlHoOXaKOcRAeUQMmW3/Es4fGHsRlb3E864JONfXvnLT2Ifz8LcNTrGYkk6Gqg+gH5
A2jwIb+PHoPbBpbOLxpJAKcG5HTGnVwb8JmyGLy+4tweCVa7CIy+IOhn9x+Re11xkJfaztBxhp7B
ORmDbinq/htzcAT44gBf1OA+PAPkqluUKE+zptF/Pyg8Hij/gjxDVmj+x2GsktjvOc4FtKmPO8fT
cmPga7PvYqOqSgIUIthDVowu5tTRESMJKL2y3C+5j8JT2G4sVMTgoLqfAEYczfooPXlA75rxeZfv
1nz7JZCyjCqBgsSwAAgvXVPsBKGbRsAFZw7xan/o7UQhpaX7hvhwe0IXHVDUm8EZjJCWRQngepuU
QxUDY+5xEDt+65k/jLLp/S+53mRmYVeRzgcGy5pVpYevUb8ruZVHemmTXlqfT8nFvcSI9ah5+Wxd
3rW5Lb6X/nOsbir/XkJyeLXZeOEaQoMcskNo9kYSmOa6H8Ia/zSGPMjh4knnIY2mkXJ6ETITfRwA
oiNdZFaHLHbSz7o0z2Jigu4WeHBH2kBFcvC/M3/mwX69vQYLXzVrF6M/BjURAICpB7CewPaUzx1t
cxZhKkPwt6/V9ZdO6JUN6p1rx7ST+Qw2mFq0eia1REbcy7Xbt85QHSL/MDBGUKl6kfdWXt5z1f/8
BdTbB9EPvp1iACvyEXWvzq4mROq1aA7wzjhm13j+risBvvcaUveDJWrppqxXQHiLMw2mBZALKCJi
EWq7gY6nHtqBHd1R6N4GT9GZKFpZzAV+ZihRX9igXGlVyQulnDDToz3a0T7YBJvafIPOHf7YDRke
kGPa/JBQb88tWUsEL5UdYB7VTKBjfk7W9YkCPhiK5QMQHJBN+vDRt8foIF10Yt0GcsSd+ZrAJuAE
9mlNAGzhQbs0TJf7xgZAIFkDcKWF7rx8p7TvffaSyCt1hTUr1FlR8ynvuwq7qEnDVNfK9linqjNF
yLmxLWPdPpj/z2QCvQ71Tx4XMXVqiuA/k9nqjXE43GdWbYfmRB4IZhMk5u0GlFinrzUSy6VtisAP
sDc04c/CztQaDqw0grALwBV5G/sPPFDwtwf2c9FR0SVion8s0M49JwxRhawWarOkH3X1AFVetELe
P2JzQlX5STtoh0FvyGeqD9i3oJE3eHPYgMUd1ZU/z4TZNrakczqS7DojkH4tjb/Ej3D1fdQyM0kj
+VmI7wOaE/lFZP0SK7JyOz94R29W/DLvwAcXW5WdWomJLC5a7Bgr0+F03J6ppZf46kuoLZCqvQZc
zYReGt8RdXBzvKEv9zDdjdG/2WyXa0JdkLJScWg5Rzk4xZDredIxZHUTGB0B6gsk36DVhpfY78AJ
s+Lh/DiDt/bDvCMv3uEYt0mqyT+23x4n2AbNEgk2KYHbQbDoAzl+tlZhdqRx/uyfQd5F0FCZ6cnB
N+rdKgxt8blCHYfj5vo9OAip7xHFWhC8YJobrit0Yzj5STX66k4UzinHGcBotCqJQWW5WVnthUwv
pNb+2qW8ISjhtGqTwC5vQ0fxpf7jaQSdvo7xP9qZr7mL+e7CXuj9GHZi0ljs1pAmEBz25GvFzNJt
qYC6ALyGCsr5NDFZBxkPvpR7Fmakz3to6NnQzGMjY3pCNxi0n727lWhr8bhcWqQGNqFxSuB6WCyL
Yyah+0XU+wTpRPTkd/vgoEl33hosbSmGV+HRod+BR9s6qo/Xk8mwolyKA7C2h85A6u8thErhRpNJ
i7YVc2VGlzbIpS0q0gmRF1b5eETY1pLDS6+iR1+ZDoa5Khy+wP+PaAMj4lWcAg7eyvWo1GD0tLLn
AOJnVb21S2Wv4RRy23Rjk4dZNdeqLf07O6hg9rBPO+HxSbx70oy8xlW4tqrzcaOvB+jRgE0F1GzA
BtHBaj1NGSdi1IfoxT8pOrfVG3tW8f3G4V/ZtMJChhAD/2uMuvt7JfF6v5qXczdZH2/WW2v3trq1
sHUfHjS9I8nu+PjHfDbfS/25sgc30Z3E1Az/vB5vLqH8VXwLOytuq5JEQyX6QY0TjUEtoOnEbDfG
qVFpiYo1n9B9iNaNrcS3gaFNQ37PMv7M9DIquziT86dQztiNhNKcHbGTctfl4dx1VvQ2Oq2U+xr/
kbD1tZUbbNFlUVXw96DVVoLfQt1gzBQGxcR4c17B8GyFJSK0hVkjcgy8jdrmlH98MwbkKjYtUfU1
0MvS0qka0A+o4AD0QaP5wSKgBn2ODHw9mRP3IXCPI2MFpJDGlQdrzdC8YS/uTzVKhcBDst/tFPdN
bAs97E4FJrRYY5ZedOcvh0TNZyQLOYaENIqSEQgGwh9pUQE2q9dAJRJ6+aCVSeKjuit0hiFfztPK
fbN08mYK3rlmAjpUejlTNBf6SQrzReXriXKQhD9iBA7vMESb3fcPhzIa7roSFUdSF1vON2Nxerz9
EYt7CvmBufsW0Ht0i1/PdpMVXqLGDedmvj0rIGjvz7VlNxCcAWOq/3q33Z6UV9w63JpkE7fwgIFG
HexRgKbiOqQ9YTVlBGWqgCFstzGBbnfdm9OI+QatjnMSji1ZcfeWlhvyUArSLvOko0v3eqhDrCZi
OM/3TkDL9ECeq+9ZOgnCDgSlkEzXjHKX6cLmyXFuT/Ls01NXrIYkHQKNmfsOXVvXhssB949Q8cCi
9paWvZX+Z9PvE2jsoIFDiAzQoazEAPNIbhmkjpDEZ+ibRKLNjT65/KBwlSGra5i/hWOKQJtjwZuJ
vmZcSNeDSnlQf+UlbKTdYezMSQ8nAF9XaAyWoEdXVqjtKcp5XQQhrEy17m/vw1PssCbo7D55zYcy
kOzgTXTS/oktzJXtspQZnDMJSNEBPs3jmbgeYCgHYqh1uG3VDHoc6lnj9nlqpugFzUg5tEbFlGT4
A0bpkdGT2l1TUlwYOi4HUD7NDVTwWmkKh7AQubSbGh4QUv6kfM5QjNi0OeWOffFC4gCFUJueOR1v
79UFZZhrs9S6TmLAZCBr5d2sOsmjb/AZsHUHzVJ7p+qICrL8QrE0A5+QBu/SA4s8h2SI++5Ji8Ef
u+Kd/L4j8DE8utMxfhTSaX21zu/rGLEsD/dvE5Jgt1KIXYhFrn+fOihIoQt90kK7DahJIisbMQx0
pBZ1adpl1VmUoRhXH7TIKMdNPh2abm2P/T6o1/apyUYSYujSeXz8SPLn4VhLj15seOlD7L1P77F8
r/S68pWDbAYw1tsLveBaX9umjlahjJ1QShh7Ag6ByurqgjD5cXgua6cCXNoU67VSwu8rAxZFAPVQ
uQCUke7Oa/lmjCXwe7lC3CQAbbJdqhClTdChq/SyeGZiIQULVzdNkt5ngQRB+wq0LkQsWaAL4yDp
AhswgOgwpXFRgPG5Hz7iqR/fczadvnLFL1Pz9iStfTEVEkzgR+A1GeigSgzAlCk7AqDbcbCThlqP
1GTF2sJuQEfMDN2d4Z6/aEQ4rinUHJ14big9i+VGjR7T1ro9oN9PEbQEIZAIuPRMHkJ32bWJ2gvZ
2M34Fyhc1Yk+lvWGCWJDKZ6ExOiTVM/ztfTHb0cHqS7gV2eecvT80EKtitZqbSuKAIjEVQQqnuR9
6AJmxW1c8CdghUc9BeQoYPT7iT0u/MasF1PfCwPelWsg/JNtXZFQPLQBFCISz+q6MiJ1NRlqa4Xp
S5XYbXpKwZ4nRZ9rBE4LhRd8iiBIYGlENhodIddPh1/HrRx3Ke96h+IR/HmGZIJWudjVhqmSycxE
Iqz4cQvlZ5icQd9oicODQacDmEAdW1ZCmW485QRsztBjFA3ubtDvYkP6F74bMtDo9p9p9jlQ/1Dn
AgGTooR9AgABVAVMQBiLL/ad11MdFB0cxIVJ+yLjLx/658i+vYEXojZUIjGzQBuB4Q096NdzG44y
4zFwPNwgJ6hhgY3Q8TbNTgGRHZTqGnP7p9wAee8ibNzcNj0P6tqrurJM62Wh5zdNfL4QXK6Ldaaw
WRD49YBtmhNY5dZIcdbGyVPuB8NPfc4wGCf7XRjlnWBs/G2qo9XYu69MEb2HHpKHjR0HpFyrpS0e
pYs5/gkaLo5So05i6sWwXYD4hbR2Zvg7AQ2dOhuYOgNmlh3mV0+f/0W653qKKU+5gffexgoMK4UR
v4t6ci8Ne0lnH+FcJGuK9UsvIHJKUM5BWhCdiAq1lbIGiTVVG4BOGXZDp3ca+fIlq9AMwKP74H2q
1+AwSxf8hUGadpSfOA0S9R2eXACLQc7Cg73FkPfgT5C2/f7de94miD/WIvc1q9ROQpJ7aMoBVkFv
xmZ63YLo/F+NDJwkMkI5aJzTVzzT820TRwKwNvxTw4gbgZuMBvyREu+WAlGZTcqqb1z2XXsgcLL4
yGE8p69XnoB5vagDKqHLEfBOvKIcSLmvr4YkiPOCDTPB7fVhk3y0G9/CfK75TXNV4IYVehELsDah
2xRWZtE88W0wWpt7K1/yDUr4a8n7BeoLvPcIWmcOBVAs0+G5FzBBGoARELjZwXppQkvut8OI9hP9
xDgcKtxmTAojR9ffo7zijSxcd1emZ9/o4hIY6kmKcwmmYzTeaHoYHoWtB4nQj1XO36XH68oU9ZxE
FccmjABTO8A9TiflnMP/08VPVDRX4RcLpwG9IwisZHlGD/4glS+G1fKyn2tCLoAUPHvkdSt1QOtY
G6xl5q9YP+P2m7EUxV2Zmz/nwtwojJ4yehiaAUnfg/Lim3Wme3v2vj07kiE9OtN5xeLi/hRnmDVg
LSxwrNcWobEZlmnRYoB+RjrB5NVD9BGeQNxDxGNXPbDTvs5yo159NRY3DESe0PWInmOwglKGoUbD
9XHPuwY4MyeEEJF+B8Ivtz8joXNaW8gF8NecO8INDSVzMI+LVOzWqHE7Bk0BwEdqFqwRa7rXhkbC
JmgxjE0/UQ30/0KkZV8UIemLnATCiVPgHAW92Y0ul+yCaZuAw7rOnQbgjGIf85C9OPecLla6/CZA
32s02O4rQX1jTSho8WBzyP5rc/kZ2WdqsoICaOZeann3CbxppHM2sd45LC4uRF6gps0e+J1RK8jj
gknp9gZZIPbBxF2Ypk9bX0px6uM9GE88tOYrozG8U2doRAqJ8MxWpvmKnJguhuT11b7rDpCOW2M0
WDzxcNJ5VK7Q1ga3/XqvDD56rjQeT69AoOTo57rHgXcX7Zqn/l/E2HM88I8paqZlLwR+d4KpJ8N4
EbelT2KGcAcWzpPjiCsolAWJSEwusn3aLHSGWIeyhqyY4lcxnj3ppX5nn5TdYHSPwl1sPiq6vefA
HRSQ4FS557PguhVkIp8zZw/R8u35BBXS2yu9kD25+hZqoZVhxJ3KqIBJow8UXFyWJGK5xbVMwtK5
B8soOBaAaYO4F1VB6qRSiUd1EtxGeog0kma2bw5w2zIzjN3bI1ryisFH+dcW5cuMzMB7INfD5Wag
aUU7QyD9I3QZc7T22TuU57dOoX/rK1aXcmJXVqkrtUMVoo56XnDn1DxIZPfeVt52j9AdOJr7fQWZ
yfdp0gNH0uuv2wNeeq1AZISIXQaXAaCu1+ck9JpsamMZUYCqd51P+nPUv942sbRLwMeARCMPSIr0
E8xevFDVFILQrsbgkhFgWQ2kue0+SrfBSipvoddrDinAooJ88Zz9oXYj3/iqkjIYSo82r/HJf0Zn
77EGE0fnEAiMf2KDIlz9hEgnY34INQlGm1uZTXlpOi+/gfIQa0kMwMqoCm4ugXmS8HGdSHYmTNqz
Vgal28T5CAZESfkje5rcGnnroZlbZALlMPgTevS0smtSs+lH8BuWSTkKRIrhZRC5iNkPPhUBmMk7
FHtIWTK1pAs+SBvR3+FlaIvlogQ5JF/KPhNZTBNL9lLFrJj2Y0IryN0YtAXEsKupfQVOvt1M3NCW
RqoxkqvwtfwI4trkyOdVh3RCwxelDibYMteFTBbgUgBp5OP/g/E1ypUKOUyuKBxGTGu0pisagOBB
pB5iSUicIlEmJyhk/4uXUIvVW1ECuX7WZByZ0q7ZqhnPbJICnI0k4Qql0ws+aTN0sydsb2YVuiQJ
Ov0Bac6C6p1N+oolct+3no4+2vgjxVTVZJZS68jtXbr4YvxdOmiNXJ+EPuzQcQlhDDd6LFWAj6Wz
BtJMPifMJth5puZbfrCSLFsoAVxuWfiL1zZHVa7HDKVQN9jLenC+jwz/xNkcaBsSM7GllYO4UIuD
OVR20d+M0/4LyY9W0UyLMg+70wz2RmcdoFZTAjCUkxfpHtR373kBwlBDTnSdyW1j5bVYHq2MvCNq
HTO7BnU4JDH0RnlIRVfsjI45TfkpfhLRwFMRdoM9pQhgqqoP7XA3rmHW5l+mQyrhr2X6BfFzPi0m
KRRd7YUv9JgIlc3n+7yz6+644g4s3gDwLUDUjDtVoqEX6NUEDe2QiQiGX7Tx0HYo5q9UFZZvugsb
4vW2SYuRDyUWNirrsAP3B8iiAuPhj2f5+w66P1vn/O0omyd1NTZdHBygjCIHrDNCxvnfL65yRpiY
kfMn0d2FMHP7AM6Oy681uvhtymNrkdZVhPm3R9fcugGAebd/f/mAXxigPCdFGiIw1cCAGjmeHQDw
95J3KLWJKLMpBZmEU97KRMv3fbPitP14m7fGRj1NJZhb06KE6dw8HN7uLaCoSF8ChwOayf2+3Nzd
bXlinJWIQEH99rAXvfEZfvqfNaNO3eBHReQHrDi3AxzG7zfEI0Q00bizeUh2dvH9/Jo+3m1dIDtO
jgBB4Nvmlw/9X/M0WpThClboIwy9e+H293MA4BnQDx3vzw1QiXa0sosW7SFgg9+P+BTgd2qqB/Ba
c1yIKzUGCvEAVQfJaMzxcQsanC9vjchzyTO9NEbNrTb0kT+NkuBCFD3eKnry4HCvKxM4vwH03sHa
4UYBIxPy7tS5yLrYb7w2Ed0DUoc71tKd05ezJmS8gF2AzwvgDdJbHFw1lvZAcS5UScENGVa69219
lCTz8C58aLv7zWtnBg9qZdzpoEp2Ozc2VlIKSx4iAHgzvxWEZvEF19dKorSpAC010Y3kj3J8H/PH
lHkfefP2TC4AVTHGCzPUGBlByBK5FnB7vcy3ZqB3xwhIppJ8PEJsG+dBJGTPnFTS7/VGl2OwloYQ
amEg4ALSthbVgNsftLh7gNkAapQD0oF+D4uAL1l+VESXfWPuk96W203OG+hskFdq7suGZOiaaQgb
sbzX86vwoKLO1UByG0OVLeGD9ZwsM7vYKdY42ARhabeiJjXToknoPKa8KMb3mSJNYSo3a+gQMefJ
mgQ92bwdoLZUnNFM+8ef6ygJ4U7JtwmK9kdwqKZHdAuHBjgd3dtTvFRpQB0YNEWKgLQtqNOuh+6l
jMb5AbaWcej1Q7XPCcrtevWc7NK9tA1kSIKvndgFfWjs4gub1POsSsiqNglswtFA9gPsWOQNb8zZ
wjYj9ifZm02pm87MvXsynlYGvLQAaAYCrAQoJMBaqeuibsSZgQD3LXMuEs0Skhc1eBDA4jNkJmjJ
oqEAH7sN94vB7l5LkC++sZfWqTdWDLspF9VxHvrBqI7as8KiJZeokf4N2kNnZazzZqKvRngF8ozf
Re6aztBNqjdwTCiLboo2lWYDiclKzwLFiKMO/dqqMURGE3zeNrr4ll8apXygNhyzuoB7C5/96cU7
AGJFDvc12fzpj8fjc77fC/qd7jj609p1seAgoZcftXv476BBk6lTHJeRF8l1Krn8N8hD+t5uDVDJ
DGvqrfP3U5N6ZYY6MbnoJ3EDcQJkW6bCniIVc8qEkT56kFm5PZdL2RZAruHJguUPRMR0yO5DcFCa
ulJykYskM1Xug3209YoEs7zibuVozMfuamB43GAN5wL6JnhkqFcmntiyTyS/dzM18Y2gxcDaPmhX
XpnfidfZDBTsoPkwP6d0n1gvqZlU+WrnDvfxHWcITnpAZvwP2LTsUJcOz40pGrWhdaeV4Wm/TgNl
mDp7UihFGZhmeteX77xqx5ybjZBuwsAC2rRr3hX+Kx31QJf3aIbJrTiwPrT3RDQh55xor3wNbkcj
fYBs9KF0x3YTh8/gjUh4PdkHduWRukPXRG2guMCY/mN+nyd6t9dcLnpWUz0woBFZJfdDYUulXodg
63KKs1weK64hFRrHGBI52TtkBU+1Zvk84lzRKdB+uw0Bzoz2KWf0vJHqMeqHUPbxiaSavQCoCN9A
3XSYu+oPpZQSNOygEN4wz2AZQV5ANIOD+BHVqy3n81H6tVUu1nB+UC/iHM0LUShWlc6V0Gj/BJVT
oQEP9p4D1x4+RjlJjFkH5pq03K9n+mcBRUhwokgN9k363YiDsVPmBeSs4F5BrsqDpOrKnblmg7q9
uhyFd8hO9O5OtNGVVuz4tTO9vA3/joJ6gMDwOqqlj2MGlQIju4f2V/cUY4uQcue9r9wfv+4qasao
Ld+PZSZ13GyLoIlPyh0hMaXTnUcKwuml1e84/az915pbs1HAUxADw3kD1f315khHuawbNobRpm6t
1ksSMnLxYOb9pkqBBhoaiNQG7BqT1O9K349d+K/oPQVk9Iez7GJTpnmUQqgTSxdFb+yEPjIeXSp3
WcjNOF9U2wQQQg62/BXy++IPe1+pBvQkiNgeb0/6r1wK9RnUnAPPOGZsFvVzJT6zGJSoKwzZM0PU
c8r7VFmTmf4pmP46jCji/Gfc1GGMpHwShwbzLZZWExBJQ802jDaVaDSfuUSUCcoRORjZdPkIZfd0
EytO/sn96SCAhhDbZL84IPzy59uzsLoaVOhXB2GbK9DfwdbLEyduHyRODz784lHTU8j+bNqXPtzH
mBJIZ8lGzOzC8eH2J/yO7LESClgT4OpBsQX11euNCJUu6BEVUu/W8i6UkSM+ZkdN0BsIhRevkpeR
wZEykmxKCaIaaOWIiPbAhc+DYI2QvEJTJppSJORyeyJEttAfZHEjrWJglq7S+R2c+SXhhNPZ/xHV
MZHPZHxkReRtNGAB5VMmbuTG9gc7Cbex9FZrR0k4356d34kAGAU1wcxgIShQbKMWSEBUWTMyBAgD
XNzhQz0N+jSAd7wMj5HwNsgsqHa2FW9xkE5nQnyc9la1K4hUOhRA8yGEKVT00EGKlEV4S+3dmPGU
WmrR/PQi2i/YIWpE1FcElnZup3bY6kCRjU5soT3j4D0A9WTIhwwwDxTu8ef2hMz37sUx+vUp1Hww
gHsBZT+xLgu4uRD3JGbvALL20pUx0zEAbYij7kcB1AhdzMBQBebBkPsavKNaFgScc6ZUSVaT6ulO
aKFd3ryNbWbdHiV1O/0yTjl5fjh1Yl6zrNvkj/m7l54ndht2TsgZXGPJzEpyjXpNf1mjXHKOZdSG
GbG8MYo58mPY99BLao20uk8hAXZ7ZKvzSh13iFCxQy6hPTLbsKZfWyXrZNDNAxFOpDe4/R3JHFZp
L35Wi942wFuA8ICTwWHyE/BfvDpcWI3KxGM1UQ7tVBu6PFYEtmvIhAAZ+X/sfVlz3Di65V+pqHf4
cl8mbnfE5ZLJlFK7rLL9wpAsmTsIECBI4tfPoey+rUxrlFPzNA+3n9qhkrgBH77lLObTKeWZd59y
lRpCqIDjEiCYh0FtrA1olgIi/7l2UreNXZnVu9DO+HKNJLJsf4hwO+DENfPvJ17veysHPWYDbUOo
xABbe3hh3XAf1sWghdljmT944zJtZwsTNdiZWZHdlcu3pVLdA6w0651p+EvWW/UUM8X7JBjaAVx4
fdGY3bQVvtPftECrXene6lMEiEe21H328f2+t50xDgfPyLY8JzxGI8+dUfZtjtutxGbEmVia2z6x
Axp/fJnjptnrEl/zDeBIPLjDH9fYSuViwlADcp1DgmlRXF9DQ/O6u/HS+nnaSrgckNRN9/6m2rnb
Kel2xoZjYAbp0ZsmCXfwrEDWXm3IiWj2Wq0dr8u393W8TnrTym0b9+VbL17XZmojRZXOaO4UxTd/
QjFj0/hXDP2P7/P/Kl76659/X/zzP/Hv7zAxHCrIvB3985//NQo5PLbVI/0jGoeXx/GP/scfd/JR
VkJW38V/rn/sv3/5n4f/xN/6da3kUT4e/COFaL9cbsaXYbl9EWMrX+8Cd7X+l/+3P/zj5fWv3C/s
5R9/fu9HKte/VsBy789fP9o9/+NPCMW8WQTr3//1w8vHDr8Xj8Pj98f+t994eRTyH38SL/iE4SHo
bStCG/5gK69uevn5o/AT1EOAkMdhB8UYKAL/+QftB1n+40/T+mSD2AlzOvzMBTYOxY3ox9cfmZ+A
P0DJbMB8HrJVwZ//evSDD/LvD/QHHbvrvqJS/ONP5zDfWP/yOmCEfR3+hzLq+MRdKgPjdO1ZifYH
ZEIdKDjpasPJzxUbjKxRlpf0nk83jDkedHONrzqw6nMlZj+MoYKd66jweLIEvRmuWjOQtCceUgd4
Xk/gwwpaxg4Tw11hqmHj0DwsI4WZeGaWoWgzasb2D6WMaqepyt20D8DxLrsqhQZt6F3IsjpvBr+J
OKn018DhA/gB4ST81BA6abTNslCgt5QV9gBvzbpYMBdd1FBskGGPJ0YlhxFkfVOrPIL9yu9fGQ34
Im+LXKtgZdhSdJz7XJ21JL+eZvHZafwZ/orNL17I39o5F9X3oRf9D3m4KQ632z+v2Au9k8PLi7x4
ZMf/5cHm+v9kN61L7D/+tWR/2013L8v38qVtX8TBhlp/6eeGcr1PmO1A9wegXhR1WLn/2k8OfgI9
+ACi8CDwgs2Ptf5rOxH7kw9qZPizk+WAZIyv+2s/EdPA74EQg2kHAA1wLzL/zo46qrEtJNGYpgWr
+aLlrKL/h8uELtCmzEMrB3fZIZulD4aoyCc7kQvsBd68mV+b+WDz4k+9iek/L4XG2UoBxxO9pvRv
cg34aHcdNA3yCI5IZeKTkIELCPWyv3sVhC0A6BBuAGINjvNT3vNFVbxFSyqwO1hJQ0eKAhKz/dtX
WRN/1B1wDcdXOEq3RwPPkLcgXuM96ayDMW4scEJtPr7KcbcRrwyTeLRQIbICeg5kOg6/jmNY7qRb
BKXAX575uOcU1Tj4P2M9xrUFuSjtnzE05/ql3btjnoydAU8SKNsaQF1w+JL11xYzLnxd3n18Z2sb
4PBbhhi3wEcFgy2o7R13q+Gd63YATWLG25k5IEXdXV9A0yMEyT/BSlqSXFTViS97XPPhbQDVgoIY
cx40XuHVcfg2VEknmEfkRRzSOtjNPel30gCWfZl9sXWDjiWTxydIXtfTTkGgPR5M75KWHtomADft
Svi+RIVbnFL+OAZsrPeF2td3IW8AlTy8lMP7GiZrCaWgMNOjKBeSPlw2zmBaJPHrsYfYiKmmCpbA
JrmlXX49lqCSGXbt/RXAlCuGZcG0D+p82Gq/LKI88IsXUhWFD/PxokITiPXFt1G75Byy1PpWWWqm
CckVi2pSOWkuiNXFA9RcTvmirG/z6BNjZAvBCHzklU149FST58tJzAZOKB/FtW1X7ZYXsOr9eCEd
HlPBz3cXQDoAQ30UqMd8rFX2zXMrWKsS19Bp28PkRBedl7De5rHV1P6JIPR7vFstrSy46kC7A19s
TTDeBCHHqTjzZ/RFgrL144krEhno+SXLAsGGjx/tvRcI6Ut0bhD2ESzsw0sN7dIYjJuAPnmAs4Oz
qbBvLZp+fJXXOfLRd/JAFMSGgK0TMvijUGSOTJa1gTeonZBeVpMxX/mBHNKmCpytZL6xMczK3oyj
38RtG/hXeW1aG+1NUGm5UDl8rf1px5o7CcNioCZld112IbIEQdyMW/W3wA6rpC/IuHHMXIMPYIlz
l85G2ta2ilQBhLnVBt4uCPP2RPw7KsDXxYGED8cSiEFYIMfViaGafoZfLXx3W7uJK9hqxJZu2sQP
MbkYbViHE2e8aBpxSkT5nU8HHiQu7hqr2Zh9dCpag+2JgvtlXC5wI4fYDqxRxro/sfbfCaI4diHv
7jlw6kSb73CBTLPfDtTKgVQILADZg2Xe6tmG1LCCDX0wwSIgR0A7cdH33qmPpMOACQqGcq+dzzcb
gLngTeN4LOOudDr0zOpmT8KguWuVxbMBYN6/Rnt16fRptft4pb7zUnEuI8XwUdkGv5k8N9gjYFsD
A72MyxgTSuZI+PzUhO6dDQ6auLu6C0Mk9bc5aiAdWG74BoIx6K5xY1lz5nNjSVhNihPL8xh+YCF/
Aw96rXpg8gghluNlspRIQCSDHPpgfmNVi7HjnHiE1NtpsGgE9Ym7wpdiQwJWXS8DvQd5eYogzWtt
KVxhtozb4w5tiDDuA1r/zdf98+ZWki3YBIBHHq2uMHc4vOBwc3p0y5tJ6+4iF4txIp4e9+9/vYN/
X2Zdb2/WU+9BrVZLw4FeO8RvzWVEo1xBaJfoRT81Rg6NSzcXe6NXyz1vC3RcRhfYhLEcb6p5AXxr
yL/PmJdFVeXYuyE0xw1Zuq84MoLUD6biRoX1FFl+3aX21FSbru661BzDl48X5/HgH88Bzh/2GWI1
tv5vzAsE5qUdAOKLZBCkQVjx59lrwwds3MpIKn98kjnFFKK2Glhc9n4NjQFhLlBhWZBnMVG2X5kk
Bcg/2LxmVJg+9Haazl8i3tvmXUsFvEGghmzyeAylM8cN2olApziqgvqnqlonsRyRR+4Im5mYazi9
fPyAr8fN23MCD7hqgYRrtoaY7a8b582H4jrvJl8sbsRH04r6qofzKNQT0rmCwDmyjj5BHaNimFgN
KRoA020FQk8VUi8FzCbuAH4/EYnW3XF0Q7C6MSxICmB1Av52eEPC4kXYOIuPnKeHBZhr/yDcJdHC
dZF6TrucuNxxT2n9wj6af+guoquG8vhot3aycQTFZo6maY5nZe4hDjHG49yQeBy7YdsgoYy0yL14
CHiT9g2cL+xwPrEtj9kguA1sCQR95K+IvtD1PXzsJWiGtaIIIhuo0XQymuJejp6MkW6P+7GkOplN
7V5Ak70/J1q2MUyFhljCSDZls+iigtXmI7M6hA/WNWfVwOE9TJzwXjUQe5Ku8wJvihPaqsdBFYAK
mK6AdwFkN+LKMZLDdHub6VySyBsWDyJE5HtbmJgx0L458ZXevRJwfChsDdAPj+c6sGVgIClMJCKE
/miWWm1rNug4LI1TPcbj03flcK6lIszFLSyM41b0wpzFdIewgJ2M6WbfdjMgb5u+m6ZkrsxTEPXf
1vo6TvbQuLLXTBo4yMOPbupy5OHUI5MR2to6pcJgrnW2PUuDVp4qlH5/smBVQAeJGQKBqzbX4cVC
xqFNNyFY5Z7OQZ9W/ZCafc7hRuUON9Cx0udm2ZwCMB3PEkAAWvNP5DMQr0CpeuwvOjvakJLQJp4p
3GKM8V5180WvnKgewvO6ms4a39nW5bRHXndiU/22arCdVjtPZIxoaGAgefjE7YIpXDjpMrZLUFbt
nOVxLYIGmfd06kv+9nJxKfRAwbPAJdE6ORpB1TmT3LeQxbQFtRI1hE1UzsxPKRME0DR3BlmUy82J
4L2WJQexEm4l2IJ4wQDvQp/8KHbBGaJzc3Dk4wpF2ZaPLdqHJi3O+DQV276xYk3D2K9tdsUK6ez5
kMsrsxhD6KWfJNGtT/jbvUDrDTIhPgY5xxsnqBTXM75hDCgESSxfzCKC3DIQO+ME56XcZ1uWK+OK
eZuOItE06AyxnlPD19/PswCQaYQjwMAhtIAvcvjNjclxDNF2UNdDdn2NUMIuPIv1mwHlVmKHxXPj
wrKmHKYqserZvPJyJrZyMmEv0RP3+9zZ29eP9D9N0D+RSL9Zr781QS+r8eVt+/P1P/81TwCW5hNq
nDXyvQalAPnhr3nC+iP08BEwMJZbHQ3CfzdAzeATlO4g0IJGIdJXzKbeNEAxh8D2wzmE4gxC1ThB
/9Wfvf65Tn8Odd4fKbwqofx7OaN1h0gFh0ZgmlGYYDKIu3ibF8EOzy8g5Mk+G8A2A3vi+YOflCQ3
09wt3ScLzZgLWeXUijpraWg0Kq+O6GCZWzv09BQt1VzzuOp0sZ9wnKjImjp6G9Qarq6wUr0uAUwc
kFIwccGEUT4hEW9+DuX/Z+X9uZ5d/+fue/RIi/bx+UWUb5ff+js/V19ofcIRD6UGC7bXaz2EVfRz
8QXBJzSBoPQBraxVuHLlXfxqvlvep9UJGGc0hiaYvq4V8q/eu2V8cgHJwXgMfT50mK2/s/AOU4KV
3I2qBldGKx+JAY7pw3XXFdbilSSsIFHfOxsxL/W2KG0/RrOo3RZ245w4Qw4PLkgRouI3cGpBwRK9
KGysw+tR22yEorTIljyYY8cU+b2jym63aFVfLEFp7K22zaM33+PXbnvb8z88mH9eFEU4KitsMrSM
j1IRSwTTCFRikUmk9nvRNmVignMaEfzfE8+37tN/7+PXS+F0tKGP6SAuIMc+ej41LJp5VpUtY1fv
Q+3AtgJeMVFuNFCDR7YECxj0iV//XxkY0+ePn/To8mCuryoBQG6vSdea6h1e3oW4KvDHwZA1chwj
KKHZGzi1kWurFGQtAgfg5GXpXNZVwJ+oHYifp8/B7Prtm36FWr15ftwAurToPuNNAD6IdX14A82k
kCF4Js/ycf3IDSQLAJGqvjWq6pJyqRCq8qF0zpnFk6Ll0I3uIMMdF7PlVbGSwrzzvXHeBuY4fZkW
GyDqj1/Q0Xp/vb81Y1qZqTY0GY/ur4ITUCVbg2c8gGFX21GVCHf2sqBVcyoLSq4/vt5RvYehySrl
BomvVU8I87djXgwZZCCVHEVGNC4bOeZomcBxoJGTGnnv3JY9r2/roUkao8xTiHfLPGpGf9nPfdPI
9OO7eS3r3n4eTOtw0KwBB7Q1CHccbb9u9HuwtfMmU5ZwdATR3rCPFMjZZxxwmRmkVSDZFAv7L9XI
nj3Mx7di8nQq2sWpozFfeR46N745vTUA4TUPKxvCrpyHQo5sNyxIQlEa+jCJnKUZQGgnwIbrEV/2
kKmDgFIJfnBsFZBPylWfQ9W1O+Va/zqNOn5E8DQwcn7dh8c7kElpYq5fdZnLJui4acoFBomSQYd7
AN+q99n80Ie8RiNkNMNLo2XNBqpoxX4YHbFtchd4ky4XTyCIk2st5/audUfj2xwuXraour2rG5N9
DXoXhlxirJ9tc3VKg8bp4wgP3AKTMTkZMbeU/eAIgRGYoFpcTJ1SKVoN7d3HX3Td0L897Zo1YG4B
RNCa2LzNG4ia8iYgZZvpEV0jb3SaGN2VU7qEx7sGywZN2nUQbAOV/ArHeHuVwG38ccZ9ZX4zFF+A
fVhNg8VODdp9CRpYFn78UEfx+lXaEZDGVRtv7W0ey8b5s+ClHnA5u+uLi6avznBjcxzaszoRDo6O
o59XQphEM8LCrjiuIrrZooUtAKqYVFFctCGdwQ802jtNuDgbMW2Cn0NZ3X78eMdBen2bAFisfugh
QtAxJw+NjdBoJe0y6cjiSdYTen1+w7ETgUM27cgvPfthCWf2FRKj2ESDS0590PfeMBrvyEvWMg4n
xdGywVytVkbDsqH3SQKid491M8LRJLbcLj+B1nxn9axJtInqB/Ua8ujDiym7LiVcNYeMEb+9c6oJ
kbaa/G2PbANwOym/f/x+jwbW0OZ3gDoBvs9CqMOyPTY+712jrnjY9ZnBOTRNHOW7Mi39XoKVLHuF
gQNp9DWaoxQpNka5Sd4H1X6xBgqxqbIK6h2ApOEFzSvxNHrD+NRZDB2EcsrtzVR5ZA+aEvv68U2/
+0VQ0kNMaW3OHJ/cVuc1nlUGLFuqAortBJlJ7rf0PCwcfv/xpd5b9OiHr6kjhObgHnT4PWhQcQG7
RYZ0aMgvTEuYF6OYpzNi8eDMsRt6XtrKyz6+6DvPB7kC0H9DtLo8uPAdXlRPDm8sSmg229TZ+DbN
L5YJYrTUzcmJPuE7+wsVGWRacTGQMo/d/vpy4bBIYX2Wy6mkm86rwf6xdZAqh4ubUZrLzrIlqOHu
2Lv7KeiKEwv+vWfF1V8ZNsjEjnvKI/wUJuJLmnVOMUadxBOaCwuvxqoPT9D+1/h+FP9tgFiAzgEC
fT3VD18rEnRvDZZdBs6NOJupLc6Ep3E2B4a2HwpL+HUCUypxRvjJT/rOezYBpoNGFC6OlXu0jjis
J7Q7eSyruKG2tpNXtyXkZHiMkWJ+UWvg26JqsuBID4gZ9h56Vf8v8XsF/KO2BzLlt0+tRZArFbgs
c0rDywr0zHZAZxhpX4mbriCmCw5Ceyqne+fzImKuWkMr+RiQpcN3Htho6HKB4FnUTniZE4WMDvzn
rkwqL/97usOvscwE7xSoxrVz8Rs0iqFCQhs16DOOXO0S0v+flTiZpa5f6mgVoY9mYxIQICjAnePw
ibrQHlzdlYgIxZzXkclIWEcEEsB//2AHMtNEaIZSMhjcR2+uFVoRRiaWzXDEeWgqIUTEGHxlVWPT
Uy5l72wNeKIh8wYuAWX0cSky9DDgnGc5ZMjQYZdUhpWVhAYyWu0F3XlJOLnOx15V8US8x4+D3Xvv
c23iYHYACU9EgMP3SWqcUHKmQ9Y2HkkG5TyRGqfexxd5J4zbIIBi8UOr7fczPCQG92fD7zJOXCxD
jaRBF7M4K+RUbUTDAfepwuJU8vLOYY69jmkZngxH1XEBBWn9uVzavMuIpM4DbRZyHeiZ3wd2X2e1
B0v6j5/ySDXi52GOShYTM5weGKcfZQ8FZp9dq70+q20Y+GXzojBDqCtS/sBm8D8jMIQkGsNw+qxZ
kF+HdAqhu1X1SgFmVfMfzDHbu6m2UAUMdPG3hEk7SJapfIJYEHL/xpXTSmhS8NANeIjGfclV1nNL
3CNxYX99/DjvxA4HIyXAfnD2QvDxKF8HxATseWr0mcUIwci29ezE5zn5S9amOmE88c611sCIgwG6
gejarz9/M2v1rYAFi9UgufVIASXbCToJAxHbcO1F/O3HwugUJ9CKFUTmfnQMLQaXdLGWNnvteAgD
AF8jD0ji5GV9IpE4YsWtCwJdVwxaTER8tGWP0dddVRDAi3JsrrlARS09G/ZLpse25tAa36i0NLwc
BjD6rmS74PAZIYH1bJRNeyfIhMFQi3V2vQRK76XPus+Onk2V4pNUcYnZ69PHL8ZaQ9phaHUQg1a2
NgZTDoAahx+BO4twlxINkW6ixTmbbPbY+i3ZMzGXIpqqqngajXK4ly4vMMs0cxL3g6VvCr/kV9C0
KeLSNOTN0GPs0vmoRfp2VEnpSXHmQU7sZgrovDWqCV4eudedT1510hl1jf6Hj4ACEyc8Ehr4Gv+W
zpjwa0LCGoD8Y/Emasc+ZHH9ChNoDRT2CD+XhEJ+v5HlFBuF+bS0td59/B4BRj6a+LzO54HQczGB
sgBwXDkBb5dzQPuFVYXZZ74cgjauB16UVxMFyDEeapZWNRmvfESnCD3vB79ufDdyB8Am3LmsflhN
/zAPPXrkaMfJu3EmFTZDLZMC6K4sWGAl7Bqld+7I9krRIYFPFYtE4W7J5D5NJThspTpH8yYZhLrl
ZfFIl/Kz56/Ly553RRduK8ieAXPfQEgvp7Dgac4N2sa68WMjHJMqZJniZQrljCtmDvvCq7eCLZ+N
uYtV+M2ajYS0IqNNfbNM6nzyQw23jjbR5fR1YLBPCvXVgiZGnXgUKLfa98GtG9FKWXZ64A8BAYx5
8mLmBnthVXERDjtZGbFdW6mUfFMX7U6J7mXMSWoAZeCIekfdMnV99dWWIg4wp3XRvCjbHv2bJpY1
SUlgQD+vIZme+PnsdlB2FUXqrDz9UNHEqKUdC8f9Npo9+gE6vHeMPGnoNQQDowblkm5nsGZLcVlJ
s8ioJnswQW+dAfbmtKVfad1G81gj/uZPts9vlsWJ0e/+gpZGwixj47v7RubPFWAfGugEAKp3pWNd
Ml9vTH5VFNa5CoavcNwG9xXKOTkwTcPUbEkdpktXxSYJ0rzI01Ev5wOZmwQaENEk3TNG2bbitxOc
DAz3i/KeHe1gXOK7V/DI2QzLs9MTEUHnRcQes848ZrwE4w9t2WejWCIEVOh9FNt2cCMduDtAcFKP
ivMqnItosYMHZprwx0SLV08D4BO9j+KyOTO5eduOMvPbiqeqL+4t7m2wiiNSAt5hQFrR4CDTGraO
i0bhvS7qqh29zwWWc+vXn8dBAHwB6mbe7DqtN8Izv8ui3bhEBYk555c+7E608D6zRjxb5TBHtc/j
lhTO1nfLyPbqdO7EV2JYUQgnwmhYjG9u11/ai0L1m8NFnl2K4Xwq0KQlYRwyGpGagOY8xqXt7rWw
t5rimKXeeSG9C3sOI9oDwOKZ9RkfWpDXkPiq8LMvjTivnbtgJm5EWnoRgqyRNM0s486uI7+qUtse
vjpN/x2ziAvFynOMrBPZguLiWd155VcXbg/p4qKb0tnsqghh8nOt+Z0xdTdmKL5rk281cq5Y5i8D
NhcD98aU2NvfK7M5d9wmYap+qI0vNGziBtukquctWHUPoaAZCcWTjWMDpho87nj5QwRil/dmZJP+
uVTe3soHMCvxEuYKqslDSpSCgH8ZnAMsuC9HlRVevusb+I1jdjCcq7rctLa8AO3ic0h9zHTd+9ZV
dqQoSONrBAk5/oa1rUEntIm6pTgVo26EoiWbdr0RJBjTRdQJdgZ6ssZY3gLEFjPenLeII2NQhZC1
4VOilGJfbShFd9u2LyFaIWa0HZE1s5FvhpxdtKX7FQzoyG9rOHPM0ULZbeU0fIk8aNTwpY26wk6F
xyTclfsWYCfkHphTRCGQA430vLvWh18xX/rLbmBPypjahwAW46jowQENHyEKsHeG8ZaL/gbdTKCy
AcZSzpTVsmC4PR8CpDOQOHJPF93FhUQIImNxRRvU/VHjPHfEvA/1eOmWuGFWZNrNRg7M2kibPtGQ
+ES+HFWsvDGaZ7Ov44CpLyIkmRjnm0XKDev8LzXCah66EcRzv/caCUBf6DwxfT3Ell26f7naN3eL
5eRsG/TnbIBYCJym6SbkEhjMTnABjqWbp0YrxH2hBl4i4BTWFaTrcM8LYKA6HjTat1s+yf7JLdua
gLjkVYn0QWCH5BC0MnTtn+Vh4382Halg/IPH004fpoTPWW6ZIp25mcsY9h7tXdUW5DlguY0spW7V
iy/0rW7oD8MEI0oA0Z6WsxlVSxOOMdRMLXRVR/1ozAMBSR5gRki5+petRXTaL4rdu3p4DnPsEJuF
RobeMnBYAM07n7FFW1gdt6W3s0KhLnhA9LhtTR3scoTZq6LkbWaRhcEZkObknvdL9WWxuOVGvVF5
WenO5IdrCeCAgApUkdFUi9y7VRveV9zOr2grWqQuDu0BvMYMOWaSgWTNhKtTomsnqaHX3kW5r+RF
36LQQiM6V48htxtjoxRw7jObvol+dp8WjYtH0u2Wr8PsVDtRczKmaEg12zG3yzYKBs9N6STqWzRQ
Won+vPqKNLr7bgLoscO4xd7DwoQ9YMY9RkDcyAuPhhAxaayG4RvB8qJz8jvhY8N3bTdhc+nQ2YCP
Cw5ETcz5SkwwbKrnNhwigENHFTmhCO2krdp+UxqGiOelahJLW04c9EZ/TTgV+wrF3F+V10BLfcir
s0Dm/Q5i/8aGdk5wsYQd6DC0l8FXzyHDTos19hAP5+mkvvjMayIPqrJnte0+14NyN7mcodnjwTcP
hcKdM/ePvpRdRlEU3EnVDPdu7duZ0OhHjlY/Q5B36NRlNxpOExVA2acg8OE4G7j1hO6VuCltUMEX
5TRnmOpYu4J79WeTmCTVaGruAX9Nva6+17mqk7Ga5BlGdwONPTK1Ca0tHXmmntIexqpgI+YAMPXN
zPGSvBDKPsNYL5vc5BAXCuoAMNESk82okGocU2nMDOKufotmWrAYMo8DMBRj1DNbU5LgaeZVg66X
E2w8Wuq4mXM3ZrQ0Y6aDDlzEttiPmhuJ75fqoixtW4LN36qk8EJzp7UJWObCjeAcoEAS08oZI1O5
wTc11cjbaTAmlI2jiLHGzV2HJJBECL7kIVjKC6lz/dcwL2w7A0n3UvGS/sjBu/lMDK9/0vwmJ76F
kg9J9NYMx2KTM6e+mnXO9gCdl7Dq6mTlx2h+9bHrcfzbB4bHnToEl2pilyAIGU9sqOaMlsV8NiFH
vhVOC5aMSaxUtRPdLWzWZ47y/CgcXFREEzORO0oFMjEoUjHy1RwOBrPcuNT6Sxg2BqaEcsylh1nq
EJ1oYzkHWg0UiaVgeF19z0bkJNz/nE9k/Mtp0PErYAmtUndxaQe2qaGyWVrL98AH+g2wehS2zWRA
yctnysMZUOPk4cViXy3AynSR2znzDeil+q+xskwIecxWMvujYteVTQlSWz6TJ7Neqm1rWGVar9x0
VuI0nI2GxnzAWkscpeeE2vnQxMY02SJWtIH3Lq3qNEeSnTmoa8/cMBf3BECWIeKriS0WscWu4csB
B62lVOYYNV3ubApDNjjNhYaXqQtWTLVBaRzu5y7sNsaokUUXzL53WYhUCd+52eHjWXzTQ3V6WzRd
9+yhb3WnMB14EvTHPDWYNmunfcGYyk79Csa3014iQCZh7bg3wkbwnf3ch3ocgUBVa/h33OzCcynh
3u0XHoUr9aQQzEub54+eEuGVZDU9m3rFzwC4J3kEN6vxizcBYmh20otdBVu1oWizbq6NmJp2s7EH
HNRLCA88E0zcLbbtuPGJNaZaO3hW1xqTuVVkY3aQRuGLXE8QlJPfJgBKmpiTyburxBg2X1pSI1n2
LZmZ4DCmWPgMPnNyeXEJGy8IDF12S7tAlAVVyRbD7frGYu6wFYHP7low+NLOJ+Xz4lD9wKa6TTmH
KaJltTej7zyIoUT2SQA71dOaH5bWvCB69Tmy4LGp8aQ5Oq1fndZxLsbAhYuTPXqxLhrwlWZrKXfu
YhtTxDDOqwG6t+U5c4bqnnbUbKJBkGa/ZgtXfPGG/myUoDOm+AU3sQpAoKO5bIsb7dRVbA+jl3ak
x8kG2hQYasSt7q0J9KG8sOf7oSfBNi8DlQYu8AS+xS6Jo2Ah47MCQ09ayeBO+723JJhv5QQqlyy4
L/25u+llzjh0wElZbSdpolEhfPulNEB7dlpbGAldeHXjmW6ZtF3JzYiVPXhwS8h2LixkErz9du8Y
JFsweX6yAc/ZzZ2q0dR2XLX18ikcklIN7V4tWjyXOS9BhWJuoZPW4Qzj8AmduqTwK0jiIA+Ku6Kl
P1oympfMg5KlCqlrRdJUUFduK7tFKmS1CKa9GhMxesxLe+qNN6pgVqaDvt9ZXQG5xb6yzhcICUYF
UDyXbLHXpT3qc2hEVVsiVrTtzEAEQLkwRLljPwq0hOIAiTnk0kSO09Y2GvAVW9Qu0D67XfnDqeOW
DNAcaAmfI2C9lHZIU41s5VzQgmd9reijmgsseL8AQY6onZRhGDkBV/sCOSdqTru9QspVpBgJLnEw
93XCHPupVtMAZw5gU2s9ml8qEZBM5v6DyUwdBw23IgwUDBmVYGLtqhlu4kvfNTGFnnjm6b5MCzXB
5YO6JKumJUxMk9r7HCmCNU19h4AAvlKB6BcpF+c+wRA/XhD274Co6LZ1MZQXWtZNgR8ruuG+sq+a
prRvIVOjLwlb0LqYQomZkP+/2TuT5siNNE3/lbK5Q4bVAVwRK4NrcicvMCaZCcCxOByO/dfPE6mp
bklV3dV1bLORSZRMMjFILO6fv2t837WpeeiQZvR4d+YxUbWNmsZeogueffWSe5217acufUZ0Z75Z
k5LdplChQmrKJTJUSYCVyGEbFqI7ht2U7bzyld2PVbxxM+fRd8oVBGjh4AoXCIjgZE1xnRlx4XCR
Txj1P6LcpcXA9NHepT706DSK1rRJExZidXZ3z4DzU1i1eh/XhnNI3r0M6dy9hV38HVhh3CwhayDB
lcepDAqONM57agfqzmNd2DVZvd6HZf9sTWm6l2gLv+XDSp0XIc7LgQLKGZFhs26cQeCj7RCkDC4Y
axf39bUtTLzzRa93qa67yyimbIyQEAL30gl7huwufA551+BRh4UNtkxSb3H2NW6Kly6ysoulBgLw
6sdqyTk3mL6lZAf/6eynzVXs1cP5Hei3OvW/D0V5nu1msYtdvjBs7pq6Ld6KRogTJ1yaATuRHmW0
qq1e82hnSWPt524CVhB1zGIwm51bN+dBs7te5NChl+yfY3vkoOIFwwmhc7sktpNGG9KcKa12RBGD
O6TptvAt8SSXGsdka2mZJ+HZwjQT17AxZRbvmsES17Lq842zkvA+1pZ1WAuvZQOow2sZzfXtLIP2
s20acQib+WFQabB35Grv86GoX4YpGw/T7M87V02Pmvo2+P42eK6KorzuCLbbmXIqrzMrjrd2cSz8
ZjlVdmtfuNVk33RDPx5ypYajo7Mo6euo2GqrNaeVQ97nVHj2vheSrmEdMpwN0fzk+0uM+NNqN2Hr
5yf0PsOuyb33gsPqdvYqPK/9xBPuYACOAae7Wq4bGRTsik4FBNFbRXMTT327K7tg2LmT9m8j5YUX
Tl59Oqbon/tU+0dW9PGUdj0MknTKnT8E2fdpCWQiNO5xTaXRM1jN8NHRuvwtLkTx6o4UwOugOQx1
5F32U2rIl2Eyd4N4PFmj08THAkvUUflzu1taz3DvKsLY6nxsfqLqLbbe0hoWlEM+wDgW9tF2u/yG
ulO98TM2XZuixZ2F7+HULUzT+ZiO+9BR9pZbVm3y1uoYwXsniafo4HFNgYicCLXeyKBk+o1VlMEu
kF0iy8hl+JyXrYVDa19POBc8E7f3c1llx7ZgLZzqstu1CKU2ccjaIzjDbGVVq2tRzvOutIlx2sRF
2eydXuu9hdZsb3WZlyY+gz3tTrKkhLoiOiwUo7gEru/2i/BWnlNx6sIlarBGTerWKQLntmECPFpM
dRc0SA2bpffSvSER8b7izJTwAdMWBxmBY0XT5Uk0R8fKImJytluwDqNt0g/Wq0oV3+3FFjeV9sdv
9SpvxoYBf7TWL1/3chMiEY6KJkZL7Lo/1dkuMuhm+baGQbV3QUtfvWKxLiuliAlc5gGnli2Gp3R0
mysNC7/Ng+amH8d36OGWuE77pSnL8dYaVLWl0tRK3BbHkbGz6Vg5ZCv6bl9+a0fFvg0fmti98+FX
rQeul/rDyRndgoO5Tg+2W+S87XO5y/00fp4cV2IDLj5LYgqutIG62ii5hpuwgAf3x345BGtef43M
VvsegduF47bybpJKbV2XNTe0GVYS4IK+3+ha++/+WNrJVFfWLnXc+skyJr2MjIj2ZSqWTbY4hP2R
lZK4c7ZQ7ii+R1m7bAeCyPKky8PvpW7VhnOTc4xz338cAo68TS3arQN2DtxSS4yGogrZPuT6Hg7c
LaftCYXxi+xJxfGVUw6A0uGkDpjf+5sqWpunmn4TNhRF1mXrlacJWRSAzmKDyLviUYzpYVGTuYj9
XFB1N3Yf/ZD1O7ubb1SlZ5yuPNzBELffRFYHn3aln11/aq7GJmw3xTJ3mzWai1Ncp2IvQ0PAsSjc
aT8LM1x1KR7SpURKPtScHzdTNQNdtnNRXnrpUpKGlP9cSX1PhtrKdk4l7M26jPXJTqHYwMLaed97
ubu363ndyloeldOMuzaC0nAtL06ywYCyyaE84jpZf85MpFek2jm7aU2vrcLrHzxBlixqAxSS9Att
DR1oX15K5ZZHRw3TAW9enEdBnYRw5XcSpRjiTlbHl7CYp0Pgt6ehzPVNn03AxtX8Hpfdj7yQ4T7s
IBSmoFv29hrbh3ia6tM8KuEnVSvGHxAfDmm0mRqfZLzkL1Uku69A/5RdyFkzUPbRTWELgN7qTeiu
9VumNE4PTwynbpz8U0ln5d3qLmwhk2j6HSkn5oj1PQLu7DNxsGvH38zns3ybZ7hGUpHeZxOLV5qt
1bHoG/nA7jpv3LYhVzsrcVO15awSj/yvfaV63qQSj2sJfGwYGFXZvmOwnMHWSMucdUmQ7VDkXFZn
OXlh/L3zXefUTXF6KCsNbYDo83Zp5rim4Me+wsOLfUBVcoN2TcX7rtClzQm9y6d9zgnDSRijLfbR
gALJxF+6ctwJrdBbBP7iVxsn6+yMH0i309a4tDInFWoMs1U41zuOII9Axs1eQVpehGV5l5NnsVMZ
I3i+Quj4SwmrU656b6u1vEA+iplHR+3zWqtlThhm52zDAa/0sPpny170XTkngTM45OfL3NkNRXEP
ZgU5XAIxtQvjYBiWZJHHs9h6YnU2GZTMno+ZbtLIpAdHFsPNnFb2xs1Xf1fV4cZBlLsRurwOh+Jj
pLcqIayhP8I9FXsntnZ6FZpgOBt4QsfD5eTF6bGa/LtuUh0oTcf4mbu4OEgI3Gh7dpOVQj+L3NZ0
foEnLzZ1wEla2UL/nNA8fCi2x2/SGhcwd5ltFBDowRGZd03ulvvaiJDupoxJ20vq2pU/2ixzDmHq
v8fYLndTjB9kwENAWFxZXYSWc5mp4KUxUXMR1qbdFnp4Ug64eOV74zGujdkG2l93dRz1b6MYRHRY
0qnftb7P+msan3i1MA0egE3pqvUGffDaarie0Sef2rRY9qTc5+9g/VlJzVMOsmzGFpYjJYc/NrBs
UVHcWKOODpy0xq1g4jsNPKWXTAbqqNowPho/szZdL/xTXa82M2xPM1EeATFHyr3scmGug3EO7+I4
g7ufYp5CFTGHD0Dae2F4ZTlOufusmvtva1qIOwriymTNQXSCrBvOs1hwaeaRrvOw9IaPEjZPJX08
k1M7cw0f7N4riNtYsnOKrQ1WyfzS3TXuzIbRQTL1zA2ndMjMNZs15F2Uhpe6F/QvNo4VHge3rC8a
i0yPJNTgOzow6SuhKepChqN9EanMeXbAmPblWlLGm9r5wNI6rhyRET2+dylic1m0/Z5Yn3lXhFhq
8SFMPhmAoXyxI697cDpf32RDx8xdyWnNNjMrmUri1erojslKuJJMNsVHpha+dyfGOiNLLJuvBYKI
rQfv9kkYBzZZnVeHcjkTUqlap9vVsrpvKi3dyypt2kfpZCXTRLNwFoRJ2OlcjJelmGzi7WQ/UKe+
0kCQrKXjfE1F1V3JbKq/27VQ8YY4G3k3LjmIvL22hbiq6XjjAKeVvDJRj/Cr1ENEvtJcuC8k9uuf
Zii7frM4Y3PpkvdeJLMMIwy2RE/cNVMxsPVy4r6yB4Ti113YWO7GmQJx1NoOv5YCM8XKuvgzW1QW
XTKHiaPj+eyrs+XkKW52h6SdoOyay1Y0AUiRsfSjleX+c1zV/afdtC1oYZrJiDUMuczEUvU+GHvc
0hjGjzuQY3OVDUh/S4ylz1Vc6p+kv9nv3OQwgVKNu93kWoQe5bJtt4hVsmgTi74aEuNZKELRmUd7
w5EO/L50j2nuuZQjdIZSNNujpr4m0z/JXOVf56ZGtjDZJDUlZLtqj8CGs0MkzuanZo3QzmtVY9nw
f/1cXjrSyNdKW+4ZMPWbWWaSGIty5Gvbs+JNpKAAOobxrYfS8DoY8g54JM7TI4lE85NK3co+TPUS
n2S3rjpxxVDq66wJbS9B9lmYBwlzfMxSO8sOYY1iphjH3DyMsi2dvV9Ln7QD+P3tqLzqAa4yKy+q
KM2LTQ8B621t2LBis9aNlyxp7INsuLz16SC9bmsMbCsbQo5+vl6QNsdRWl+Gk6kedCT7QzvUZIv2
4cAFMYvhkjooTzPG/9bxyWFvJDHlcKdBUhtUPCXU1ZC0GejGJg3X6gFII3sFhucEjXfO3w/OZL8r
E5oT+Lncx7Wsnu1ZjmVCjtkMH6r6Q9os/aeZhv7GWeblJAI5FJcxyp8bAFm+fWnQbK5n8UrUxzyn
nOjT61nxYG6waqHJjof2TTRMJrGU2XWITWOf6lEeo1Sg6GnCJfvuWJm8ChaJvG3EHjLuOgHwtJE5
ByQicUaXSjpkCAqOcVEPYQ2vT9RNudTbvhh4GrM0QLJiIv6x89ICQ77nPYMIYPjtirZjsajM/KHi
QD/Kqek/5Zi65wQDz/qwXBT6OOX1I6imxeFuUWJbRKVHRUgzTk+d7XUvOgawKJ0meubMIG7oxKK8
oyrja9UJ5gNdGcEm31gQiob1CgUN83jqngV0VZsNe0kd4LVjAndjzxZzZc9CesN7QO7uDDhbbuRQ
IWf3nCUzW7dNIQ8GL/KywxBO9mtbkQq0qXrE4CBYPFndKP3nCIS+SVLtcSO0DCAlOrviZpayvRwL
nBre0pn0HrEd+y5gcH1bYHTY6jHKr+Mqru7inq5copbBVRNr5qVfud8AoPUy7xCzLfkJrXDw7Oma
hwAq9K1ye/ElvFxe5W3mAkMuE8uD3SOAp/47rJOKkzm0+lLIBY7B5uWp1FmyKGkyGrZBFcSPeW7x
yIcxT6DVam4CNa0uRjp/QHg7ysBbk4YgjOdsjJ36CEY1PVlRIY/nmIxbD8LgISvQcVQTDy7bQnqd
h6J6WIJQP5bkmJlTEZjwi8POVG/V2PNuFD1uFAaC1cKvYCkmsx5l9YE5OqN0wU9dRZDkmL1Wy+oy
Z6nWNRekdeb3bEVabKOuTOWFWAZ57MjbQInC+1FvJiiO97zi0S5hr27QofSHJVDlXrUVq265ZK+w
U1zO0HGX5nYy0cLQkWdkn8MYyf0vDdOAFvlna1OFtyPvkeVetB6PsJbn95sQqEHfRGfHT7OYcn/W
NRIDYprG3TnlxHrPh/BN42V6qbwYWHiK3e6h95YJKiqV/V6eV+aGDWAfr3Sz2sGvEDbV3jdFM8Mc
Of28Y6hnByoF/xnE2T64slmuyR7uuAZYQO5MmKrgvay6quAImQtAVHD1M0LFTZrrqj+oJucw1NW1
iDaLK0V1m/fzeNC9VheYc9VFrCz71K8594JNriXg040AucPOePtg5us2XwmDYoUv0tsqEKyRxeqx
zgWpYhGxteU9c6S0D5VE2BNQr3lP4lF8q+cyvSaOZdz1eTAeiXGBLJuZqQl7X7lIFPLV/WU4KrNs
w6YBaW2sKLVOS21XC/H0PHDuSHvpZjwHVhA5xBTekDgcIC7g98qha1DgDGuUSK9kJWkIaCIqfKpw
uvSDfpxbh3ex6UR8O7bjuOU6iGOqY2tTenWnt1OnOhgRE5wUfAKMfYTC1HXa4NHn6T6Uxqrpr6xU
8FGxoTAlO6s+ttl0LWtEU1dQoWxZvcBv0vgIwRke5DGepXcc5BygUAp4VEYY2k0bwXwg7GK/sPNl
evLtXjA3dmxSAXGKR59oqAcGLUsmjD08vL2M4SjzNnLzzRRWbJhMh+4lx/jhlmCcPpnaHFFEbgyO
Llz4d2BUtwMNr0nU2E4iUExsLGvGDdPO1mkYJnMCmuC3CXIvJdkP1+hxrjQjYB2OrPEjy/+3gcPR
CEQ9G/tSxty7mzV1MNBYExgb3cFOYV2jPKDDhIxJmHap1+B38f+/5bh+VDV//jXD9E/5wP+zTNTD
D3XO5v3fEC6Mk+gP6sF/SAI4/vjovv52YaqP5utv57+uP7eq+aj+/u/MH33av77X70btkMDTWHg+
flycQy7+s78btUP3NwS7OKUECki+2IiQ/56SGri/ESdGhCpeKo/mYcH/ZX5PHbYC77dzzwreJySr
EZ25/r/j1f6z3+Kse/WpjQ7pUGafQtf8FyX06pvepE1tXXioiPZNvK4nTLhgTGt3aBzsrE5KNNXo
dG8qzh//cAXvfld7/tHY658VvP8pAuXDMW8xURNDh6UK6fBfdKxxv0atilN5GkvT3bW2YX9vplS9
BCKuP0gHte6V06rdGKZ9zyEKnTbzsXCohBcAddAXaue3zqUcRJCRN+k4l0XeVM4e0S5u096yiUZW
I+ecAGv4ZzVWyykj2uB+5QiEEtu4n2MT50/LyinAksPBr9Z5oHJ9WHaAzcO1s9bTB9HCj3PlZmZT
r5EVoSZwrdfFaoq7Ki4OTTPQVSHONMPoTn2fBLaWrAtWat+izJNPv67Zv/V6/s/evf9tecTneMf/
OhBhwzLSqT/ngZ//j9/fMkf8RvDeWSjOcxwSgIWvYfqV7R39hlT6HHvGQ0aeK1mE//GWOd5vHH3P
Lk3iXnxYSL7d/3vJnN9EwKsFEMerRqqR+2+9Y+fH+D8fc4w7nosxnCwXkhWQzP/yt/9BM69K46Rg
HtvRHpqjSM16qb1p3ElAtn8hmT+/rf/4SXwQVwNTpP8XQxz4vozSptpWzXnbynUgUXPZRbmvQ/s7
5j24sz/chH/yCv/FD/PrV2P9EkjRMbr+Q0/IOqRT7sdym+dlcej62ek3sp+Xn8t5H68AQapEjOA7
2xnk4fm//+x/dlmRkNOUQtwEl/cvq0c6OYXKEdI1dmFXWwPevhxQ2IJo4zxFx/rvf1okbB4gFvIA
k+2fleJzTuO8T/VX69AE/mKlXUPv4wT1zSAw6PFfWPz/2XXF2s+vhr2MOLW/eB8KThZgpmrbkQ54
IB0XargMX31SmJCWhjVSRundlS5f/vvf8i/+n/P99LmZbAUsozh5/2LaGkVQtmWktqNwss2qNfAH
EhQpvM+0q5harDX7F0/QP/tEYq1IKolRaIi/Zhm4TWS6CHUsMOokCJKI/G1cAxoFrZs/OPa6oueY
/lXEErvrX9+U3/ccz/1lUPuHqCf2Xei/0t2PvWUaiKZulQl3HqJ3YCX5mkKXY5Oy0vgYpm6g4dcQ
QubpYD9aM+QSI6HRZ+GRWO4XCzRk2xAU8sPp1/EpkN5ZcFt047rpScqlFL0Z1BWW8AwFnzM036cu
FDGNzZwdrFh082HGL4v6rCo9xfg4mTwxZs7ULojgMTdiTsdwS+fMcutPcrzPe9XP2yiSzTd0NAFJ
jV0Fi1FlbYvfVhUeaV1V6iR2EUJ0Vf4aLDvOECndAoivXQhI1aKp0o5Sl1FWlBy15o543L2LiCYv
tmEdg/Bt1CKZ+UmTE1iavdpGcPIL9pAotlGpjlP91Vfd/Co7uiwP5KuW9wHzhPg2QjvvJ7/TzbbN
Relv82mlj083sUYIU42oLnKI7sRvZTjRJhSP40Z6YHRJZOlS7q0qXN9HFRQEDPss6dCYrfemRiNR
U6ZWFSDoVOV7JgSLTEdpPBCCbpwntHB+c4gNrFqiETyV5Pmt0AGGIwxPs531N8Eyo8GsTORf2Kvo
f+QGKm/Xc2j58pSz6ESnRhIFjOnmjOKMaAGUP/rPXp7RUjbMWdlc1LFpMYRYk1nepCoW+N1lDJzX
2MsNJ/4erKi+CcoMZX83Wc6idnKmfoEyOaNscCg3QA0w923WfiMwybYuFy2rYN7kg5E1QR1ILvWr
VWZTSG1YkOc3o3KttAXWHHQ53XAs9fVt6aLPSGpf+ZLDel0EiE2j1d44ahYT62ADhL9FPRmV93ZQ
FPmptqcFnDAfMVYY+HDULUVQWqGfaFuSVOHQyGW95jXXA9XWbPUUgOWcV1WxjYgTXN7crKiWqyjs
3Opq0p6hREWOo/7SqsAWuMnn0kY+1Il+9BpuEPflxsG+m33ag6WcBz+acbpHqBH8JWm1FdIUVefz
9LraLjJa1MccB92g89M3XrCuI7CEFPbtgjEHar5X4U/S111cen1ZxmC+68T7GEcDc18fluMmE9P4
WIcaytMmfkEnXpHRulYKf3nNx3h6XOY5kKCeNaKSsEXckRB9ZT1k0TS9th7ujcFnl0Z8YXIHXcqI
BCCqOD1XYSfevAxqp16dAEXigGcoWSyJchsVoX9jt4aIuErN9E76mOH6BDhb5FcZKiVeP7k4Dzli
2Kfaq5ZPzqLOR9yV1ZvHMvKp3RhWUfMz9Tsl7eouo4Hve2ei+Ktc0vZjctNg3NgV8oz9HOkxTKph
oSwJ5tf6BhZPCKIKA+8TUgqtF7yh/9AMeas55MZcz1qB+RROP8Ca6dVzk9SU5U/PzQPi7PwoQCJc
wQWgc1Nm44/2Ur/rwkN3twmDVNjNxeg38o3cHGAqTMv+l6cNTZccR3tUwRyFt5DREIhlUwdvawxB
v9GQonFSB0jlEIva7XOLn3XZiJ6/cVrO02Y7FW39XGb4qVGHVBZGJO22KAMb0URJlq19l1h+utqJ
5REJkkRuyY2L67MQfkk9dYKiwvmNQa5A/wm6vU39HPlbV4zBaxuVDg1pOVJLzGsWrShGx+F9X2Rz
s8kjRECJ9v363aCzi3d26RT13pcKeFaEudXvANdQndemqdVlKhddX0cx+bLJhN4jTTonW8gargUa
HzfM7k05wKXV/FoXSCLb/LaIRIEqskPHKSEq8A1g+CJd7a7thq648Mg0705zPaCPXv05nE6+qh1x
MO4UC3jxCCZejS3+ic5yPT9xdYUyvy/T9LEzjVqRPDt0P5Sy8cYH5N9k6aKqAXAqOjakpJ6Ml219
OXVABlrM1a7IA7/fTZUVmT4xtp9nP+J2zOInAnWy7MrKmyg9+pxu6ISJLQu5jKzWFhHFXOVfjm/G
7qrT0QIHTuY6QBohpvEZ/530XYlg379kzQ0LXkTV4jvJhrg+zmXulDQJAtCIzYzsT+9AiFJsBhDf
NPf5be1f84ut66tBR2QnfZZmCxuKHxT9fSnTwb0lXCMzu8qdhPzeURllEfBURGho+OjwSpP9g0I7
mzydfReNOzo7VgLfYI0ZlmC6GKfRU9sBb1qxbYupeFDn4IJjy9oH1jS6T9lQmJ85quP7CbPkZR92
xUQZpWV9GU2qkhPV6PMWR+XyQPGfD4O7CF49tw6GKoHuRfoA47EE+MwCa4KAyLpLhVIAPLstubVh
a7HN4imeyWVMlYK0kCb4BIdfgo0b6pAnBC5zY3l9fmMtHUfLQjTEpVtTF32apcE91BVGYxJkN9+V
sdFe4mdOVh8zJD/+Hsqbqq9qSUeTqCyNhv0k0/mVwH4wS0dYaCjkEJ3vOCUbF62dt+Z2Wav1xABQ
4MNCEhCR5y274SoelFmvJ9k4zoM359GzyWbIwKgNIyKaiAFHCr9OIxLOVYp+OwXFpB7GwMZftII3
h9usmMGsdOmE9WkM/bG+Vg0wPkLvoK9fii5bxSvL94AnyFID1Gib0mA8zXH4lRF5+qrXPv4IemHd
ZJPTcCt74dyQ51G9proUiB7tAuXL2nnkNeeBUKSPZWrqEeTNPT6Zso46SDgL8BGPa7VuYAzyGiOj
c05wYJ2v8BWUKaLtajlfViuax40R5P9vUGBk78TKLdf4PNcqGUfmn8QLcusdqM69NpUje2a8HJyv
V6VqcKQJdExrba5UmdfutW7O0pXSz0NrL4Ie3yV4ZdS9IKXvrb0pjCe+z9ESN4fQolUF5JObc+iH
FSm+BbDNKhqVc3marYilkxFDp/u8hLTaW/ShY1RLwQkvNW+SeiyCPEI2U87owe1iZqEhSZhtc5ub
AU26xG+EaoZwEFx9yuJghMRKlt3W0YX/SoZKlib1DKqJixRintkgbMwO1izNmdVMdiLxIMSzHuft
99BZlxChg7swk8bLNcKbqNt1KZsRs05dxntnWmi6IXiahVjORYEUeB68xdq2aJjEF45hR8PX4rpz
NzTOZ+lPCRDTHVwx81LaBZD6CwkRbZlTH+Ln0SfKPfTjFY/YMz076rsVB5Jfx6VEKnFtCLENNV32
h8rsZT01pkelJ/Pc/TnOVXFD9un8ZnRT3685lnICvuuiQ4hlxWg2qS/h9NRP/fl1zfxLD/treKjj
OL3BCO69jbVvf6BhQY3rZcPyXtBsgSlozIr3cLVNjnXOM97ZItPezCT9/0Q3XH2LLQeff4w6400j
xfE32bnOZNNBalZXTAXzLZQpEyALMNbVZSkzvMzt3L8Z+BkWWGfUy471AF/D2KnG0B6tfbh5ZdyP
tZDrS0WWPiqhJSy+Ii1Hf+c0mjKj2g6m61xrEyLM0dHHkMf6IfY11kjuvH0kqEyqXV+l611RN7Zg
x6c9bLUp4T0nN0xo41LH+p5Pgb4Y24Y6DFTkwqOkJLSzDT9n9TFgDbjzJzeAhfLqZdTWgc08v/BM
GcG8ORxSmLk0ejNKFuuntSkmTVvgbIU7wfGiBo/Xhiob363vUnuOG5gW472qvp5e2kU3L36VljeM
ZE6zZxLNrtNOdm9LOMRy72G4RDLUV48i1iteBDhVZCyub0G3+qPCN9On63dvndZ2FzstLPVM0Dys
YBFdFlaB+8a4qXhx5GC+GaoBHvusRIUchjb2QdjwkVjTYXEvAyIC8z1Gz56UY5l7jy2NaGXSnoWj
lzKf/XArNDFolILHQ5xoFxz2TPMu3ypEK2rj+2yNtQu6Sl2H22NdzSooa5/Z6RHZK+cAuLn2xo6X
GnGmEhzjGq/qr1yB55z3WqL6/HV0///I4P85hwD918jg9ketPlEeFp9/u//RDt8r/oFmwz7/8bcN
HZd/6gM8f6ffEUPP+Q19EClDBDaem8rOCPvviKHjgq/TxXQOPwIFxBX2H4hh8JsHfwVoHZDEfc5g
Abb5OywPmgicTYI8zZaOQwXJvxWh6gBD/AmhgCgQkefz6ec/iDr71Rn1B9RwjJoR/oitGCHllG7j
bClpCx8KQqh+KtsMPOmYL5tEeXWFUY/XKcVI6LpvrbAI2XHElGVJXcVsYXTBlOk27UR+MfYxiw3m
p6rbpri+i8M5jujOzwr9gYw6e8hLy7KxFhS8zgjMhjWRXcVW1KFPw4PsIRjHvEJ7EaMuYjzp5ArT
DrZjD4cd1dE+Oh+djPGA2nngtP1i+U2H/UxV1ZOhiyHbKQ9t7EakGZZsb5xXytks5IAXwzQCnw/s
qxjWxSo+8zyd37jofXSpSlFaxCCq6iulh7DfsxTk1wOZbNieS4GDIaY38aQ8yfRKkv9abbpoUssO
Wtge0ZXp9KnwiuYTTmIdjmMAX06+sYpBSQyrjUFMh3DIRylB+4XVvA/+SnfSbBz3YPcuh0pcf82+
m5kV0X3004NVUhifYFNBD9+Ek35BZNC1u6aXKKEdYwPLOD32u12fslluYh0sy0EhTyOrsp9bDn1T
TBxp49KqCK7HwBlhU3yPzgeC7ehC/WK8Hv2fiHHX29/zmdcsj5hEMrf0ktRR4WNPAsTP0Ioo4KhR
gMwXmlgNHOmpXaz7eNFZA+pxngNhgRBXyr4L3D0qporrgpXkwZ4bu0VfbdmPraTPughH9iZZ9tEz
rjMD4auk96xSYz5LykV6zoCzfbl2lfzhddn4PHozjdyyS9fzcUy433Ll+1+Y/fA6EULCjjrHPjLV
Lhidfju03iJ3K5n9MnGHIRJo33GlfcvR+Zsu8RsOTRf1RPIWMBlje39dmgoq1a+zMOYoi2lzN6aR
vRe13XqI8gLrXQM239hShCvKS1yg4Otdmy1Jlfby1HmQPUnBsdbur6MM2Iv3Z81orKqGFP7fzRgu
6Ig6o9Tp/2XvzJbrRrLu/CoO36MDiRkXvjnz4SEPZ4rUDUKiKMxAJpAYn94f2G1bospi/L52REdF
d6mqCQKJRO691/pWNbbBbdQizUp4HlVjXuJZ0QvzX+HvPjfaUtG2Nx3+GoRqSp+qJmzsHYPhfDgC
580dE6t1OLlfJ8vh9wxhiKREbbAkT3MWhv2lmaTRfIyasDZ3oGqNjiumWt4uYZb+WiG4qC9kYPTt
OuuJNF5rujMtdIYiN6+ManItVEmOE9/PdpW6JCB0DiKuhuShTRclhfnYF4U3Y5W0kuhrYYVp+dQp
zxrOzLs9eepyCFLPVZ2GxakaxhxlHX1rGX6f40xmdwVu/GQ3huxDd2ZpjTBNBjQ2e3Mch+EsZef3
J5lXEHbHHDcTN2wpF1d9Fww2p8hpMO8dZfcs7gz9+aoi9u064yHyY4TfZbBOtO2+FAbSw21XKtFu
qjb1vpdOKZMNiIrKe4mLNLFWWQYmAOWGB2M8bMZ0FRsuYsemnILLyWs56PraNdflUAh9FJwE3+hD
lMHVgEEKMVxpO846b+rRuKbeDARiSeloRNAJus0pceb7KEMgSf0WZCkuyVCmV0Jh794imC7bO7Py
8mFd1IFzi1Q+yHdJGPW33oipkeeesDWBaR4yfh13uEwjbxh+xtasd1bU806nRVYNq9Tmka5CPdTd
KnIN656vVFbeu9miJSYjhYicao4Pw2QGFaqQPu7R+Gt3jnbAUt3bHNXa65wGHf3+RL6mfmZS37nj
8D2giujkyjabpfNZxHX0HTgX2ncbzmO7YUxC1muHP2Og5il8Y0tEQNHehlVKAFpX0aGjfVThqNZT
ym0yOnNQmKyEZkpUqemap986NGQdwoxy5ZRXiRVO6cbwEpwPxEn72EW6or7W5M/lbEJShdNPSyZl
vqfchL2dxtEYEPpFl3fX1mkg92TKFhe5zJZuIsFN0RmeQ/7oWUXVbEfPYtMNI9O7gWnmM/stRjtd
q9CwzXWcpOmzVr39UviTxZ95EHIdL8PJPyDbJRnSK1p1p6htL90Z0SSGq5LA26K2KgerwJyE2CTz
6kmgqSa+iXYprBErHV6qOPPvDe01LW3tTExXQsb5mZ5U9LNuUxe5VRDPD3WsaXFSr7XDwbP7Eq9j
kMTmCm14+RDFfoUedOxGPB58c8LV5AvEvo7oJXgAu6/3tiINaeVny6XmsA7okGYatbPfGS5OwkH6
CWJ/izN+EskCBV9kF8W2L4PpVjSu+VJDdcm2wvLxTbr9FK0RcvWvmMhMsjHQJ3s4usOQLggqoHad
JJ3/OOLEI7Ju8pcD8dJbYHJg2QfQM7gYUTdpCn+7w+ebZHT7t4lRm5elpH26crKQlI3KSmnZwLpC
FZMPuPA3Ke7valPOtLFpD7a4Tcam8PcjMDJ/ozOMsFad8ww7vJN3BZqaiH5nmn3HvpNU62HO2MzK
iKxOGuMR1slM2I+9nO1glSMRumZdoFBD7UyqikwnenXcke+calxjR4txfCkq1MELHgwNztIjg4aj
wmUp28ZD0jrJM+nn4Y/CyglD4RiQexBhYi7CVVOt135Ymnw6k+CYeXiR1zm2WfeSPjOPsRMdXQvf
9EqODsEws/ZHPIot0+JqW6bCcO8D3pthY6KCICMvlk2yaUfVlpcQVGOCKUthvNHk9+odABQErbE2
5HGmnUwElSPiJedOhM9kfNXXJDG5zOwQcLG3UzNeQ6umtMj4WKdbYuO7m8iPlN6P0oYYNtKFyKmZ
4ircWmmBqz+P2ZlIhY6ApyR1Z9NJEaWiw8XoEwGEzT8epTMRV1Xd4TlMleSsgkEsiXZxTj06wIGU
B5qVHNIozad5P0M5qc5zakwvfWOX/d7t+/mn3fhIOp02DVA3qiEqL1v6DOMGVel86TW2/OGOqfEl
j6z4IYYfsMzrhvC7JCyJXqVVTG+l6UfdZm6lesGpj8UehoGN16dr+5WeHFSm/M300I+4Ue0G1/cK
lKaj101kG6zRwIR3RZSbfEJ8zPOZYI2ei76DUZCObCi4hAa3WyVNk53sUWlrq1IVXaCAVfZWNb2+
rTjS/gA5hCdtTtvyvm0K9TXsx+xHrMcwRxzrl/1q7O30qxpixn10CqpHwqmmN4LV5U02pJFeM0kJ
Hxo/zC+Ioem+cYSNeH5iaF75JqN3lx5yvr4Wfs/pR2ZPBIqJnxaY/vuwVvNhwETLFSvD+tqbRnnX
GYJ4W1ETH7uaEgoYVDc1p7I2Dr+roo+/TH5BL76LQ55+11bf5YxzDJP8FF5qTCYtpLAoWVogTfBS
slKuICpg8qFBWWQo7wY0shWdfJowpoXcOIRaeDn4eE2hPGSj2iAvHFAJlr787ik1NOspl7690k0n
H2JjHA5MYgBrVfEY3DTUtNg2raaDLE+j6n6qCjddw5lZhJQ5ZucMeOgX9jXasvFYNPjQ2Lyx0cw2
QZyj3aLKyRwCmba4uYwvVo6adqW8tMi3ftnQl2qDxh12zST1G0LS5quDy5Yp51BH2RY9fs0YxdLG
l2gsh1cmKeZDxo4h1wCfjQU/OfuPE40tupszKbS7UHvzYSYOiqNCUZN6xazGiNaRHr1p67qaxm0u
k1Suoshs6oNkRrm4D6eYfCzR5BUhyrkODzqjw8jIO7OZ7fmcpgHA5R77fc2Ych1N4GJWnI6Nh6gF
AQwKDP8X/0r0pGgeFvSoErpfQYWUdCXyADBSrBUDtxHBeXlowtlDl2oUcDccr/e+gN9tBa3GHv1f
0HNeX/eguCxwKPiRV32Z1W/j2HvhlpxMko+toHE4sOLn5dMB4gUfHhOKlbRHPkBS90jh4a5QdtHo
halikGmHG9PXAZJwfugWPLb9zHOWNyJP3ZcmMOyYaLhmOBtGSKNVWx3WkznUwVY7QfKUlDHOA3+G
yn6ivqzLDVWYM68rGqlvs5lFZPphxM/Wkh5mvON16Q5RHXbuFmfAMAHIx821smLTavk+msgmgnHp
Z8rInap1WaChYCBVeMnOQYQ8bWiVU1y2VknfyNAFGOkAohzMGFdj3vfyCmec07HX7Fq3yPAbMM7h
0SToXDeFS6Nlj4WhEchD8bZnmYO1y/X0SM0RTwxTAseABFBYc9ecDVe3al+EbXnlM862EIkGAl/V
aEQ1Y6sl9013E7EFhDeIdNfhXzLXfi+KdpsD4YsXvGYK2srOCmtjGzFlqT/MaXyo7ZrP1Bh5Wq6G
2usz5oV5hCelRsO26e3Sq446KIKKPi/xb9usn5jOm6T0cBKfI3h+Ll8We+XaY1XtOdC0D4aXw3lj
EIcz0iZTgC0jF9LbFBKo06aPXfccziXk0SoejDs6qz7RCnhE6xUUAJT33YTJDQddwK+WY3sCFGTA
jVD+UhPDOJfRTlJr4Fl2vXa6yCHypIcCBtWjKvLO2EtPhoAKwtayLiwYh/GjifrU3Mo0H9TKm4qC
42uyWJmnQqQt9k7GjiDjpkAx/GpQE+MsGvmqqjSs94qJI+gfr8cqVfQwyHYx3DQKPztJxIZme2Fs
KAgVZlQXcM666fperHsE5MG+xMsbXSR2m1DzlEUuD4XyswQBdhL7h5gPc32OhqLJDjO+2fLKKqM0
xZxmpjHvt/aSLTzkSTMKKeqKFujkeyutlj/V41glu0CkPGZanq2+iQMTAgl6FWX9iGzGejvJKLQ8
x7EzY00y4kKdR8wT/koUGJz3mTuUyUH2HnZBLjCvdwQaNPZ2ZiBUrHXnLpHF2H3lJqY8/Jkxk1n8
dnzeNzTqQ/si4dLmlZ5rN7juqNSLs+GnmrTEWYFj0dPE5DB0J+wBsZpGNOYQmNKdM5B5s4YTXcrb
trfMdJMzrnZ3EpCj2BghpsM99MTIZ0hbcRhcpZZqgl1vd+1wHMbaH64nOZn9udBIyE+CPYK2dg1+
6CHyVSHXREP1wwvSCdbjKhXz7N/1CL4SmAoFmTPTkLfjrp/Y4ifZNxnu4Skj0xFCjLuzw5SZJQyd
FOc7UKWMz3GHz3sHRqxvKNLpnmxZUCrEs8Xvvy4nRrjAGRUKslLZc70tRgfvDhW8zDaq9HRysDLE
nlur0DJbhQWazU2bpAyFPQ+cx/ccbshz4JelupCMtEAYWqRvbiZucbnDcq71ZWO3MMjw6k0MYabY
nraz6ga5R71JjRkw4aIjJftKrPGwQq5UGGHEFtpQMC3wrgxGlm5lipdz9OQxzcuOvArT6FhpbtN4
d8p2kuyu8yuB/MCdZbnHLqjEzsWLBo8aX5y1EXMf8+W2uZV7MjjtSwZS3YRHR3v1AmxLYY1YdnOH
SSD7Bt6V3FDZYpgkW7jh6Nu0s1Gu6o6Ow8aTRXsOvMq/Mce4LFdTX3RfAy0IXB/bPthbvFEeyh9i
LzYwLxDS1pDxd3FSs9bRwk/3KdZUpqro153NZBWKJzMH8sHDqIseZRCaGTwNfNSwNAXTLWzEKgBK
go1266RzcUNzQMcrtxi9I+23elhPdeYxRkDI8hKMYx1R6IT6nM51Oe1ALyTPaROET6A+J7maUQZC
duxq/6uA8fJ9EtNscM8DXK+RAX2KXSLtL4TDmAEUG/eZ3ZI+Ip9zeIIAfjoQMw5h5HJjMc75Whga
MNAMLhdSJ4ctPiUZMzZcFDX8ykmDZQj9Rk0Xfd+K6UuTUh8cJ2YCT4SkguyWHqIV+ENwJr113g9d
TS8szrvsipepgoU59aMezoXs0q7Yp3XTcpCqTapne90B7PI2wFPSYsS0w1A620edGJuDbXnVlN31
zAuUPoLzDcqpwfPu5HKXhyWmTfgGLk1ag5G3vDfzkEmkSw/Jw9uR5cNrF8yWIAjV7xr7zTAcJwLu
rCrjlDSmwcE9Qn5DbFs3mtWDqEtXbQN79LqNQnmFRDGgWyR39dSY0bTCQrRwG1vsxI6xc7yIdicI
BqBYfZMaHV+AsPAOhW9HqFVV7UFSYb+et05OAQfyE521i7ZIkAa1z7Q/i29IqsP+rojNMoCXjzef
h+3F/l2Vm9P41vZOxAm1AVNqzach9d16T3PApIQpVezy5aFITtgucnJ1utckTPrhysSMljw3RF33
YuXXAtUCXTosgAjBgEageehUOanvUdZM0VdteXn3kEelpnWZmhFVAqN8j7YY8LxWZ9PKrzDqPXOg
TtoH4ElBtp6JYE5+WKkxJAw0Oft69+C3ym6T5EzuWFQ6TC06mE6fXccsjfqOD1LkqtXCg5MbPpOa
cXihgO/F02OTiDHb98DKgZQEnX82MZnRB/MZAjmGMx8o/zFJKcvogEjETYmEE8f3RceQOAH8Ovbz
agBX9WZOkXqTdSqetMCbuWKuZlZbW6HgpZjwEsnmOmZyzzw7SzahAH97dPK0qjaIjvxLX+pGXBQy
HFGkgS1v14NwUnc12lUAvYvRmoO6BqnTQlKhz+IBKLpvcY6hbmmhU17Yc1c0hDw4CWdYhQyUpmQl
yg3uuNyiLBOttZYhHSVaRKZ6ZvyW4CLDsbbIHI176Fbo9zMhS3xFdJnItkVe4xyrsU5u4HeIEtiQ
oa9oFUGlHojC5a+1Tre0M0cXt3RtAQrRGlzIgjCBypIMxQ/yw8endg4HImWKRW7bGwmSKdR3ErWZ
H6U/BT1QfgXkOwjFQEHRBLDG1towwYhbBvdB/6psjVoLWIzkMBhpIbbZNDTPdWVLfmEC4u+yAUPW
RuhJvFKmxbvUL/K7vBoTpJ5BYqxmhpqPQZ1l5bqbXb9nomy11A7WMl8RwAODjSmDeDe0OkpWrGaq
8dEWKEVmOftf63FwJfw3q3nr/Q4dBfiS/HZiKgnRavaz6ynHcr5OUlMg0gIzfR1hpULvRJv9zqFM
qcG+ZMkbBMLwjqbIglTRzXCvQ0x3K7a2KOfGtO4NmY6y4hLHiL03431ec4bIUiadQQe4FQohbA8c
fl9K1/SoNKQzX4G8USXtJIAJ7F0R51GC86gdmep0oIaLyBwovjJH4DnL7e9GGkLprU1Z/qzjQr/1
dpxuIlpFGwKuGw/KhstHPO0q6pk+VmTE+WRYQZkwDP3kcCaeNqqO6fgPxjQ8MEwNk2MIVnhgIIWu
gQkz3921Y/jD1RhC9YFz6mRvVFOIHCklgkubOJ1yhym+omlrAR9j/ppbRyuFF7bGtZn+dJl8Y43V
FYMbV7p0WRw747ScDSiKN5k0fXaWIncyqEyecrYGvRKxxXMMULPp4pqDsqaNVOchMlXeLaZwaP8c
bomCORvHBYihOktNjR0Y6AMG+kWtJY2Y8z5TsSpf+jQMhjxM6UC0AeT3LE2IuNFgm0+QPsN5V852
cms3pmItZXOWrUiKSn/k7PY0RYZAS7o5PUU5zQzHvGikVK/hqMZHwfvkrHooemeszpZa+15t3CLj
S1N649j3V3GrmX91hYVqzBFRR+vWRoIHYIySXoUMQs4cDINbOdadsxnpNC7tebDCq5gOsH+YvdIz
N12hkucQPsZC5bW9wxw5g9whWgffZ1oLZ1d7aEFwbGddeaQCtO6p38AcxByUt61DYPDGhE7ms7KY
0K2sPoPJlmFz8yCs2E320s61/pmpnmxSE1nwDx9lTX7n6VaHG8tcWsE0YxgGYVnu7rScQ+Pk+ZV9
1qGLf145Onv2ysK8HajCNLRp6ICAAkxxiQ98CUPvovkJkp6Qaz54tknXp5I/0fCjFTQHi7NGa5hQ
rTFuJHc94txvnu2qHGWMap9UWMfjypRF/fr/x/R6Ov74H/9d2H+d098v/rX/dqqbN4JP3ioOtP/n
3/qPi8c2/4WIx/eYnwekrCzT+v81k3f+BaWftA6TzvIyrv/fM3k7+JcnLBv3ABE5i1mOP/rPTN62
/4W1xyb43rUdDuxe+F9xyv2RAEbOKpG6YGxxy3kWMXIM7H8ZyLs5DBXs7/FNZrQToJkRWLbLXMDt
BuMMZLk+jDG+0CbQkJjigSLFkBpsp0HN4bVFgkyVCpjdvRmuZMIkzSGKDZpH6Cd7wzJ1/YmzQnzw
OARccGBa5AgzbMags1gPf73gBvG9H+omvklZ7Ld2bOr1aOXdrmiseA0u9lmNjv3gVGGI8jD2qNBj
zzj9osX4B4PQB3sH1yCI5OGO8Z8lbOXDTcPgnGjHL4obzuLOdTT71reyF+ropDmHhdbM242jdPLl
7z/13VL1ixGKH8sDwgHFb778l2Ul/fqrJ3SLVWy19U2C/Mu71oNfvbilZ50ZJaV7x5/9y1nK+IEa
LoWTTysXbDkA4WCV+IvhsRyr4NaCHQfdOo+rreU34r+YssUlspsGFjMGcsX+jM2MKEY7WRU3fMOr
y8GB15TgXYCvZvWTOpjKF0cOJe7Z7hNIAJ/coOXZf7hBMDx9y3N417AZfTAYtWaT2eB1qpskbc6Z
KZMHJ8+zc4cj7srIVHrheUVFHIEao3XCAeTYom+A1JBmFznRI5tPLmd5Hr9djo3XyUTZh3uPrfhj
rAwAdDwjuk5vHFnwSvXSHl5nB5IpQJu2BBQVu98wX7aQzBSm/hqR38py5XQZG2iArhhMk5TV9ZN+
ND9/Un++SLZwPDu0TabCWGSDD6vJZXLOrE8H10qa9dEb6/nMmKd9EaLHABo0EPW70DrYs6NPRZYZ
F7Wgjfj3W/S+ZH+/ReQMex7ZzstTs7xFL/TL9sP0cHDm1kpuRhJW957byUehjPo4GIZ/21aCdbxI
ZW6Z+GiCCBIcKOsW3vOKPaC+meixlZwIC79dYY57mhznPvIQhUg3oUYuEROcaH65J4qm4RVvnX87
OkqundDxoFuND2rsGLLR43TWvHe0ezN1GkxyXDYd+AXIBHFVEt20nB4xZ1iPpjnrR8Uc9hQZs2Ye
rbq7ZA7rFygvXGo2lHTNJeYITEmpRWZkyvw5roZ/f27/r+HBv/ubffydfC3Y+gkQ8lhX5odHV2IU
bhxkrzdOOniXnAvzA3Le/jkBWkYjOu/PSZ2IHdF+zMBb4hz+/tT+6ccjFrNY1RanB5eP068PjWzW
2XYQmd+0RmJcmErkG5FM7olVSnQl0GdGKEmhdoHjv8rctm7+/uMXR+yH9yo0TS/k+2iTRW9/jHIl
1yrs6yEubsypYVX0SVZtVeguu507D6/v8Jn3RT1Opjg3PkBzyikGnpUqQrBGjuff0pRS+zoKXPiP
hUwYOHStOPfezItKPhOPkUSmpWpua3U00lGcl87qHpE9fyTqru/WVHPYjkhiae4jY5y+zF2LWiLo
ikBs0BKAdaQE5KIM2M7nrEbNT4rRSJVYYQYho6jpxblDgTaucVvrRxeSx9kQ4fCaT517SlRcPidm
rx41Xo0LzximU/K+sXuN6d/WVitfylTy///3u/vnzQ1CaHaB41lCcCr5sIf2bmtXQ+PmNwafeMiN
7HE3Utjx0WIceAAaM32vzADAAykbW2OKnU8W17J4ft8R2JEAveArZnHbHw8kpVVyEHGj9joeYvky
UUPxRi07VNp1aCWq1v3kYy5+1yQubxPtKsLlfRtDs8Ov/Pty1mQrdwX6hWvON7zEOH2ai6LiiE4b
1lrXRuVtMJvN69RkMtpRjm1GQeMPPe3677f+Xf344XfnA0q3zAUcYHLG+P1KsFYg6JIBMmuAMZc6
aMMdciYT0wVR8wjOzPSqyNpoO+RlfqmBgZEEkoYewCkflTm8jRlxwjMRRZ/ko30w7i53aAnkQtzM
yZPHs/z5L7t0yVxRcujB+49EZy/GvrnAT5xsyYryXkQtgVqHk1jF9Zx+shr+PPPwo/FDB5x3kKAi
SP79Rwu3i4Pa0c510Er/UfZ9AZaswrXQZLwpvaXEGUOPf2MzDVjHUUGakoF4bSHFEWWSmHIzVcNw
IIqvPgSxT3bK35/Zn68LS4aNiLxnLJm8Mb9fnwLvkAzKcq5NBtaPnbbRFKmu+6pF0lwmmH+u/TlP
oF2x4De4Vbzvf//57+fdD2tmuTfUczjWbUqJ3y/A9FAZTXSkrhlVGl/aqVSIWNGeCIjxu7rR6d5X
AmR2A1eLPvQUP/VxhMy9Yqd5RLZhfvZJ5+f97Xo+fNG7QJV9jn/+Gi7QM3qnCxFmPz/5nT+Y5Jf1
iBiHlcH5n+Pex0UB+S1rwMpZ134zkd0VzLrbRezGx4rMkcsuJi0jy3GvkFUnX8Zcuod47tXRJ3Hh
CIeKuQP9d/2jrtJ2K1DCf7Jo/+nyWKqoCskh9cyPweptZs9h72X2NS+JfmzQ6e6BfvY48JoR5+4n
N+MfViAwHyz1iKs5eX88ZTL6JZs76B2iKnr2ylS2/VOHbfcUlO34WnJ8WnttkOaop+L8wHGy3zo+
mCG+kI9Biv1m5cZ4weOgxRHttYvKOm6K42TGRHOVZXEwCZ6oPnltlgL24zKhIoZMRMr1P5w+ZyJB
BxeD+DVgqAH1RWcsgMZYXdbjyCVVIdxEekzkI/iwRx9AXfwIl49d1wn7px684cKqOxNXfV6tPMS/
Dz2QhMdPbu3yrfuwlqmJA4bhHDcgT3xYy3MwCwonLrKls5mtB4R158oHTE1SZreP6UozagmjBxgs
4jzjKH2ochjyMOdQt6Vv+Mmwsn1yTf904xxSUU3T9UF/vN/YX/ZifubM4F9Y1+3swu9shX4chU//
Hqz+fcYOfJqiejwWFmBy3yjg3uuer5rB6Awhko1GsLMvs1pz4BiC4dVJkv+n2/be2IAt4HOlHz4X
7mjaloJYQ4U6iDPy7eIG5+yXcJDjqYMBsC4zWRz8FjcqaJE72Uh28tkLjhy89TUsyk9Sppef9/tj
XMBCFKWBx8cVbz1//ssti4eaHoVT1Ddk9lqXTu4gZkhS8uqJRTLTYlWQ5bhMVJzgohxz+5PzxZ8P
jCVOjikciOXQ6lq//3Q0Dwq+XqZumsFLCKlLPP2IYsI8+y1+Sl+TRvXJFvxHEixyYNAsvFdLBU55
9eEBJDmytZL59C3JVIzlkthBh5JhMiQQo9q+H2voT0jGlEJjBdcNHANX3zTQ+re+LOXLXIXl1mpI
E8lbBJ94ablj/lxf4Qzwb6nFxtPA6D+K0/npvYuQ8zI+/H2lv4OSfn1srHLc1xxEXcSQVBof3j5g
Fb50iZO7jttUXoaNpU6uo/D0ts79pMmJkzG+qrrsFyMDspTXLlePjZg5NcYqlvgVtHv0UvrhbWow
IKqjETbn4N2g68TPmVXPCK44lPdkTHw1x67ejw2n/9gO1EOQ2MNbHorp5v1EzgAYnJ2XzncjdeGP
sIjUrjSZmG/y0R2/lszevqAg74858QWnKiXsCJIeVxgo+wDf2TiIPI92aui9TTkMRK33YEjxUGD9
qgdvo4kZ2vbMrnCTp2G5rwdV7QJkysB+R5DrxVRoUrYWHk1KXsKpQm9xExDdyYlPPkEG9i8z5iXb
3u26+xJcWzi71xaj/10foeOtxsr4VrozJXXslFuvnN1ToLXo9nkDnX7jJ+lZwpT/mYRG9cgrXR9j
La38CmtZ/WhVEnBbBE5Bd9n8Cl1TvKRl5B/ZONUujCieKuUyuv/78//43jhsvL6giQT4SCzEot/f
GzccGDGLxrxWlUthNHYU7+5SSTluuQ37bHz9+8/7o6nHG8NJjuaaQ0GAJPb3n4fPJ4hyDEfX6NHc
k8OA+aWn08/NT0DHT77V3NuIkz7ZHf6hDcOPDeAn0SkiLfpjUy9Es1tgsLSukc7E360u9+i9Yjng
sNluDWsebjOEZydkEv6tbc318d9F4N9/93+8isCGQMbFOODbliPNL1tkiDIayWQmrklvIPwOByNx
RkjktxnMHPT19XdTzdE3uxod4rj4+1Wn2/0nF/HnuYmPhR8ESywyfrSPbVWlUUkgceZMAMHhgX7R
D9xD9UVLFjEvqVtdNDiyIPQ25V2a9F/6HlytsIzAXqdhFb39u4GmKJP2hTdEn3Qd/vyI8GyAF9nu
8gXBRPf7HUIUT/KLxLZkIhUk88x7xk3GruI4iUUybZ1npw7BBJwmuURxfXJrlsX3615Ix4eev0PY
LwY6gqo/LM6ocCtv8AkTwcGL92gOR/ny3nPB0WVuodSoKzMxn4aqAMxaa2nf2LJO3nKUYWzwZbr7
5HqWl+/362H2IBiOLPMLktWXl/eX9YJso/Pt0ZqvaRIlJ3ItarBygfOap444+9FQXwJbOM9DkW4G
16XN2TrBJ8vlver84xocPgwO1Rff9Q91uz8Iqflom9cjNaKN8cKkI7KcxGJMhnh5ypSCrMhzb0fU
ZnJ2CKu6HytVv2HYT+aN57jyJWLIptZoXvQjDPT2aPSOdesr6Z7cpdMQp319bLBLECox1Mcls2RA
x4KpZ+cjFUUUj1stWAH9pWW5tNT9mZCN1Sc3m1ryz9vNr8nLKdglyJf+sBcWVa/yuBv+c+gr6omq
15fpPmFqz8DdF6emMtxNHatvWecXd2z4wS2pL+4JPQY9jNjFAWNa02VTWXB0PbCbhqEQQZbjtnDd
eRO3zvDWtIN9BvqNTKWnATXOw7FrS/8mBcL6RKXTr5Fu4gd572aPo21fq3lARYbrGYW7l6p+PycO
g2cy0e4mzoDoQCzYU+8wD7E0vrEMMHwwats98XHDL231W+XNxqnHYXjRtQExPLl2yYAZqmeFRe5G
Bkm1hVpRH2sAM7cuShb2KMHayj1QTSIUdxQyZEzyqI6en4qLEDv2A6Jiooi1sraSgf+q7K34KqGQ
2IcIZnctLOYnAKXGd1lqM1klS6PH5n/TXLCWM4Csifvx08reZ4mvrqICrQnlNUuFAjq47YeqPgaM
gG5V2CanUk67BgnABUD8L2Zq3E5N4uxj8L4507Iufa3Jlr18P1P1s+YLJmRwYSMJv2j8Nt27NP/H
koDc3Nf+xWQl47aZLbXHfTWe5sEqjtXSscy6HqE1Lr23yk+w9mS06csq4ghSFgPwPdUeR5w0X0Bt
vVVzDrkdKC+ApSlKjk0UWGtwV9/KvAsvKJ+NXaexIgQ4Xa+DsDMuMbTgpIH8MB2c2r0RRUYqgZwv
05woYKbOoj5CbdKPyBj7uxLTD7kc8fzki0KdiqAFRtskPn/z/R9yzKK6pKnq3jcCqW/VlVuYbx4e
xSGNT1h8in8XH54cAXctDfpGz3zjMW6+JFhnjiXnrZsc4PMeGwivnCIV8pbmf0di9FLn46mrj+/t
fdUpbsP7Q7MVNzJimPo9y3PS9+Dh76t2nFYdoXF48DgVHqZBrOehPQGqqoln6K+KXvgnnil5Zm6F
h2wYPA6YLkEAWdFuCjOK964z6QeJ1WhhD7qXqdsGF7COxrWWBCbkFtIIAmnK/PR+cCBSFO0RmXC0
m43KfqDykFdiyjvIIoFxweydkMnBQVJm4bifaNt/H2pV31Qgqo8II/sNEarpBr3mvJvIz9z4faz3
ll+TMKDD3tjaZRvC6Ajv+j6YLyEsjIdmcHKUQSPhf6xkKD5xj+zSScRLCOMCeD4JI5uulLNEBt5l
+PzN5BFXDG0glK7JRpBCu7ZQqH1B1Dz+9AfjCCQ+OqLbC06Jh6LaUZ6DdrJ8Eq1vsZVG38jly+/0
6Pvfhi55jtpYbIPKKfdxVfg3iwyewOlqIFWNXTHhNXvkxECWk8uFpdjM0OWWa17GbzOb81lBq1y1
bf/VbhLLWyzR/WsTtORWLmfRTKObJwAcU89G9/a3wR3aR/oY+tFZWuH/nrqMqmARIkWcj+VUJ9/y
ht0PsRASET9jrtb7wV4o/CZzxNka+XF8GUXK2ZMHNKMML6ttCFV7N5Z9tAZ91WKaSabd5Oj42ih1
fOz9Sp570kNPhlj0TAFpbHDtnJnzERoPzHh2me3iJlBfgsyMzhFxhfTXfLaXFNXI1v+f7J3XjtxY
251vxfA5Bca9NwH/Blw5dHd1VHfrhOgk5px59X5Ymvk+SaNf4zkwYNieg4GkDlVFbu7wvms9qxlv
PdMtD5ApiuciKJkIm4EO0rJgXK8hf9ErtRxWmbqKyuegBCWNu4PBfr56ySjENVL/QxBN6ZtXotRE
2A/LJ53RRjpHg0vN6JI3fC7Ok+XU/XvqD/klwaLqJNJcuzNbRKI1AAz83rW11yWCaQPt9wIMbb2G
D4WeskVA7o+z4syLCswbVbkEYNI8SDXStUgQUC2ngJLaeSrDBt88FAX6noUdJuYuSPEaQxGXlHQG
58CSY34W6JapReX3ZqhfTgOr7JQBmURU1KAHCsnJafP4wtKM6YD4Md/G5RijdokZzdCTItAdRvHZ
RuGzGrIJm6xO9MmqbpvqQgzuU9rYxQdsFtqmsgDRkWUdFkMRoiUzxy3moI0XBR00QMvfCXxyEHQn
ddnA19/b0Al2Cj3s0uzEQk9UvyRRprkbwcusMCQ5ayTo6jIN0muAfNGxaxvnRs0HA7eV3LlzM6KO
fGQ4bN7l1mS67dPuztRhl3HkWnN+mD5CV06X3Yi59FwdjubNURRq9lYLIlgD3Kpt0lnUYi1fQ42G
QQfRFQHVZCDoF1QrSf8Ck7Tt9FxbmmXks7ZpwRO2twuhOcRckH931HswX2mf6/cpLfWtQlL2lrFF
X3Fo9+Uqmiof94Jq6gcNrt/Wbl1ylwrPeLf1oX60c/Rd1NIJ0LWI8Fq6GvD2rI7Gg+naRNpXMt12
Y0X7E27RJVKydToRC1i5dnxlAMfBYh6XexCCuEoRjRPt1n/kYhguDddSh5juIVJPjm+JtMM7M9bF
AS0XE5vZeRtlmt5tog3N0ZRNfkqgGqyB65W4fOanPmX6f+D4npwQe/voCEaj+2Lgj70/V7XP271S
5OFNacXpB1YplBcZ1uOM4EFEUEKscgdSmYop2hk9b2dhRrMxYyzlCa8Ih1Y7MUAD9ePnZNS0w1SA
DiJctLoiLDTcUqfKCTzDdmvppeL/uWj3DeoysTKtmmoAD/ij1yJRpMHtXnbnFbKMpn1Ni3lfWBbm
uBaW1MzvinjKp5bULIsAuGVoFf0p6uZn2WTT5pe5ddvOdZUMXODBdlC0R6IjHirhSuFAppsRUdMD
lhUqjGtWL45tUWhbtkHGg66JPdnxpEBQeVB0gkIscGEXqRv82fOueJ5/e1+IL3oyaHz8OFA3g2nw
zLhkFT8XbCs476ESxM6W9zxzDYW5CvXIxL/0CFrfzvvIbOqKZ7eaz8MD0nqeAKHa24hUo+eJwMyj
L8f6yQeztaW9iMYcILV94HAfHMLIEG+uSTpb5UKWW6haTfsEQukxrHNMedoEE8y2S14ObBMOcH3q
7xvUUPc+4ADSE0OxwTsxdHgVp2yfeyOzr6nJdvYfmbwfoxOjfW3H1E/WI5an9iqCPLgMw3gg8yU8
YUImr77reDnokLK7oxdYvwNw7J4ampoX0ANStUIxSVFEHya5P5ftSdYz37Pa0550dr35Qi+t+sZq
i/IDIheigToIkj3eDQqspuyxb3Y1MB6y6cM9gVSbMHOmi4q388zMg62vA0K7Dwh5uCwnhTy3gvIT
4oSwllka9McBcUGtCvuWM+b1GDkPMhHuw2gNas882hFO2fPmDcyJwoc1mOac8jxkECYbjfUoIm3F
WMdvyH4FaaNIjWpZANhcpR5wN+w+aL31eE+LbVyDpXBQywrnOZBFT4KesjeB1fUbS3riSHzsAZUj
tEwTq7qSwQtSG3ZuAWy10yhzIsXMUq1wqpH42ozl1g46yBTh2En8kVb1NqgiI/IM1gn+j0yrXguS
60mGThrvKnN6K1s1g2W/M/a8ORmY+JvLPIiBpwlsXTuJ1Zkwr8K58oOg+Jq5heg32hgGjyX8qegx
GfV5BZiNdwtjsKonBdJDuyCZtvPXQ2Sm5YUcUu1LEAKXLYwav8swjFus6gqpLkHFvvRPJGgexj5t
D6bqh6teGNHGjJLyMvL0jzKsOQ5FUZjcwJtm8WYdiF+YEa1xEZO1my7xfEp7jb3BvBhVarjI0l35
AlRQ1stE1CSRxGROfE58LDkrOEvDqatrFzd05wc4gyj3lPHWdkz9szEmGb9PDRSEJaK3xcxp3PaS
Gi1Bk/KmG2NvWXaeTWM34QQw6VbmLM86gW/7hwRZLnDJWninIrTa01lScC7flZqXrhEp5PtScI41
x4FddOppPN9m2vHomPgfQf3O3xbppDGschIY9ro/2z6twJixhPPeo5gbiFHKKeX8rbXHfiuZ5Qk+
hVS1cu2024BDmztHVnNNJJ1aVUT1XbFo0igWdBnSNCyfw6jq35jP4VTNRzmWYV7Rm0/NmJrZFKjc
fdSJzNNxcsMxmalSxTNOYZT77hCKrwDpHGajeS5LsvlAkPktZmmRO0eBKXAFvBBlYpaG+edmPvD6
aU+jDbkQqp9QMdfZI6WVhRtKKvDtoPjo7dzMaXCTBHPyc1PwUBVug7EIJvWKqusNJo/6RLpN82A5
RK4L1+cxDDzz29sANswvxEF/niVtrlo/y1CmgiwYFMexImN2MjZ6XIRX5UT034JaBY0uQwvmlgif
PPDJMgPeWW5qUlp25P1+bTtF1BQghD3LwXVfphr+qgo4L5SJHbODfPD7io1CiOUz5yOSimX7Ow19
0kHDk3+RBOytNJX4d3UOyI9nlmBXKC3DMrIb4zZv2uaB2871Y7cZr6shwCoYT0D0fDO9gRcyQRqc
LP1QBLAKWqe8TJs6ucKXwx/85OVcCTF6h8P4bLY0dQBM7sQpQhmxDwpTTZe4JA0S2Hw9eM1CkHhQ
wULcWGeNjlTzEMvq7prmnnUcNCvZJGMYomeYb2zv1A+AZOkFyVjsUlZ0TidJt6IG5dxij9qdb+0U
6dTf7JiolnVmc7bHnJC+ks+j7rrMynEFp49aEnBc7XyIBn1kpGvbiMR9Chd1z/nPXFSTTvEjHqA2
oWC9ImzKX0zsEO60sGGxZR5kfKB6NzdDzKkh7SmPn0cwmYuM2Jj+pCTqiFlu7u9+W1Etr4+WJSKJ
fTlXLIJBDnv6QuNh6POHQAtfpWU7J6JNGjCUtT2uiNUwl31nthd9DbcH0LZ1045V9ebanrqtg5L0
RjFfMBt0yEctaZkRfoTwCns6OjZOfMWVP3rNWhNTgDk5Cq03JzT1nRqgomLuorFVpOXwCqkmpq6l
s00cW3Kf0JETCuZ3E9amhBw+TSbrXg3xaaqiyl/oWvjlXKDxE42HxRsLUeIolOPnbxo3KUjw9LrE
eqCIC/VuTEOwKk78BT6XWtWNhe7pXJlMfJW9J1g2rs/DvfRd7yZnb+Gz3eXpxtfpLqmGWDfNkNzH
c0NSF7nnz04JgV1EoyAgfKolZa8xG1khRbhSEK8MQNfVLr9NR4bpLhw5FZS4irpBHd/gylskiPTE
XOLf6pFZ4V6GTYSLDrM9m7Kb0AZauXCgkoK1ThL6zhPH7nRlNQ34kYpcSH6iZLNDUmQIrFqbR7pn
pl8Gr+6W7GuD03l2sxG+kBfq3BGeq666mi0fqeac385HJCodJb5+mZChYxXOQzVvJ8/HO9YjioXo
HjmUInG6UXlsYaeoI+8i12N1A4yUGfE8EVeEiD+AUD1GTY5dCpwB+DGEGwdbG7qjTh/zChpvswJz
wD9N5aHMy+7VIe17DftZv9b1KtjkiRY/O+FYERVvryvMblcUx7TbDLna8lzpKyAPvjVGFuE/cLX0
sneK6jkhRmhpoMpcwmkebs9NCNdzmqNIew41AxSM0rH3jcjqU3aWss2lrXNBEklr/pjYwXAQtZ9z
EBsJsiw8f63lc4kIlEJ9G9dRdpUggbrp3M6HyNR2Vy3Cnq2S88RaSOfFMmVy1OeFL/CD9ipw8chT
e++/0ovXKYtgpNNJN984FhAqvCNMRknPDhq0bnqtl0m+S5sxoKlsuW9yGqnZIAPuMtm+jpj19s6Y
XxnWZKxkC2mCRjSYF81QG61Geiojh0HnlOzKOzUHZ9NxDa6ckOaiDbPDWYJrNZe1HTPxNw0RWQ6T
FDnOQWNBxnGT9t2wI98+tGPEp2mHCMujQ9ctPitEz+u89DvWKDnNhQBZ6ow1IRPuw9zRz3EaL4uI
6g8L8A3xXdCqmMa3VJAkBQx9vD2PJ8TexiYHlImEtcsOVuuSb0Mddo9NSe1U6RT70kujvVv2a3Jx
9QtD74J7IixfxrANLtjUsDEDSXqhNxj67M58JXCieSBnpniGlQtO3nPNjVulwaXBCQFr+DDex9C9
7z1bj69cl82ByCy1xeppH9IO8EBuqyvJwfoCOof5zpgKn2dy/vE86n9fF/9rURzngqKgAcP1F0rF
sHL7rvU0dYI6BH0oLSiI6/NZRJeUm2KbWeH3L/gLrZV0Z+TbTEQkV0T+JPZiH0fWY+prp1FjUkwo
VsWLIdTdd6LedIznuX2r5USgMfW5l7i48dqYMxKpL5vqAGDB/fz7N3Su+//YAuEN0TmchSD4RUh0
+aENM5vDAuxg2omIAnUjvcB9qyYKh3rl9Zumrr8mHYFjvkUGnZwGwut7/2ZsVPHVtXsw7qZDoh4c
tXKVaXq0HurKO+pZwFYqDNWDzSjatX0b/k3jxvirYgm7paGTBUVfX/6ls6t3LnZ3ZVqnJoMUB1en
2WllQEEizvQVhJ4vaJ8hFoBbGxe2SLu1l2XahYw8/F856hACnUgLRHJAvGtoGNeV3lS73pfx8TwR
qTRRN7+/0MZ8IX+80LxldJlEBCuSWX7WiOYwt4KA/eRJxjK5kDoJdh2Q+G2IrWFDpdI5Nj3bNuWP
zvMwVPWGpINnQxkct+YdNMUKMtGhC/9dX3AecX95X0xFhsQNw7v7qS+IUQVbtlbZpz6oo89E23nb
CN7jQy3jBGupb96kQ7SKKngVuSfcg6R/QDgjYoFLo53EQc0rrIVqdOVZon5r8W/ALUmy9d9cv1mr
8fP75EgjeI8IxuXPqqVZYNtj0TNPxCXOS8C8Gobwep4h38CdExS2lyYnA6siqyyM4hVWNkp4c6Po
9+/kr5OG4kLNzwpDELf1T500FnNmMoxyp3OnUA+66d11oDpTI0yvvLkV8fvX+9VYF4h/XISK2IXU
TyKW3iyxKXWJebIAAelUqN6o82fbvIhsBEHKOfaJW+37qsB5ONeAfv/qv5DPKp3+LKODYFFcDT99
3LAcuynJeNQGgHhXfSMolY5CXbWE/W68pjtQuo4vVGrDaCK9Yxk7ZXnjBC40BvLT3oa8uFd96t+g
W/y7K/OLO2EgYuMmzApf8bOJocpnYkNfi1NI9vnDWZR01rbQiSyea+IEH35/LX5xJ5hzJMKOeb1A
4vHjXAkzSrORdzknl03EzrE4OgCvyO/SJKc/kFoaDYuWbHMMKwcHgPrfdXH/KiakHmegW51nkbmf
/+Pra5Whg/1QzinWnHaPS8XfZSrJ3kpvrDGvOysDPsIJS0PwuZtUdmmO6h77akvSe0+gY9V1f+PV
+tXg4A3RBRYGwjRD/LR6WDgWC6sQ4kQxSDxUBEYgHLIif1MgPeSELCTJzhSqg4oHxBu1HVEtzdYI
AihNgymKtdEE4Ws/R34M09xH/8c3jKvEpUZYzaTx8+JW2Faq+bCLT7YBupQ8IJveSAs+K5q7f7ER
k94978LO89UAclf8jQLpF6oYFlccAYQV8ghRrP3xljVDbrth0Don1UXjbe2PAOEAuOcQxY9QnJpj
6qfTxrAGbxcOAxHignrg34ybX6zxigY+MwiRgq76i5oS10MuJib1a9dpD8jKMxo9A4D1yaPPpk3T
kxp6ooEq6gl0uexhY4Y3UAPbo5UHfrRKqrgkLKh+abGWr4YWO3aE5ugkNM7ppTdB9owltaff37tf
rEsYKTB02TwuiDN+GlqJ03NEKXAo1fMcRylE3rS4G492Afp1ce4ntc6fy/Q/ooXf/z8Y8ymYa37D
Es/TMAvfXr43KM8/8c2frAnjkzk7kN3Z4sHGdrYhfzMoz18iIIEVZNY9SfRH3OY/0jwN5xNCFAdd
HispAjbJwvaHQ5kvsdhInfIG8k19Fub89//2g7et/unv3+dpWj/O2/PKyS5mNpqBiZ09Xz/N24be
R0FD8sLKbFJ9M0VKXw6EJpGeoiVDuExbC/2nLAJmUaoRmbsIfDr3juFBJ4mBA1IU0NVHnEUHuxu1
maVQXIMbMLdyAIi7GKml7012fCuTuGIwgwQaFIuYbi4nMNUZ24z2M9RfB4JBwJHuAgR3exGpbnyk
wk6Ac2B36WfRGuZDBm1lS0NzOtBjG47eUOSUmbyRelUqZAGoKL0uDDyDm/Pt/EfD/v/O+EzGwn8+
rv8HHazkh1HNt38b1KZNCqYUWANRQH8bgn+a7knB5NCBs55NB98z7+T/DKi1P1GDg5HvUhpCU2bM
Uu0/xjQH/084DXXCM/FzzF+y/smgPqsF/70f5oniAMkJEh0h6YR/dXrlgd4wa8qNjMxG39KXhl3P
CfYMYVJWol+nXufcjTXSgVU0TM0e7qgzN4Hd8d3XhKREHqj0pRxnYltbx8NTRQLI2QLypaGxTE5I
H/SPVYRmcAkwqL+y4cWpI8yiKsX/2gl7YaSV9tbZGvpdVyOYedGmWUYRkxQzl5bwCC0NYJ57h3qh
hduO4WUAJ5bjH+nIE7C2Xq98yvYh/W9AIq19nzuxjjw7Djxy0HWfSCc/HRBGJG3vLnVowZ/HMSop
0Wohr0BmT3QvnQyflqs5Tr4Cpp/As/BQqKy6SufcMjg0p5aoIfNyqQo8GMswM8CtoCIaDkVPQNe6
riXWlpKq3QwmHvrev9TiKtnSue0ApfWjKmaOjmZG4TotrCj7+t2Qu/52y76fnn48GHIjee6xL5OE
jGgW1epPC11fFJOJNGMf6ggfYl32j/RN3OJvtkI/KmP57cqVFISxoCBfgv0wz5HfyS0hbzctULxT
38WWtdJyuwS/mbd1sOv8KQyvf/+ZxNnY8t3wPBMGLIpvvCBGHNdicv/+9bIZ8uiF7SuK5SpZ0WBP
njJXpi8hcOZ8B2GXLqGbA05fy1pAezYFiS2kCUxVT+k7LI5wRgjMo9jdP0eVIio1mAui9UfStIAp
n3wIltm2SAz/GvI6RPHGb5SOeIFE46M1Gk2PqQf65cKE5kUtfoBKv4CvQnx7yFn2YFVDBgU9TUin
y1K/uHQNcs6urcbIH4n0CulIdI3VryY2d+tp8m1jSSTb4K7aqUfbhc/TUPdgawqi5yr2metJTla1
0VVRrWxytDAUwJ2Cx1hZ/XiQoeiKlVakFtS7KG/f9TSQTyNjK146lYpQeo12F+zqUBe7doIBuytD
R6Ms5iTOR6MC50BJtQ9W/TlZLYq1sKPVVNbDNIwrs2TBwU6ck7iTLaPAcE6VHIHCIgIc6gWS4/Q1
Rk5G4b9skJbVg0AkZlvFILeunjrXkAxr9xCKkD6XRREWXFUQx6+N3/nZBi5rqGCDyZiSKYsi4ad2
npYQ5C3zxQj8sYfImxKMKbQqtOlq0xGkKQN74HaaDNtdqiSQPZcjb69qpGfOhWhSANh613uHmsok
622CSuVYmQkNjQnVyGNgYctajJUE2pQr3ucBnPMULR2e/oupD5J0D7Ozva9A8Pr00NhHbiZiQh+n
zqSf6VWtNoIaU6JZIyqSOVlUKfSuKFAx6oO6hOrVnAlfWFaHu8L3TGrjZwaY3jY6S/qZDTacOWEo
GmCGlarsiQqqRl8erCyWF3mD4gtSujVo++BMHvOnIiy2UTkTySR5hZCWzqSy9kwtIw/SIN2vKz96
Iks+AluRIdKdWWfamXtWzAi06kxDi7GqihVT37RrdEdeKDfsSOqa+Wl4tq7MyMyyA0mqkbFRVhQf
wFHY+rIeJ+fRUtPwQL+jmJMtmzXRSv3HIM32MeQqmitpg2pbOsIOc2J6LfhlyZS2KQoy256T5brq
Wqh4JO0jmTJkHxgoSCpo6ZGvUDqoU2NM9pvgGj9GpE/dgpqtph3zSkVXGKWmQm81dhoc7Qo4mFOi
eVqSdcktScwQNrqO6AxYo5n1d6Nep+2msBSkcTummgwlH2Sbp7fgAxOFtncDnkTRHpjKrwmzDHlJ
edYbq7JxKvq92mCsM8us7o0gHj6AzRDj2FOB2uOY1/yt68jKWWLTST7AvNGQ9Ua/r9mbaUGxVmOX
26tyFPSTEmD3u2gqOpSx6aTVnM2SYVr4ImyqVWfm6lWZbXKpjeNgHNupUF8DiqYnG4PARzDBBV1r
peUg2q/oBPGAzTKYpE+yaYk3PX4A31ldkqs5fG0JSM0Xg5Z6T0XalRF2MYBdKwRgzFWT0Zt3rl0X
t2Mx8m08SbQBzNalyz2GhTz5ekzsZ0L3Vm6SRmqYe8bCf8t8u3i0AtgjdIenJkZLZibualIWMGbn
TFCeFGTx2po6Cv0ALG89leko3SRq7kXfDZRA0aTrFHA9vXzwWCORHMe29yEmR0RQV7C+I/NO9HGJ
A1VdNKaVwyREHx43pCmWEUJXCH58T1+n6gLxZX6j1wMA56AcIGdSJtJReZFfaUP/zzOCAI+eOcFg
DtoGVcyko1g9lK1B1zvRyP9YOaZLaCdzBHpVO3XlMU5mAuZkV8WNORZ9trTO9UYCp8PTJJ2+QPmh
+ZcDqTdyXbiO+BKfwYsa6oiPUPiWsxF+MD5UtPxIV1F4Zci8rMJdk4G2WFiC4EiU7xE4aeS+5Jm5
YwfhTdT0nxNic0Zjm8Tgc5f9mf0YWGwIVoDHc3/VA5inoxYonBN1Y3xUXqnendThqkJSDU6WY2pP
QxcRwGUTxvc18kcKz55IyvYQ1lDWlgUXclyUilTGpalaB2ex1dFFNdnc2MwBDtjwSQQ+Kg0dqvEi
tmg2r0H215AiwpAACc7xoNB7IGgR/RUYKXSyBIXvznVnMPg4ZfdB4Wtv+N3tZ3dqmhO/Tz6S0aa/
ZR4SVkQJVNAX0powMSamQjyc1AYCKLxTnbOCaF6OC6SLWb2UlRc9RhLe5hI5gxOu7K7DgmbBvkZK
dMZsEqFhvQYiNVGjmCM5IPFIPm2p6c3JYxKG85w0syMwiGz96KS58xkCU3jXMOArgOJOfFPFJrN/
gXQaB5oPfS+StuOtRtLxmHHjpH8u/M6hlK/RKF2NvTcFKzst0oMz8HihpgtsEnKjLL7uo7pl6Rld
+m0hpsNrY2JHuXKFkbylVgblEIeK/rXs2uwpxtX+rvC71AsB/BpdUMvdN+hriFWAd61ZIKEW70ng
1Owlh4JSjuU2mblO4kHck/4jXhq/9Z9TRCjhggQWRIRwnMpm4+jRLAPyJ3gPIcRY5HWcpXESdln3
hACfIEgY+c6GpDVXatMiicshodHXQ0Khj4IJgEdZz7+mxigNlrLapGkr8i95IenYy57TK550j9wG
Gvn+KkotcG1AXGR3USiZVKzsfVBd18Q5PxEshUofUnW0y2hIBBdaxflyKbvgnOnTJfWGqII4WSNA
Iai7BrqIFsFT9L4hfQLRN4twMsiiQ+a2xWSlNUeX/kvxCDfYs5eohbXudggyl+hhbIp3jmZ55lWv
gaLeVRBvGJGZbQ4VZ44cdB74X5JYjW4JZRbZfeaVfhfN8nM4t0sXpx3bM1GOmYPRsIzwQS7auR8E
h7ogVvkxDtlYHuhSpqPHuq6A/CDsQd0NoBzqL0XZuJrCVzIiA3uH6cYC0Jh7nnORFDTpEAGlpoyI
yvI7L73WxNgXJMSymcDLgaklALWL+wfqYsreVUNNkYSmdj1O7Vzxbl3N85eDXk/Bu1k5iUbvnlrn
dQz6W7xnhEoZr8rDyUlFeGRq3Ouq00n9MwICZ1o8BBl8Z8oGORRKz6wK9FMDn8IJkUoDngi7UW5r
iTnhAXVP4CSrCN1F+3mCJpk/0HxNzU1SI2K5b6PUsQwmhgmdIxsSs9r5LpI5bPlppcybMKAkgj5E
0ta/DSeOICD+AwwstBUjyTKqZbxbAozATOD2AH9UP4DFQeYLIBDEN/mP2iTXhu7b9aUGFyi7yMoK
Im0tsdnlSLFVLKNFgGlb7T27KvVTixQSPo3hWP1NUXSeeWfWhRKXaeUn5nK0xu6zq00oaI3YsyHz
jymbHOJG0qXhoQF87INh/FobVU1bPa46xVGvNJMdYsf+qTaK1ls7g9sdSzGGalFD32eTQvTWW5ap
WrtHptwOZC0RZb4O6V4bC+E0JkQHgWqXiXIkEDzHsAg+3bQsajS9+RRMCCFXVd3axq4M7GRaq3yi
++3SyjAPRl8G+rIECpavpcXFZ3x5gjkKqStHV3ucwsWUwo08lU0C1qTxItRRY8XGfBWm50wECzXy
OnIL/2tucK5HtwWdmx5JXd3qThpOuxHPCHGyqCyJpzCS5nrAx9eb+THqUt9m7ZYeH0TrQg4LIK84
ZntBaq3oNia3veG0b2bkWu8QTlv/SdPL8ClBenHj5xkCYyJdYwIDrLoCvNoN/bupd2Z07eX4b9eO
iUNpwRBvRz563q5TYbB8Zwztj4ohgU5SG8KdqqapW8Qo2zlS6COIPsre1bDvAtk+QMxrPpPECp53
nEoE/TCqhVyQZd0jT8lrsivoYJrboLbQUWqceUFj6ZlzMiKJ6AfkuX+vVyJ9ntgvCUKi3EZbAfVF
31UGWsAjFPjTK0RYCK8FUOBykaMkZPbQcSwBFooUXRDp33giHDxIphNrKjR1KJsJ/LJyHUapJEPe
ou79/0tnfyIo50oVk+l3R//VS/PyB6Ty6iX9+I//enxpESfF3xeG8a788WPfKmlSfaK4O/cPbXs2
H5qUJr5Vh/nK3JqBweJgdaSc9u9KmmVSUhag9qiOUEqjnvavQpplfKIwRxcdczdEPMTg/6SO9rMz
UjMNW1LIo2z3Y4XCkxFJZvXoQeFgKhPA2HR4tHC/k9e4S7a+KbZYORfsDRCCy31oZPSz0kMe35XE
hCx844aDnLYgKKJae7r34pu5sZOcc1YZ9pNo4RjZdmIzYfapeRzI31ryh7VVs9MQSGLcmwa0RxWo
CwmZPi61e8B+D4AESGJPrqemHNipRsFSxqeemLt10AfUzvAiqVvTCd4HQjcQrrX8W/3A/vWtTK29
7xqUvIIov+CyXgmjvmgiUgWJgi7ZFbDQVcGcLiGPwFIGLMCmvop8Ea30iRdzOfUFZG25ZNiSzl5/
aFVx6yb91mvwpxZxiUIuPPZ980jF6OSNgsniXRLNg+nOXOu6vGMfCpT4yUOGWqfbKVNPgMQBVAzh
Y4gl23KKtd12L47XGEs9f6hs892JYCZTnrsBQLwe2Zm4zBX3BNeZlxDE9MPgjKfRr7R1TYjN0s0K
e6HGBjB+p+/DJjfW2G0+p4i9J2n1wBmd4klyUpvdkN22SavqS4dWscNOuoqbqpJrGeZ1wXogMhSM
wo4WgzLXpPIFGORKm6iUqVbXWHDLq1aUfKNR36dxX6NotzcQ5UuOgHn+McJ1fkg1M3wQ+RTtDBLD
OPNJQurn2mbl/W+bY37du5r7AG/kNFWhHzS0Tv7oC8xP8w9/WZ/xszftRzXeftRt0vzZZZm/83/1
i3/MD/djwfzwlgOem3+bH+bZ97OEMzuU//PKPJWU/3L/QgzfX37m26RiUZ5ncpjRSBKFJDC8PycV
6LaG4D8ibBEAmezV/lWeN81PlN+pldOLIpfTmv3gf1TnTeMTv4cvoq9gHqK+/48mlbm6+e/qp6TZ
LOk20wlAq8Jv/FnmhQwoNtU0Wqw+XW28enwPxQcstdVXr7CCOSAWRpz0lwapojjACOAeiKXFHke9
dFlrXexvorRCtXy+iP+oz3MqPrK7pvr4aC5fivNQ+NfQ+DYY/vXX/zNGCgew342UIz7Lcaqblx+G
1/mHvg0VpX9iCXF+gU8W7qfZE0+Bmp2UghHy7/XHhpEM9QZkE63LP770x1Cx3E+w9ehmGrQTFXY8
458MFUb9dyNFAJtFwqYDDoEfOBO/GK3f18n90EjwDuIrJhy2IqEzcFYpNoL1ZM+EWRm1f6OjslDI
/OUlgXQYyE3RE8FB+xlmNGpZXBTCptpcVRhtZDhNbJMTjWQOE1prUVNqE4mtXQ3N1O5iq+r3UobO
Osqh0Mwhk8e+6pL3pDC1UwJZ59rw4jtSfiYcQ4Cl1hjxjT1pVT05qKIl2ABIztdymAwiSirSmJ0s
sT/A8NXpwulSfOSkftzH2SiL5VAHnb9MqRtt08H6XFLjgihPsvi1pEaNy8wJyRVwvcx+8m3XeyPE
UjtEOJTJuEBKW/ILNe+UpYaxqIUzEZDBGSPN/Z1u1GrTJsmVzAOcqCAKzMcijOwPg/P1tu6DbKNj
aNmbg0tc8CCJmRMBgsapluKGWr2F88Oc1lUq60ecQVQZQ50Sgei/ok2tSDjtkmKnMyc0qxiidLZq
Wz24d2SWHHSCnYH19+VbDdBuVcnEW1hDcCLZh76VTWbRyp+ynd00r2FlRqS1AY9lwAeryiKhAMMU
CFERbVoZXejWSCWGWEzgU2Ts+eKx0d7qMj0pNZAR4xB0oyWutopanxBCPNPLtve/1FrskD9yadiI
gMRH3zScZSLjdvSKL4WMnjDAyqUGKnghUoofpLkuoJQaCzOT0XJQYj1lJZp7qitEwFWvPc2poBWL
cs54LqI8eQ7D+RREfNpWBeGlU1jV2pkoumN1rkTe3ElcuZ/tpt3HrkM2xLjw/Gkn2LA4Yb+29XGX
iJgtgQoPgUDynGX+O/uMVRexu4hbzyH66IsRRetgjLd1orSLMmqIseG4vghywqcS9ZGPVOetCo0I
7aVGOS9t4S6NErC4qF0HkH5qUzb0XFqU4w664BPyg88c1PE4lBrDcBGQ1EJLYy0Cz1iSZ9HvbVFj
p0U12+50LGLrXoxyQeViGpfxFJlvBb09sGiEGy8IBmAI3JCopS3jHuaDWbd71w1Xum0iKmibkN5k
1a5ok1TryEQeTWVzDLaekyLRQrm9pnEhF8KObyczSDdG3XHBCLB5Ax0EzqcvmqVeRtrRrcx2ozkc
dWhyhNaxd9rbULAd1UdLrYH+dptIawoS89Kgoz7uXPb/k6Tz2m0c2dbwExFgMfNWpKgsW3Jq+4YY
t9vMZDEU09OfT/sMsIHBALtblsmqtf7YWS/OZCxYuu15N0/zgaibDdL1Poptpz1QlDNcPYNXbO2r
+F0lZvUx2CD7TMZuN+SMx47/Mpar2qBSdJew8rLuGVF5vpXUnR1Mq8BRolUeucp0WL2tDo3ao6ow
3dDDJSpRRoMj1RGyQvy6WNgOeNsDpbtq33h98kTozBw2A5yJGLKeYpIiv0m9lUfDalbKQn3zP426
2FCT8wnX6dlQdr0v+uo+JaIMWtdfDnHfOhfU90lEH82eqJOEmbO72E2JeQ/txVsNH7TJq7b/z04o
hixtaOmhZeR1ceICxSj/2unLsLdHl5bwOKQM4losWsJbUjdbsC/quErsxdUvecUNeEi78vTbnDaU
iCf69JYvsx6AH3DkLAQf4F6e/OYjG8pwzrz8iW6+zwTnboC97thP2YtQfJHJaLCpjkFZz8d08Q5k
+G7L8ry68W2e8mu5zMdeuVszSd8xgNOTWE3xdSGigPyeL2KA/WBKPcr5SvlOlEdoOuURL8U/jYwJ
0JjMKS7+vK77cml3GSWYgU/YUevrn47TJmwAWX6nSsIaJ8Hr7g4aaG8eDrp2eSAm50fgxUnrmj4c
LA+Is9nFqzLDSl8fHkX8/Q4KvjGpLsOKLEXLwsXQoL2ctNppNKJMQEKsFSWCMq/eV4QPBcOjU32d
072uv2pDn+2FYuYHw4eLXf9IDFUhHchq11ZY0Ajw/aNn6sOpi93ilpKsHYomhV9y+ulpqNHvcyJW
dyWhu/8s2v5zeUSr9JwtFB8m19wD3ANlmgMzs/o9nP7drJZlr0CnoAySU1MU2xSvG0Vqnvcqs/6j
ygt5BiK7zfofrXkciLHa9QOqWt3Dg0USSNyMW2yNF42yG7PTuGZ8Bxe2tIOiMEgmsQGd+Usi6aj8
auH3P1Ytr5BffFH+iOsIqAWRLotILIevxUCuYXniF0bapKZSkCHQEDaHDwqhw/jHFzFULuXz8GNb
j+r6zaBq/Y90Tp3Va0+zQ9oBUCK2XLGb/ProDL89mfDvvB0chJmzXGcXDUdHVduuyPuD29vkkFDd
nOh+zN3WXi3Tel6XPKRZM8YuYr7R65ofekk/iWHTP5CPpvtBx81p7QFTRJZ8pBNNI3O9jS14YsL4
kXy3ajwWSk4R1ba4WZrMfiOi1IJHt6rntRM7DyswBFHcb61hiQiUgaIqhj+tHsM9cudZuzR2D6Pj
oIIqh8cv75LE9KU2uOoDI1snK0hWjCNN0e8zsv/3DxgfN64HQkpTIN3xxQZ8HdYkgTPoG3fnAUaX
vjGd67y8m1NGz9ZinuAsKYFcmu9Ctl/Kn8J2XCgLSmk+mtNijSAyCebEuYrSedHMPExgnSJKi3a5
21NMZ4vfofAOZgPTlkqCq11ntPi7vDB3MEgPcSXCuBC3tm0onRUkKbd5+yYFy2FCCHbdt+4FvN54
cToDj8ucQDjT/xU23YiphtOWnAwRaDOsOXRLfY6nmeLWYSB6MHbq/Trr8r3Fhb5LU7V15AJmPQ30
37r7h4GdUIBliwTAD3CBReZkbZPGy7aOyqxQOqv/VDhJiN8zqjEBHR0S/HwdltHXinXfiGpnaDTi
YZ+M1tTZaJ2Cipuw7jmtmDbFaC27PonJNqQ9OcH0AVJMPcWgf0gboY14BA3hJqepSUSzw81kePJq
WfQlKsAMRjiK4ka+wkS1AfIpD+ZfS0LMupLAQoqYOKuhteNhT3FXMBBfFjj6AGpNtsdAhzK3eBla
4I4bry6jFFPtthFPMVj/VuXMD64fH8oCt5PZcxqXGKSXeC0Cq9dfOm0+45p3N5oQVyPBvC3q1j/D
9zNmFfpHI2iQqDFabpBWl/vJXOptwjxySRymJuVeH5H8XubvvXhODi7r6mZSy8NbNr7GuFyCaqq+
RraLAyubTUZUei9TA0eWsk6QY2m70VxK5A0K0g8yjbsAH44f1pBrHwlMcTA33TvvzB4SKhwrilNF
N+X/ct0eoizN3L1t5XHoLJCJaWZ8K7dp7tQ73nrE2IFVTO6WttsTtmQqVSoOX/hST3thIJ0ojlbs
m49wucLZ1Un622hK3LQKtyN1PxcSRQ/w+5vJopkplv3/xh4SAwdtiegc6iIxe2M01fNBSyuYYDVs
VervjVV9VYPhnWI7pqeefSGiqzH9b3IdK1KjI6K6bLoYcsYZ947R4IqV+vrVQ5hv7HSOd1liDqds
0JczZZ10eE48VijVxZvfOn8hivodKaI6bHjmMkHWKChQcfGIaMnwgiOJDmKT2sWnduw+7baap1AW
pfgi8MKFN4kTYj8K+YwyZ97nzrpjADsMon1x3eWcUW65pbiufakya9y6wrN/VJ42QdfY9VmjXjAY
E9AzPL3NtpekhbRlv+5tShvoUG+Nf0NexXKz+F1/tJ3muIzit/fMv2Jt6BSUyakvixAu9cvOmvi5
kaXc2k3v7iqya/al/WtO3BqpZT4ToPAxJDqKmray9nbTvFPi6kVO7RAc39fDhi97jJCnfqd9taeG
cb0wJO5cZmrSOlWQIJWgLMc5QUyKbW8Ts9qWIHYUqozBmF2dqea4qcx/KWHIm3ro97OVdZBPmvUM
T4/W5nnEgXpBjCS3g1vmNyAIyitSnn97uXuZ+ar4ui+2r/M/+eXp//kZdK2LITGW4rlUEPVtsbyv
ef+NdAlRu3kVbYKr1hUzje0w0iQzcnlRmRpSTMXQYcHZo7+gJXgqjPm0CHs6mkwxzysiGGIrqVIU
Q5Ke7MQ397nLbC/dBjbGq/SrmgSpp+1vDGtVivpSrVSHeYg4kqJjUuM+T5BkhVaXqsffQcE01u0L
JVfTHzP2tKBMtfGVvdHifs38gEVW/Wauil9jmtLu9lhPP2aGMxrL1nQ1pE6eCCb18jvpSPpNY/I6
tjXhVuSCPCQqXPd/0kW1uzw2zL+ZPXYn5GuYjTtjDkep3WQ5GIcV8UrTlX5ExgAxAfLXkbRqobDh
UnDoePS89xSX9K4YfWoQRhyhVIApLV5DOxbcdWjTNiQc0/hLdzStwGTCAGCHTm6EkDqw88yHAal3
AkWCzq6o+ztPGeO5yOVBjXlOC12irhi2ZWRNDgW7xMxSC0nlLHm9ezfr/9Jaje5NqNDw0SMohxCV
Nn9bMzEFg2lKaNZ+Im+JPomyyQ4LCOguXUr3ZKhvs/6EHz/jhGZ3kB2AAWOY3aX9RfrqYpRrBGsV
+Mjetm2yfpK6BPtjY3d88klHPVoOTtLJtD68KX9Be1sdLIVRXfcmen2q5buir9AnkaL+KeLuxW7n
yG1NbmysxQSsbqmUyzYaAhX89De2g0Ou9pqxBA1JX1p5yWp5WJBb/jeRo7y1U/GRdt7eTEfqM8o1
WMvuX1f50Yxx2R0QfRWIqjYkBKktqbzLKTG0gbZdTK2F08OU6SzZBN3scIbYGy1zuzM6sjno9Rpd
nYEjz0Y7RdPqE40CUcnX+CId0JPKQMXnWWjX1upQO9VJtxlhptWej3Gq2Yh09PhjXnt6sVfZ64Hb
VmKLU42Q0mEwn+eFQFIxJt7RHHw2S331aYdkzSwas90N8XLL2Em+i8Sco9YmVm2wpuLVrx2mgumx
IDiJWrII7rDbJhIPqZiq+MX3ZU2vbIlZHy/oeJ5bQ75WgxrOD8cQDb9oGiMYs/RuxK2zLVADR6yS
zW7yi/rglda0J1LdhnAsNJcfUZiR5XH3JzFhcvQtntFHotIgH5g3V7jTSHne+CK71TslwukOto4c
bYTQM9K02SaYN064YD5Me3weZLsEpVrEpRJj99K68jwic9kMvMEbH13Zppoxtm/pPvRP9tgeR5XQ
Nd+Y86GPV8KwlmYM6FnLI30mADKZRPYeL+zbGAK1nXL08cfKmWi2soRKns2vxORObUu+cEYA9laR
Gh9OWTJsUg+LZbr0kRFnNYZ9lGSxRVWzxP5YqKPrIM2ht1iwsCudWHytifDCELJiaQnZ3whEE6s0
dtpaee9Lu3ykM2NaWTrNfmIOC9FNcDwq7WsmPhA5sfHaLMNpMIp6pzpgmaWzNg5RTRdj5Z3UhXME
BteoKaYIMe40XqSRVgISFVAFcKRB7BhcqnV5UcnP6JhcRclYbxvl1Qc9b5NQumAkojDedCUtNE6E
aSaejSrWt5eDLvwLoi25TQlihZQ1yOgWNERA4vg7EZPj7y1Wfaa16U+fJmO0pPgPRaroThKtuaMc
6Gxw2cA7005hVQbniH9tHL0K+qz6nku9impIhq2eMEbB8x613kf7QsjtZrWzi5y0v0lc32Kt/6fK
gqST5NWVefre+TZ9QFRKIlSsJnqYM+NGlfNzqdv+uzfCK9tTiUw4e5Q7awappXOq/TRCy3fI+d9c
NA2bpsIaD2ceJTl64MqJVvJbQuZ59HRWcapKcnh8IjkikSQvYsTN2cyXrEzTrerFnSmVtlJh6yfp
eO9tD0o5ZyzFJpF/Ofn8CRXCmfSeiTT9gwj3nuPc5d4nf6DHA+1E+EFDaVj73uFNNkj5Q5sd4JPc
uw7VnvSxpxvXmdtIGPrdbe3HIwX+5dR5vxm5JnjHU7ZZ9M9TMidnv03S/9DKABwOcs6jrMySTwIN
lnDqCe4AWEmiHm5/Ow8VcwVFz6g676JPtP+oGU4v64Jsin85tpPuomXS3gXo6D/ZcOsMCtnUwP+D
Wrw6aE0zjeLih543SPVCkOq6sH+NkZNP9rZT5bvKxz1wTP3PSmHrpjiBFtTKJCprK6oHrX7NuoSK
19xDu1c42Zb4Iu4PUk6usz27QZuZYle58ysmeIetqBs/+BFJgzGtPyC8fDo0HmHlou7SJlyuMR1W
kUH10r96me41EERQzFxdRK9Gj28kbIELNpjTEPOt4+skgan0jmWgUJTRIgPBnDYCbMqM7yhd6ieT
3zf41HLHJwQsmPbjDhn7DnvgDzhMitVgcUPTHsatz2ITEBcOCDwV41fLeUjiS/Nqd9YBaeA9d+Wt
HFFqr4vb3oyC37K/WB/VMj9rMUjNmCktTCcz3nWzPoVqsqq7qjLjnhETzi5Dkt4UfzYyuSie301p
anda5I2Ti6DohpbzODxcFFq+HKa1HoMp1gJ/abogp4ATW4cG4kXkZCrGYzcOW5vX+o3iA/ebiMEe
iIraVJZZ7O/KPzv61D1N5CaC5NKvpclvtcb0qKodPVRutMZcnIZ/RPO7kviSfYEev9Xm/JtPpK2x
X7XXph5Dz6V1lTbRM1yLiz1KzrcasSmljmjCU7Klub4k9qgMFGWL2HDeE0uJMR8kOPO7gf1ymZ5b
KhvGPidxJJkq9ohpOND2TZzJdKyK7Gin9rixGspxCbtDfeeuzEQc9oTpADUV8Tn1zAIZOlJwrV9D
KhO/tLZut5U9HxhotcCCGzjyE47XmN3Z7sGqOyN+LEJYHPkBE/aU5l4O0P3zVGvM5+30psVSnfxm
PaIDw5fpVcmVMbEHXEbAOwEiQmOPoe/P7mvfPSaBgsAw+OSoX709SvwvYqqTZ1jBHdmD19a3RpSx
62kpjP9Sd3g2luXXZ8bFD+FR66Yf0ZGBuS2zHTiAz791LG59J04DgKZP52BgDyT9VwmGhf7XUq4f
0hHc4nEBlTF7/T5YxlPbrsNrhmqWXvWBNC4sMl2oz2SR2FoZ9q1Z/1Sec/Ps4dVmViFvZgn5IthG
CU9HKehqRdjQOk3Mub4bjJpJwWFfIKXA2zZtd0Z6b+3sgrLSDPlB0D4SS9rY2CcJ4wpF3U9FzbfN
XZpFzaQHg/s5uI1EGDbFQU7jfTzPUekCmDsMni+Op8nnJNXMbRuztVRVqp7KLiOARj7QLdaXvH5A
XQY5UpV6ITnvSkPb9tHBy/RdKYiXcq8I0dvJuD/WBLRxjQPXFRxIurq5zlNKC+lW9HoS1W6LorV5
hCsl5rPWdhWJmxQLEwTJqlS724xB2ECQuDWICDgSwoO633edSOPPDweSFyxTXXpfO7CYAq3YxCWb
+T+zcx4q9uLGNVkeKpnsZNMRkOC2e5wiNLu8U2ug/wKmIfxqPaqOpzz75yntM2b62XStsA4dcjok
lUIF/cigQBfDVGo3Gu7lzszbw1CIZSNXxCejdA9z/pS77t5UqDmcngYxgPVh0AV2B5etQWTYX7AT
hgPdTB0WfQQWvPWbQk/JFBrjsw3itxf1IwLZX7oepOlPnRvJUYHc6Kj1zDfJ2r5B/n5y8AdT4LFG
uddCPgxDi7zR+OuUJlHfsGh8rS8jYW3MZqJOMWWRCo3SYLinYsBRlaFsw7ISxl7XBWhKe2wq9S5t
HuEzKifod1ic7SLHedv6GH7wag574WccbtPcvau5LAHDJqt90RelXuFpz2RKPhlD5v5jp7y3xKBd
1DBl1dVuB7wELqm1/2WGfWiYmOYHhbk0yblOnBj1fONsGTB7QCB75Wyaa3OzEl20Q6KT8FKV2n1M
2meEgH/xepYk/lUVCP+4hx5oNmNrvci4O4FJrpyaaocnjHO0IUtIs+hbiY2AHmUE9OiNPe1AYjDb
SFfD+oyF7m+MeP7GRsqbPq9/DHKJd3jl7iCyHAEK4DYbAcDS9o7ssI9kVT37RAyZBQDpROuXh4Fp
W0hz7xdvWS5D4LA7R6EW9GQwBD0Kudrg3ZlzGnYLMY5bwxt+MnrbWe7M4p1FgC11pLCDODsdvSPX
YnV7CAXjTsysaQkUgpY/F7mtQqmNL2PxiP1RyVZi2KGmY095CC47f3xahpbS8oxMrLKYgjWPoToS
ejuY1o5J+VdQnhtx/NnY++YJxkSX16UvtJ2mVdp1GeyI6E8Cpmd/T0gMUCGxic0GhEzR0jR6h6LT
zNCJ12umj92umS3+e0qveBb7/qZ8ZGlUkx5VdnuNvf5D10HrxGLb5Hx7r+rRH75YFGfT6sQi1DtE
qFTxtOn9zj6mKynieI7edbNNtin3WFCYY9SQAk9Y6tgYtwGaF1VwZmx7MD3kPiOeFUXveSeqC73w
V0kpWKEAs9MxD1cWIUmQqtWrOJxMv9ik+roXkzmEnkQQhtSHNZEiu82arsAHmqlt4EvMl5jO1HAe
/CP+KF52twrAFbOwsMSFlX7TxY2zpzCVNO1OoeNPFnGmf+636g1wipnBpKwhQhw/ilUTW6HvrenB
NOySyUe1fTSSmL3DIZdYBIRNBvkxhbX3u1kcauI7kZc/gm8WZvkkFAjBn4dcaqGHgPoN1vWUFEbk
zCIgEu6Zm3LfY3LlIanmc6PwJoGRuA3xrH7P679o+o4VhB/XqrfVI17dsJXxYlMtOcp1erYRYMqw
srx+WzRdnhBrJexd5uNXakfp5XhtRLzBeeDdtDx7Sg3XeAjABzyplvEcI7j+ogDe+K+XsX7ytOod
mBYptAAKTjU3O5lZmkI4YX0b1/ReWA9PpxP/Z2jWVTCTEPLPbzbw6bGZ7JqykWms+AjQskTY4EnY
TUa+1d0FGKayUbzTb9w+eAB1ZKOH/KmIpehxfMOLPsm4vC84V+6t0gEwKrakgdD+AtChtFEZrJtc
zz8Jmtnq5fhcrvOTvxRFEahhboNlSv4q8z9EY3DJGV4CkMocSvOvbV1npqjRdqN2WUmABhXIc/NY
df6690X/8MmMF8/JmFGPBCmg4O4vdi5PM5n31eIOYQasdc8a48cT7XShY6UI//eRi+XHX8twtEiZ
J3VuszYdJ5KanuO4TDnKEdUT7D1q6V98BB+Js6+XcSeSGPkuCyva58/Yb9NQ+tNhXRqaBlwx+VHJ
1wDngHYREyWtjCOshK4BiFjawS+adlebHGOJWUDJlv5npU13ZM6YoKxrOVNkZFmA18h1OlkcswEL
2drc8yn2jlas/I21mkdb8n1MS2yeOhNmo2mfkOs2ZISCr1bSA6L07WerteGYkLZvawxCoUs1Vujr
RNXGPt7MKvPU+1JPfuhMPtVUVVy/T3o24FHQ0sAgkD+zhwtRFXvPKf9OtnnTlo5XkxvqYpr6IdGI
t8e2gamzlJFjIn+mAHvTuZUMPS17H1w8kK4xFpe2N49u27Fj0K30a9culOVIj8PGd1OxMRuNBGBJ
BHoRV5t2YQdozDIJ3Rr35kYr15+6SLuw75IuMtErvOJdrFDXdI1Pc3Rj5oSTTt4h61rzA1cEooqF
3OZdIgyNnLkHMVHapZMH2Dn5VSovrz5znOUfs8J1lKSNc+0s9B67TLQ8XpX2bpWZe1tit77kPehi
lDvs2TMmRcw5xkB87pCeE+Voz/5o9J9l7tpPXTP7PzGxZN5mnafiDPJAC8DqwV4sraIcTxYNn6tN
K5IeY5T3bmqeeiI5SR2fY+u1H+1mJ8bZhQZ2i62LLS2o7HKFL1mc3aLbxY/lrBNlty6QTmv0ZBfl
pseOSu/lTuFsvCqznHc6DyNJKNSSl7I2/yTGg8LVJ3l1bYt5Bzvf33nOzrMpxr/gt0VALUVUwhRV
Om5Z6nXtpiXA1MklxaaN+aWLRX9eR4odB0GqZ5ONDDtlwv6kPeIn6XrPimLdLcswbOx2se+mp8RP
hed/K+qG6sAlJo6r7neeUwH8s+me49L58O3hHfGAAaNKqUE2tVFrjda3JFrG1S/0cl8Wi2eBJyj/
yu2F2cJ9tufqpdbmj/Fhiprt1N3N0tU3+FgeXKtzj0tivnL+KTbDWOq/WFiSpzpv+SHHOaa4bCyu
i+5t3dL3gUpnhDdRXCrGbf2tl14yhfSRZJRzZnmAfqsPJg2DLV5ZTI1mCgHRCgT4FfUrWlnNp1ws
J93wEtrbev+5Sci6aLjQTC3dZs30eNlo/8yRcf1YRlsGAAFIZQw0B1wPYQ5t+ZUZ7LbjPE4sdf1A
i2tu3rwF8CHr8HBkQ75XWTIC1WkEYYyWcwC597aoHgQLAUkgr2lTjvh7JR+aUxpiwMj6HGLOy/6h
jhyell6IYT9J6pFF3dGKkP//sG2HfZlan6M9jwhEJDSCbf0dKzdwK7vaew/cJSXI+ejgkHyY2FiO
da88TgOcmIvg8lxhKCfpstUOIzbXD3wsisj2FsYax/SxKNzqhkZ0HQKr0pZrN+OyhhioH8gxEak9
c3SyOkuQLWw+G6IQanwGyqj/JoUkLllrx5M79WskqSbYlbVpnYQcs63XL/rHuto/XFZfrukfWuKI
z0ARXP6tqTmkKSbeqSsxwI6gNReQPqw8vMxnbU7sixrb+aUp3Jhfr68BO1jiTSMYLA6BasczaczN
T74s/Z6Qw8pkS8D3XNXdKVkVp02NH+YiTbfCFxirn3xIixfbUerPbLQ2zjmplpXA0gTU3pjWeAwT
GbuvOMymPTHB2R7sKg/dZLjX5dTdCIESp5YX/zALYkgHDutT7U7d2c8sdEe2HReR2VfzpdBr7YdM
uXzbFSr51jNP32eGnKD39NnkUh6IXcC8N9/rlKKfiVaKcVv2c/yUWrURVRoa+rrA/acPPZcbyhHW
r/IJ6ffRGOTFYKTesmm776NIHrOhm1GgBFpTObG8dbJFzOIgfbEor31ZRJUe7KEaYKvYejazs8on
2gKyvcJbikRsnEyKqpP/8IUBYIga4VwxyYOdW+UHUrw2sIbO5zPbP72WdYEtW3nRhehOQjPTN/iD
yQ094ukYz9InNFr4/ZACNdCehHQe6mSYvl3CEF/JYp4vTYNnPmku6Nf4fRPJHsSrieYfl/dnNyzl
v6Hxcat0ngnxhtFuBXEgZ+5P1nsPW7HmF4EgIPcjrdVvai/qGpervgXNnbd5h27Orpz8bljmuDHL
Cq0I/tPbWNosl0NRYXZWgjjSZCrimzFxDPU6r7We1+LMu9XjHdbdTbECfi2+Yx1MNZgSb3bJb6uf
PT69n3xqg7sQouiiDgMs2XROlx30tFujbDBJw51rFRm2pU7e1GmMiCnpDWPMz1z2eUg6yHyTWTy+
a21W3fiTihO7nvNtOxNkjK3Rt0imQiXeEAvkwI8Vscep5zynbv9h5UMZpL5nhaVDZOvaeP4+VcK7
68Bm3U7TjeIppTv3UuXL+jVUCuaX+INP24t/ZyLQb+jSDUJWa+3JTlBFiljLD2bRVVfZNA6QGGm1
o047ncDZdq5YNLjQqwT/UBOjlyvSZ9MrbYRIMt2vseGCKqjqFtPevpsS2ltyUcMkrI17FWWfnUp7
8LdTS8Zy3pvBzM0QKEWGYy88Hql5BACCOePcKjJaJyzjj19YyVObyekrsWcQwqVtx03XD/73GM/x
S5UY3duUjCVmwdYnD922f4uyHG+zucRPvT0T0wr9Ve5hFx69EYn09/AAjwnJ88obFYBpFnq1LH8o
4cjeNVi6bao9dIVUY121tH/Pfd0PtKJ0qQGbGzJTBHqfrvWSMBbNfDZFWwF/r6CldimfFhNvak+d
HsIw6USTxlHvC814XWmv1Tc5NnZi15iz6OZx0Fyx6ErvQsKytW8M0jUScxx+a2xDEan8HCYNeB0n
IB/BJY5hX+GefFLj7IR1VvVhbJSApQIJH7EP+hMbbZrtNaApfISGcu+J4PDqK2OIcpIQ/W290FOQ
NaCLI75jeRydgePa6pFE8+QMP4M3tiYOdw40acF8jiDiB6g+FfqE5R1Xv3iI5lqdJVm5R+naMhrm
LqGxd1Vna4xzNLDKHmHuBirLJqn/iaW/bKHQ4OH6G4ZEQH32Wo0nKEyy+dZ6L2Ixkye7yNfXxbH7
c59OZRoMtvVQ5NXVbSktFJxUN51yWIftINHlWZTbcCZhMG2IMDiJcUqf64wUFz9mrht1zwBkq9s9
LRG4uMVsJ6fKBqaHWNZCZHFJWKtm+siM2dnIydcfTB/aJ/Jmfszc8W7L4lZ/Z4kmPHDLx0lrga70
lJTm9mRAv1rrtLPREEdQdUxtJeQPw5GX8WAy6fAKiXg3pKS1Ba5mOwe7Hn4W3b3ROuD/ARGAcerq
D89k7DORRS1zkf/mrVHtFG1xQGU0EGwax29vQB/FruPEjSgDle+iHJ3rKk0NVNaUL37yMFxCDutv
OZzyijo5X/6btRmssgd0dJzY1jfckdm/yjR6SjeFvb5kCDYD7KXzjzTRJAg3178Bf9M73A/I8EoN
fDI02kemOGTLeEnRlpQjQtOe+dIznWtBhVyI1Vf9W2wivGG2yMsOZFvqe72n801rqJQadYgcnvbU
RZGAThcNlauvRwoshm9Bpv090TwnUuaMMTyhTBlOk0XDoMsqpHdQ4Q+emHOqeN5OSNOIKCAEeuOM
s8WloXXsPfltnkntwcl4J9CeWAas8PxwaOjCNWtNpkTTWU70B7BZtdOaEO5BFwbYf0PhG6ifeqGL
wyKSc+opIdKgxvpuUW+aMThvFpH1ZAHifC7tdAA2mGWJA7WmSqMEbLVkV/9VFvOkswwEu8he7Wpj
LTjvW/+tq5Tzo8WMtnH7SFtNxbbkDwwTNfcnhjbk+1pPv5WjgQAx+qd3vbC1LdEmgOpuZrAlLzyf
lWf/QZuUnNkwmrsgkwSUM39MkdTy0kcw+7cE2vnWdI+sfxf5HXaw8q4P7ZfXI6VdVmY1N9HKLa+0
HzT0V0OWDNk5p3/7pbEe5GWnP7j6HqN5YKFxZ0HK7cgsp5zSGQeHb8NqmDn52Zaa8zlKSYRUMWT/
EHDNFoqvZDgss7u85J3QUAoPwgAyB+x8zms0TWgBtHNZxiWYuNnn+wxz2pVw6/W/tkqzN3uQ4olz
sKZkx3HEt/AN/y/phf03co7lsI6us1NwRX95z7o/xcCOVOAwfnGGdU1PuNM++6YkIECXxsWlrIY5
YxjUc8VV/lEV9nCf6SxC8alxYBW4alHzrIGUqThYWq5z0Inv2VTVa29MagrdoeYcnPnmAul5Jm1J
hBo8+b4aT5NroYnO+G9UWJFqYGEZr+Ji7jamWzfzVkiAJS0TvHQ2jwgeQr98Ila5hyPvYEs8oOpX
8jQebXH/x96Z9chxZFn6rzT6uUzwxXyxhx5gIsJjy8g9k0u+OJKkaL7v+6+fz6nqaSrFIltvjcGg
VJAgkYxIX8zs3nvOd+haUpJYq9ALoDGzhiJtWvKgw05fmR4ySYQjIry2ckEwOjVAdJybqRU3RcSS
NcAk2ZdJ6ZFKmvb9XjY6/SBkmF5ClML3ed17d1OcIXtTgsqRRMjcfHJBEYwbHKcojSvMiAYVc2D3
nn40wt4POquR52Fw2+cQ4c0Vvpd+I+us+0D7OEXE1SNksZFi7oqarCBAofLRjlNz42Pj30493mmv
9sgxGfNH3+puLUeEV/0YE5Hkh8uV5xn5+2pxsO105erdoTXYJpa3GzUlJYVoilqtqF77pO7LbTf7
67DeSo6N4ZBaNcXJviwQYaV0ep4yYo+2vUOOTAhNaDeJ0Lk1YSecCrTBV3PMHz1Hs7XvF0TXUeuF
28WLqPsWtKpEBxLk96Q5JF9VphCbvLWtZ6kqiU9C5Hfar8NLX6nyca6d/Es5YHLa5MYQX0vHZKbb
IhIKpF+466xJepto0caLjRLpNm9CJDKmPx9cw3HuE5N8L3r3xkvSjsNFwsa9r+feuPW1o7dtI/Lb
FZBxVzdT8h4obLdvAW5fFCErtyMHhzNzevrMVgM3x6Ya27KPtoH2jTig+PeDInW8WzV60y6ZLf1U
c3J6X1X0rGfbDS+DJjMT2JL/JYud5KNEWvz7WDDa0mhttu5CTJAVynyvMqxFm0zn7o09t96L24AA
m2Sa4oGZYyz4flJyAku86DmGxSrozdIJFiNC3NkhD4k5g32iBxx+NFSS3WubIM+qSeIPi5vmu6L0
lk+6tkvUC7K7SsToHdti1VPJRc80kwdjQ0wUj2LMFxeOSD7nqFKfHD/rL0NlNue5tKtzXJCbEttJ
eCcmxDWLZ8oddo0JRXxRbSntut9BIiRXo+yTz+OQkVSUNsh9pOOoLacRoF4cnSJQ6PDp4NGwqnzK
G9vhVxCGQTuWHmGl8/HVzFT8BUP3A6e76diOTrfJGUJ8RnveXqV9kp7C2HPhJBGIte6mvlGvmZHR
q1+XwyFS2PZV65d7mnLd2adVtGVVZRTNS3ndrhCwokO9mLqTfRoxo7xwVI9+h2rdPFuIXKODyJVz
NnztzeSQMltYrUcK3V6unzQpjBycTKGOtjfJHVFRzObhgzIKHCes1A1hhBaeGsLciNjzehf/jOuV
lDvOScxpQ8RcsXQBhYb3aNYJUzscZdoezdcWi/k7iB/dcepNewvbKXoC3ExpP7UOjcmUxktdRmjK
AMtwQXs53Xml536ZZD03u4JH9gA2YqQqCM8s8hZTciu8jRE2fhV+TdsDqm7GUHHERFTXMQ+0CWdl
3uaAs77ETiGPxCv4ewuZM2MXVRzNROP65L3h+Iyq6lzzVnK66fP01KyFE52S+ew09fCZ/ITwWUdO
4dCMZTA3eX79pZGLt3ciBGjW1HAFjNkk92ui+WGtbd9mam7/YeeROWtJhonUOgsSx50vpUTUyKTK
+mS4tfFxyJ35CORwvF16K3lf6XH6UHYpPpHGQJ9xmay+Oo0gFwNiUabAVbmNU0CqnVcjPsZDM5Pb
DqMGiXsZOOyT8bYpKvuTzSHqUmBzOCU0lPTmH0laq6Y0In3sQ9Uc88ruviYLQhsEzCyVeSkRzVUC
VYk59oFlmGiy+nAJ+noqtvRMxKGIdHtq0WPvqtYq6VwtvzdM8m9c0iN7nPUjI5y+cDn3EQ3OKFXm
2VPP7DMLUiYQ2AELpsJr3CPDXkY9KDY5Fl0Mp8+OcypgshKrcTul6XjO9FwcE6K3KKY1Axd/9a8v
ZCWrDc8hUyrOR/ccKa79buUbRobz6HQzGtM2rbBGSN2guorS3WQjWUzsur/kNar6FSdEJiuvSNvp
+DGfxAc34wDZNZl1xkgcncu4aZ8nIEFYM3J5D7HKPxcgq3ee0U37JJmj+3/Y3UDVLT2IXouZbu1a
qH3leP7edulHxRVi3sR8ZodiAt+tfoYO0YGxaZyFYkLU3WdNKtEuM1NsEXaVL/NGFzxuHtn0L6wP
RUBlsuyxktu7fs6tavOPGOXMVBqje0g42JBmHKHkaKlm/9FBh/EjO4uOE3q6uyREOgxDJw0ILhkP
MZXHoccUtPn7Fub/N1G1PwVt/O9M/97Ef2LV8uv/cDib5m+KNdRWFq52x7Mwr/8nf9n/DWOxtxJs
lQVr2Xb/i79sexBucT/zP0LYfYzM/9cND6pWwaiVChW8SdqBK/+OxdnxV5TG93Z4RFqugr3sWN4a
geG/MTlDJWC6iLqH5nKt06fGQAt9PTDnTAdzM4FwmOhKkCja5BvDppSlraSWdNrq9ccVasOISnT2
jaVm42POpM3uCCzFVNiS4dPajCJL3dEUpx0Yz2xYRsK/a14TGkPGvedpw4w2dILi0XoBG1QPxUd6
2OyWm4mc8ZFDbORE8tkjRcDj1Yj76RFKh5PvCPgjxJsQc2p8f1FMYyq/qK+6yGLenFCfRvu5NJbH
OW1Te2erSN+4aVfFW1OmrDBo2pBVDCVbAKeGrGbsAQfsJJNIVBfTBfW5BTCyIvCoRMSOHUOszdaC
cXetzKG7ngvyxKn/JQ1qTjjdBPlmq2mzuUeIjm7yTpZWbYBtHLzRfBTVPPmHNoWjdl0DuX8CU63a
oxRdqu7oNysjQLKHcoa7zoRn7Hp8RblfGStrqkv3VjHxXbLIZExvFRUDprrLs3zXI0yW4NpQuk1k
9U5UCzmeCNQvtXkwZ0lrqPLsYjhIu3VdLEydcPM9hmS3H/Zdk6Js2rQ1OlDAQo4FtetcQy9l1pd0
lTTOtHKmk08aLaQ9y2w+pakZjdsaozVqnRih0KqrAFVmod4YZlaf3YybBxeGttD0UstpWUyP+MQ9
fZc3/Ld9qIVEE6JSzFQbZzHB2fkDZO0bQ8VYgLqqsUbay2q2N3TbBH45xp0Gk8jUAWQsmD1329wS
RFaO5IbRhWJDybcMIOt0PdkwAURdNKTbuK3VsFtmcKJnhgLtTe1AnzoYPafLA2i3fDoSl+H492au
SHeGTWzimNNDjbRz8C0H8X7umFtlzcWz687uPdHWyccqVSsb0fWZ1dMotzABetXdIjKEzbkuu4sI
m+Z6jiAaYN0PgTcrwuCYbzv4DnfLCjyAApgW7+huReQvgf776kVuUhxm05t8jrcoEVCxWilGzmTi
zIAIMkON4M9ztoLulNq1pSvA+5cE6Y4JYuetQM5XMLjNog9AmUYrACPbGKCwiHDdskVhFgfDzEDM
yKf2c7o4dL6WQdAc1FEu7szK6bBaWqsdIisM1e6nRJAVDPrCfTEVHs5N7Wo6Uwr3Ch0ZYaNCoOqi
9+kkDvfM0+suhhXSjZiea8n3iih2IW+Z7ivDhhauXS6+pn5CAhuxjBrntYfrElf3OGZb3XUjEqzW
FzxEpAI9qDLv+13qx6V9Kacp+pg1eAs5ki5gM1E0xDqwq169isnz6h3JPXa9Fw0rJhk4ZXNwjCIE
BDagh3UYy8DkK2BFbnlblyvOIPUrOioLLRZKJzq4G9wORtsHRrTI4SzTjKOF7pyUmzYv0q33rjUl
/WHpFacLQ1Wd/xr5Q66QSzMSyTZQO03+JnnXxmBsstZ94uSTGLdhNbYZczcHuera+SogG6qhy8ug
obwIX8cBvme41WEn6AvFGInhBtWsErxYC4G2UB8LTKuKicJCQkUUpxy7nawx7CMgQyt9zzwA964S
Vo0qPU2yGXzcYOZ79MvRcpWviXkTiNmqqx/TyPayXTMk2brYygH54ok3k3WblQIUih9MCj7kbmrN
eUbryR+fcbJp2riHcdSycpPRJAVtVsX85h38NBd7JcdqdbOOY/LdYK2XbBPjMSAxxF29t34IXmVj
dqDc8K+EvqxOOMQ77z2NpQ6pIotuHgY9A33QR8ng+fpLTtYhSIhxmdHSz/kgaNVF1mTv8QJXRRBj
IPNwLiVNurPHnO6/AfOzOtEw8V+7JLY+DiNeycdhcEAmKbOXhHy6SC7mKTdfo0XAMkOrP1eHGhWv
s7VT04o+YII32j2jLnJFRwsRKm1Mo2cm0qNjv/ErMTMHR7wvn5TfN34g6RFNm1GO+tG1evMpY5SN
9s+Ke5JUBKHTjORj0AxUAjRmUuZW8ybqvPCShdNIhzYR9JulWeVsJJWFEQPQWlXzKpY0hBtZo2GU
UAYO+K7H56Fk1dsrKp34xC2O1GYZB16t3q/jMLD6aELAZaUkam6bxvPynemEtX0KMwoBHqHGwCHd
hZVJQCCMDqrWmtZeMlDqHnTN27PN4qxukNxo9LwTEt5sk9HawjLkSuTGY5WHWChCoUDiFZnPtWE2
/BBlK7eewT9IbTlOGqEkW8e2LhpN6E0k6/rkpaX55JgMD1avgO1em63sYdKjOrIPtp0tX3O/r4En
IH974TmOW2IzYyC64L4jzVjBpOkaewTVn9XIOG9E+v1MIESZ7jOuJhP3wTecIPTgicIGiyOzxTIu
ueIGyZiKdNbG32v8vsXBwkgwswJmWEIJf21dLzAqlTJcAXfrwAElILS5LdwOSrObSwZXmTEMj4mb
dChHwU59pVGVoRsS2WjDjHDbOSj6ir4jJQgZLcmAxbOidE73XN3hac4x3e1kERePQ9K4L1Ft4rqs
HRdvUgeLgEpyKbhhaGTNEEcrKKT1kMNYC1aD8VAVWLAZpuYMtmy/mT4tVlhQSorQvjenqrfPfVX4
ZWByuHIDhCJee8XxiqISQjL7+c5iFZDnWtVT/JqpmsonoMUYImtPEhwbz4QVNskhNcvw81IKp9wa
caufOhBjJjHfS1zcdENV95/LyRu/ytDkzg6R5RJPmsFn3mGkQgXey7qjj8d5Rm0Tp3aOcdM51YFp
U+fuqoQgzm2kwUvch5IK7pg6UNr2/lByAFwK1y1vTVAWw77NxgnRAfXf3qECYooU5xa50lyDrY3D
lf5MPMcYmsqsQj2bjz2OBt/Vr2YOc3VHz7JpwKagbTl1SqYfKxqa3a2ZVV71YOVz1zyKSLTNAY1J
81XhGa0DxtchdeLYz8Y5Hf04Q+sJS4XU3WZ0A0hZCAhm1WbJGaHerF5jlJIoRqDWl3dk4aYW+Qai
cT4Udtpmd0CDkv7RSThEo5YYQUiApggw/HIiiA5wjKty6g9uyY/R8iILG3QLryTk1BiWwLBou73Q
QU6+akGfYKMTwwN2NptJxhbdwHoRddndVI2x2Fii6KvjOfAYP+OinRuaPyW/ZEQc3J0ju7FsDupE
Wx+b1pXXbLTRsuUAhDNFABV+D4M9veeQFUITpiYEsK9D3zjZPFnMytp5rrYD87aPfuqT1z05pYVT
w3BXE77iEE3PtfJfqzCyu41fdhLvty4FMsw5XydHjjPS/R6a255ZKQCU0BxeObzME27pCKjHMsv6
xavm5smrkdnTJKj1PbhgrJklEzLm/GaOc52YqgXHZVWTqa4ig/hqqMb7EFM6Jyyb67pHdOh9iMeM
MBcMD4yjVTsKByenkXy1JzlUh2rIwReViWzeMZmBhD3Fq4kDeHf5sTYr4xP/hALXQPRFWZ6PfMe+
ttmtIEL5/tF0vErvFs8yPpmMvTG09uFcbxtdzI9lXiK6ypLe/gJNENUG6VgGdkWXpt42KzXjMsOL
2fF1k9FEjyJ3Oep8AJ7sFhLteGoIM2ZvSRv62pyct4ZV0tETDQClbR/V8pVejvF7gkpwANDp9RBp
soSDqxQDcpSsBPi/UZQe0f+v3P9JyrQcKtp/DbN7fvy3d9ie4uLfTi3hg1/a76F2337vH3W8cOVv
7HqODdfSp5z319Cr8fe2+49/R41Kte6QpcSZGnCduVI0USN00X/8O9W6NG1FkBJRWQ7taDBmdNK/
/SePrBppGSRwSCSSGF//TiHPp39Xxq+UPQpDBSdIYlvj27whZgofSZ5mbdupdCAjbD7MfvgLPBk/
xU8/AkLf9zg013KIRx75iCmS11Y1HeJKBO6gHr+7/nd/zVz5M3XtP38SlwAdrglw0TfpJN0K2MMF
Ee7CbNyXMr8gydmljnonyv7084/6Fkz5X82PPz7LpP0hXdOgEyO5O9//SMqhUDaWOaQIHa4wTOAv
KkiHIqc0nA811O3YHq7KWR9khGI2n2+6WcKqto/r1VXjfDCE+4sff72Kf/lKnmvQ23Ecvhudn++/
kplIMysXQLllJB5g7B6jUQep2aMM58Y2/rPOpl9EBf7qI9dn67v8GQnR2zWMMUQoot8XMx/bERhZ
kELUJ1vB+ZzOzC+iTX/0uJrf/ZTrs/bdR3Z+irgGpRp23mRL5+UcyfT4i5v7Z9DjHzeXJdvixfCQ
A7x9kBKPJAkSULm5IXu3UbwUvjwi1joT/3TNUe8aAt4V6Ulb1ZV3hpS/+vy1c/b2ToLPNR3IgS6w
yTevZCMR46crCMEdXrDm3S5USnPLFLFQFz+Mz7OOz4mjHkaVHevcf47QVv78Eljrw/KXr8AR0icT
01rjMf98mVU4+8h4cvj8ud6TM/jRavIL8/INaMVn+ki7MmYj7EdAVvZZmvDQfJhPfpTteg6nBfGU
GjsfyG4AWOh3VX/FgARZS3ocqnHj9OUvsonW9+2v35d75sAr47V88+7XTVUAPyy5ZbN73bUJuT46
kFbPaVA9ira9Ahh5zZz108+v049WNt+gA+uAVJDu2xzVHEfRFOLB3FXF+An9x10FTqpxo4eff4z9
o6ce8Jxle+iW2BbePBG25iAOnC3cpcZTCQ2lwJqxyRc7qDqGlMlqZODorjUDS3FZlxjGn4GaxcWa
1WUssvuqWA7fJIfxsptAarsYIPLO2dBEQE08sx7N08En41OU2VFVqPf1skPqsht59lB2ng1zCPjw
2YkOP//ZgGz+4N6By6RvzTTdMt6+bkvkowLpsKMQYf8UefiqSLHXjrp2W6LbyevzDERCFpafJe5O
k1vR7ktf+1YHKk/OCdZ2UcbEK4+bDLMUXaktvg9waeQWIOqZh70ENjgIGE9hAlmoyY+FB4ylsVkh
3eOyJA9zw3PZ0LNNReCBY6GdcSBl/jhZ2BXtBcO0PhQ5fil/CNYraSDJDi1WVjSsZosKFM3TRDFD
LbPR/PtIjbjaaqIxXmpvusH8cUqm/DJbcDGn6GEegYY4Ch0AHSuk1MmW/IqL8ki0bp2toi08+TpY
P1Dm5R1v+aWfod+18kZjju7c7GMNXyD3/C+jLfaEJh/q2EU7kJyXyToLGNIhDlvDtjCH9ARVNK+W
xIaSFHcD0/AtyW63RCFfY1A6DMxbHTy7ZUs2mg4fF1W/imrl5zfTDbqSq1T6sGziBy/tGI1mBIcs
6RMGadJsiuwOC9BRSR3gUQ563UGsFKc+jb8AdeLMueBmioOsGoLYs97HCXcU432y7gs0n9Wsgs7b
wlULnINjX68wqIHFY11ISvdrxLVd1931WldztbeLgELAd110q8TRVbbzBafUsSDJHlIWuia3ejCT
/NLgdCFX9FGM41UWi31TiMv6Z5XDctBLe6vS6OxFYdB22QXW3TkfSTvwnPnQC/nEUCMYdHSm+0tC
IymSYnkObefadXjwxHLCJXNNHshWyOxSqQnNlLokBdBsAfmbVUfgy9SmfY325mDhXa0T56hpFcg+
ehhJnmM8p4ptM06fKH5WN8/6/w0zUrZN4JJJph4dMndp0WH7b1YdIA/IaOaXpDYOFR6z3OO9NRma
1gzpieZYAQCiAwGWJmfX0ciohium0luznXdV2J2yAV/auOzajgvrkUen+4dQJlu/bm59blwp551N
i1ijAC1wEzMqpzlCSgwZcJ+Z48LSMHDbW82pb+V5vdURDdjY5WDli3di6E50tAKzTo8GhICs1oe2
FHupJ3LQPVIcFM/x0J9gQj1wOD6n87JTS/jtGehcdjKpv874NWorJAxgwaRAdwxcg0SyuG6srvXk
m2SgmcnZMceVAnRo1lujEUs38cfWg9AHTCLnORny/EiQ2XNuTb9YoX60yCvX8qHar/D6t9vx0tRu
5neW2tFWufX8bquL6dA71i+2/TeJvn8cO8CKSZDFELBN983RJgllVtXQi3ewWb5GvMUr64nS/S5z
5l1Lbyae8yPj8Hgzk+dQi+IuLfSHdU81nPB9NPAktVP+4Prde2/KkFQ5WxAWu58v199Awm93Whjd
4LZ9hoiO/eaY2dkJOc8hxDOBfROcBg1ApLOfR0ceE8s+T/xdKPNsuv2nxbaQH00H0BJrWkWy/cVX
+dE5iRmp9e2ghEXhzSEF5+SY2YBMSQuKHuLOf5LF8qlPMejmOZAqLCyI+Iqxfo29DiIdi4UUwc+/
ww+fje++wpurMQ25IIqOr+DY041Xo2KmH/uatN7Tzz/nRw+HZ5i0xRys0jwjb04AQ1bHCDttUsDG
7GNlyGvMMAFlHYQM9e0dKYYw8FBN9ixDtR19mJtbqQQSArbJsDmRcL9vlLogtjznPa9t1P8i0t78
wbGZ/du0XKjcin94cy1cPTeZ1wBk6RnuCJj5DDV3rRABSeWwp4c9/UzcNAqiBd7anO3t59foB/Wf
B7gbSrsjDcc231wiGlxA2CdD7XLzBeZ04IfW55hzUFb8qvz7Qd3jGb5N3qspOZbZbz+pkl6ZAiXc
WcmJoOFgZXgloQ8dZj7YlWRFfvn5j2b9Je6YMp2PhFfmUfd7zrdD1Hd1T+Y2U97FfGQF6I4Upz1C
wq2PZXs96DYMJDZeLYL1P65VJ/llKJP9Cml+elyfiJmiDPfleaZ9PaNGzxcLDF52dF3YtKi38Fmc
kLB8WOJpX5XGoce2U49DQOcXzQt7zgRej1MQnXpsrfklj8W7KhePU4o9t25vzTnZDr7Cl8HmR7Bl
14AQ0M45beMzoJ2AhML7PBk33uAcazd5mamqUN6+M7L60vCl19/fTQh6E3J2cMt37DY+eFzse8Eo
2eMmhpScxno+r2j7K6deuU/daSjWiDg8uX13K+cwIAZnnb+dSZ44+JTZ61sCZoz9sLk1WDFVJo/r
YWkce8xA+oOWqOlLKpYuOeso/Tr46dGmVpb99FCr5a5fe8lpAiun4ogYtyeTc/B60vLYbDvs+iRS
HcF/BaDfHqAlHxxTH9jtznKePuOIvlr0dLOu3zCgzqH1Etfhw1KhaE7FVasQj4YwqNajSEgKH3LK
UzZdu1HxYvb6QLTcti7Dd0bLEdz1L7QhtjPukvU0GjLObiueAhXfa06fEBa3Xqk51ajL7EmsNtF5
hHi2XsOhq29Rfj0oIjRMlGPr74sXDobsqMg1jujMrzGNII8Uj2MdY6mR5zLpr6BYN5Btwb9upcJw
SfYlmoITUJzdEqb3aZkxZVQPC6YMDE4HQOy70ZgP60FGJjCdVniUG9rXrZjwXnjPIfVIqLpbr5jh
6AxXMmXDT7inPGuaLqqR5hd4GDdODs03eWBKQnDfi2vCKBnzu7Vn5ENutZzxYFb2ecyHE8jWs80u
BPgOaGx6v8wxFqzxqqA4LZ30vqBgTdA872i8MzGlsQ5H77xU0ePaC1mfEXeaD6Rd7hiq7tdncN1i
iXQ8zV56mdvlII2c53VEhNKdXFZXGE5MReTGapZDwyxwvTeNAN6a47OIxKNXcoEEZSfddGdKj2bD
SW584pV+/vmKYP5l80OO69JPtBlVWcr11kCA7xYEMg5oJs+O4tKKx7UesJB8LZwq18egSCRMXQ0k
cznEK+k15Bhoq4eff4e/LLh8BZqWLl1DMjnI0/7zV2AoYzBWho7Wol0dsNdlgA5CB/EdjPqffxSV
7tsqcW3GuB6x8sjNfZbBP3+YWSgSzYT2d/jHzmIBnBcxp9nEbfSALWNHwm0JjTG9F04U1KzD5BW8
q6Pppa6jhwrP84YO7DmsxGUAgUchsxHT+InIVFL/AErIkpKTtcFM2JrmgZO6cMUlQd40LOTjdf56
zFkvLkVaBSamj52jOVMUxCWdj/Ewuv12bXYtLqcw8nsPbjUfRkismzJPjzg0r0htOJeefV2mmOVt
+kde/ED98dDy6uTNeKNgmzaMkxn6jpuFITAwZnldZrrYxSgN29yDJhnp9wnUCMg/y01hzjfj6qI0
M9YoG6zBZipYBZf8gsD/euwiZk3xPQCcO4AlxcafwqBxKCoq1ss+91hjeVYLCkcrfCDC4dFIgXeN
ImAd/vbTd2QqZIV4FGy2W4IEHnpLI8eFqQsO4JNoot/nCfBl6ttHt6jufLcH+TzdCFoRUMoe0N+6
OzGEjyVQBtQ2PTmq4pKn+n1nUxFSORZDgbiyHgJWgrOOkePGyTn0i7vOoahjOniOKNasghq4HJjK
Qv4GmPJQdwZuqr2dstd1/kVY6jHlM2mZ3ZthtwdQfqkN+2zBOvWppzNB8Aa3rrVFYCPaxeG64zE7
M18MSAk9mtQZSML2XRWdq2Tcp41+WJdZr/KezREKQNdvB+aFG8mg/dsfrrCCTFnKyDvewjXlm2bH
zmJTXJqjCzIWzmZKtnD3aFXOugXDtbLVF8/t9K73nZMZtVALoto+SssB37kKavyvfebh7au4uTKM
zplI4eFPN7Y/7xzydoFTvqap/xg3/Y2dZfcua4uHmXEtvBMW5YVCqjK6T2jgfLjBjPpTscznas7u
u857RxrcQ2v5DzWLc6B62Euuj2mgDZ/XEjtKsnQ7eWhdmp6UgnxnrfhEN4UhowM3Y6eEE9WPY+BX
1NalCApIRgZ1MtDDFzemjOe8nQH/gXKIh8tYwqvStM+0/M+Z56Kh5XRSL9NN6gFBKT0PjCyZ3ezt
yUdVoLezEwRpjEhQwkfnptC/ODv/YOXA3cqZmYAUTk9ve/WMYOd8boHk+WrkdMTFZONFmXHVwkFM
6U78fKn668cRckaLmheaxieV0p8XKiNmYG93YMxF1l+t5xOCSwO/KF7XJ72axl983A82Akn3kaAZ
qjI0oe6b1udMlhpaT1SODC7JBVh2TeyhHFqMAz0bLIbpizFHj6OfXuIoP8Ztv51Ucv/tZ/5bEUT/
Pf3uU5nz19uEou+jrP7Xv/yD1q/zPy3HiLv7r2eERM6042vx+v1ocM0j+mMyaKnfbA9Fn1KWvR7q
V63uH4NBU6H9JQiVbZ32uzTW9vw/54LC9H7zMOdL5RG7Z7ABsyv/czAoLPc36nLDgGIoqYLohP+d
ySBl5bqDf1fsu55DfW2yDNkcs/iab3b40Qdq3XSQMpxmmYZdYzdt+klEKdBAmZkg4qSbQprwQsf2
bwV2Xxc9vdP6/d2IoCDeObWYTcA/OqHFxEUwruN8la0pWBjhfgDS6JDlbmGbQZsGRxgqAOuXPw1t
9+xNykVlsDQaI6c5tcfVeRleq1Fnr8YIaHvL2mGqDSoC/9W2c4RRkervwsmXrx7beJACO/0A9Yig
6BEOd51G6Uc5FMR6s718UmqMMbUT1u3Dy74hbj7+gBvbRAhkfG3i0TzStIv27lB4X+M2W7uPfXbX
ZHGx9cBYBNKY6I5Jat6NjXTujvhxGoYzt5X+jAvgizuXInWBQLHp196iNdFWb3IRslbWpb7vJ+gQ
uYqdw+KyOOLEw562YIWHp9V6gRkNILjZ4AeadZP7xajbj8pCgukZ8MTDsTHvWj169C5HtFalXIpg
DhPEvrKvMdYABRi2XR2aZ+wQ6Aoqt/Rv8ZTFn8wC3FzoZU9OVUSnIpr0k9IVMhmBIfxou6MfzHPs
P5PGx+9r8pb+LEb7xq8+5g1kpBkyNwqKpD+DrJdbVBAgCQBGnAQBzIdcV+mza0MZHjGulJKENHvR
pJQjet5FbuHsSxQcVwiqkarZudgtdkvWYVebt2T0XMfYDTEqgkyZ/Yb6eor1u2VuwiuimsltLMMh
/9IM+N1Fky1H084JVBC0S0EeigmJMxCeLRmQ2QZ0oCRn1nSr27YdpnPrcbcmWJioPSsVnXrAu7Ba
LPGo3CHaKvprO1Mm7HmFWx4UUkgySlENIfdxzpiDug2d2plDB9HQQ0wne2xvXDju6EdQfmF/Pmiv
Mk+tDWnUH+zrolnEzk3VDOjVZRhQ2FdGRJozeksgWG1jHQjT0tehNVZPReLlN2HZJV8WubgdINA+
P2VdPBwgACChhC73zi0y44HIpgqsoR99btu83rUYww5FUToon4zkpnZNHkBhXTVctrvY9mkTE4WM
unCpz8Wcxvsmzy9Lmldk7mL3ln4P+lePZMEiHEaHl1oVNyGHxeZbiEsA3XBOaOaC9ypqn8Dngu2D
UHKgg086RDw/WzEYTaQPLuHaRHDtMr8498ifrxaBwRGw3Qsq2eTU5bZ+CBPG3hs4ys62rNx0N2bV
dOuvdFZgNqRVQpLbQmhmSmXkt51wiv1QJ/a1s9ThbSKX4cb2nP56iQ1OSKjm5JdSS3s7G+1IM3yK
r2rkPXvTaz+YjUlfu079zezNIJPwMWHfdd9p9urpSmsFLmhUSefvJ+76WRsCk42qZxjjWj4RVt2w
PkWNB6VNTx+6pQxX1iDULtLOsGiH2Ys/Wdk2TPhtoGIaHpupAwqOI2EzmeQFGKvsFkk+oSbjrmhg
EoW6gHAomiY5hY1bg8nT2XtKBvtcj6a8SidBPxu7wblk/mF4zRdrSD/FZuXdYb2MkLU7MdX+DFK4
Lcr2HTmYy3xogLw3asv9PGJs1LD6u1SM/afWTKNhfbecjqiY0iPFw4lRV+5a7ZhHNawnSck8Kesk
IQyJdK9DctsIDc0Map8ors0HpLscRjEAkLYboBI1L4i/WWogHDK50jl37X5qNcJzU9Opx42Hpm5A
YlX219MQHdsSepPVVCekf7diIUol5Fk7IhfAXEC8cRrP75g0nGvk4i6fcTFi0Lyh90nK6pzIaF95
EtwDwLZazv+HvTPbkdxIs/SrNPqeAmk0bsD0XPi+xL5lRNwQkYoM7osZFyP59PO5VNOlVE1VobvR
wAwwN1WQUhme6e40+5dzvnOwy/QmEVjKxqZ87N1LnxMvUAzVxlaAZNgJdA5kQWQItiKWAZVtGMy/
ygx/MIda6L2pxVlPic38cdw3I4svoXd1Tg5VWW3dCjQ/NOkWSnMly/MISi+emn0D4iAGPkI0x3HO
233a1TehFqtAs3saoy0g1x2CV2AZqDoZJkUR3t55hB2AktfpyWFBQt0yH+hOFvLZleOSvlxY8YOb
T5wEAktwuEEye2VQTFtyvuup2afeBr2FXBceqDPGK64t1KJGZKip6wKyLP7I+d6t4NrEQ+tuacru
FeL67Rj+Rgq9apL8saiKnS71HtyQ3qjKZtBnl3DcAAF8WgJ5LkA649w7mtsV8kJHsm3sPyNth4VT
OMVzEATpoQQ5A93bBYcIGalfExW27DS0zp0XlbSIRYtyOAmg8ffRl8CHsUfbbq8XeDO1TH5tfc4P
v0GLO6ZsqcZ5ITmNfjue8v46Tu3u4rx2j4VK41uIifVGBSBmarc5TSELsinFV8KqH3N8LpnwQBr3
jRJY4TqzsUlVd3D3gkG5bQI9g+pDdl1YYbNRbkJuFWkVWxNent1+/IyX5trBjBKEBQuJ2uWJiG4r
l/FnbCK9S2Tz6Nnxo8cYf021gh6cpQtyTFIHScTCuwCbump3hFPvTG7dOJO9XJfM2deg5+9HLsHI
q4HA1Bwf5UR3PgKWnMbgNMyYWeLu3k7cK2UEJyKDwnBwgURjw/xmqgYDyzyaQ6+KGqzmHHwYySAW
5S2A7D7G8wiaONu5ivGD6QfnLUWy2Pqc2J3LFm8b4OlYQQMJv8hOF1d+BfLUU1nxirnGejPBcs21
UYKzIpJ8FaPr/oGU9OTXtjj2ilAyTj2zrhlXAi2X76DTwm1iD87WMzYbviGAVUkS2ZsDqmptBfGj
IX4JJTDnne/aEsjTOIJ01MwfjGyqOzTtDYIQKC0ut1DWLt/iCL9ipMvb4gKgHj3rvV86Tj0XGbp2
r0az5Key08fRWG8ENu5wJQ/rNOx2KQTWdd659/gbxU2Vu1fVABafcAJgpPnCSSGsr6418jpZzMNi
Fw8DmSaUJA7f3/bcl1B/hwaxGWu03OaSsMC/QFPtWUJlyz4fo+ZQjCNY8gt1Jhpn3CW6jwiEsWcA
/JBKi5Kqq50tg3PZfQud6svDWwOLLw8Pc9ue/aAlp61S33zkuOtkbNqVzmm6hrjSl0mxm21GSVr7
Lkx1e93GU3nCyAvGeTFPAnXDChHRRxwS4pBhKTgWuOYwvSmi9pyHtAtv85yJi4qVM1/pNOjuuiDQ
sFnhcFACg0ePLX9fhEXzmYiFUEvHTudnx+4js/ZxAn3gcNerMSwJAWHf34H0s3AJT1N/3/COEXop
lY2ly34BbRshakCeni9iOc7WyD8PRi3WwSkuGE0rQV2FKMHa9DBaW6Y2QFxXJZ4tPF4++Q4K6nOy
mlPlN9CeG/e+Jgv+ndgEXlAs4W2cF/q692A3KGy2N4k/LXc9KBIXDJCCH9iWfn3dzUK929MlnIoC
91gE9sBtNI1Hldp80QTDy9ixmPRYAWNMsfDdhnTt7vG5qR1VdnCaCLzMqwuERTiLs+9G6D8QSuRr
NyuqG6IaVlnvKXj/VbfFE3O3pLAg8eJ/n8zgHAosU/UdhiK73WCcCMcXZwoJHrgY2Tm0Ld+cFq3R
Wdhj3twAWZnPg+PAxcERPjMIWXdNHXT7fGoW53Pylo4VaJZO107v2D4Tk5CdO3rhQ5SVMxmKw6Sf
09DmgcFB5XyMkUpfSjdeLiS/yUNmlUIcWMmxN1D1k0R/ulbh+8TsWHz4M7ueEgqSBDeKTT/zIY81
dX3mrMZRzTGesdHIarwAGjM8U8tQQtdaxt7uMwIl7bjfayKy7Z0IOqxgTear6Fs9qbAj5grvyDqd
9GQ9TF2u24NEn1p0zBWxqfCw+77aTkmHoQc6QSteC6wI8tD6YWatNfmV3mZIGdlPU4s8KaiqTG9Q
tyTpEdzQIu5GuTAtw58MTIHOiYaMsZBPGu7iOyFAjDRJ0XcXnvdd2nH1pISlxyMmunF8VGjRxA2d
Jdd0oFAvXSFtIb80AjSmRq5ZPX4ARKrRN8eDzO7TCgD9ySWXpTkumsU9yxuixxboJdMJLzxoeBNT
W7tQroD94AFb9KyqlZswpEMyQteSN9mPmdjJo9s7xfcyvQTTLWIk2aL3juFc+3eki9rrZlgyKOPQ
ovOAALsYRQ309oY1Pumt6R1LqxJZSbgpg3TN1/IYetayKdLFX+VWZ2+KwHquS+v24moQheMfY7cL
DoqgRTfvmluujRbdNu1rlerXvAzbrT8otUU4xDHFViboHPUwXMg0zLCjmwJU7mvThB9x14UH6Y8v
9eQqdCyB3gyyce5gC6aAjP3Hkswb8iGq52UguaWKgcHG6hRVJFDmg7nrCZkzbesA07HODmJE/rju
UyeIUZUtoY1d+WL8tt3N2QSgIlKX8Hd5D/fijSgeBtx+vGZvASiIrBlR9NDvfMjv84sx0Y2Z82/x
MEsJaWsCuurlL3zUb71K79LGo7ez1AeyB6AFF+7Ur7ndHCo4B8sC7XfMuzc/5wMgQazql41MA9wH
xlklrTrmCl0STtwXUdsPCixNOkLoIWtm1Vf1CeLED5x48LKSqAHr3D3KEs8riSZ3iTQPxaKuHSWY
MeOUWi/teD3F3TkOxF0/WeyT7P4rwjvvqeJUxNN8RaoGVehI+Q5Ch+U8hbEa75emfJ2j8J1W3EAB
j4++cueLzh/qB/HDdru/XIJ1dqjUV86UG8LVXRlylbnuFjftjsOXWAjbfwdodU6HcsI2jMF06eTO
ivM9fIBNUobf+5n3g7QXJINvcwQOajTZ25x20zo2RHMs8VsZ5r/KhrxPh1UrA4/jrAnR4ZDcVHOy
bEVTvUyJsLdQoPaDHXxYMeJNa4FxqP3M7EbbSJgszUFzC7ZJf0N0APP3USwfPaSlFRos/txwmUkm
k8dhuox48T5D23E3UEvGjeAnia5+c2y3Wc10qRB3SiglAM/6lH0FB/paOPmZRJmrMCDdmFhF/CaY
scHgQ1q23QcT5M/wYu67fNwrjxTPbIQSEYS8y6F/DAiCQ014CBfCXvn3BVv5fdiXj63VHUidpX+p
90kuHm1Kd3siP7SYXiaiDJ5LIMxlFqM2Wm7Afz+79rjBoHlKR/uIm47tuT4E+LG1JqRQd8NqIl4J
Slu9t4U5j318gJlzCoeeRr54xsO29sMSQEJyBCryKEJAjLEpTyiUNs4os6vIdk6wopANQl7srOe4
GS4AjOzHJDu5LdTi7m3Zn+JLUKGIHqD+dQfyyKBYE7C1ClK5VQ48eR58Yqn0XbhY4e1I9BZDkyPz
mde8yz5jCsOFK3oT4sa7yVw5XNkGIz63+JtOycqMWlEfbMhFOuXEuNDoNjmp2ZtcW9GdMTVQ6Qtl
prU7f0sfhQMGqIpk74fnacI4ScrEfZmyAApFe84016/uge4UNhm6lf2IQXYb5gTy+t11mMVPXkHu
pImihyFJGVJYBVYfXOkT4JrJjfbV6K6hb0mWsSzrg2TtjQVroN46MM0hHbwUWyG9x56orVm2a+62
BMakOi8qlLtiZnjEjOOeILcTkyz6bkaSB5z2dIYWWMfxAJ4f1jpJQcJUBOw03vdFpq+dFZ0CgB4M
l3hQssAhcLG+cXN3rW3wrQnHVdER/usHp6BctmEVUdS0xzyMIBix9pps69rSN7pRV5UB7WLwARX9
Rd/nhJsiita1jD/rTK1suMtuO4VUE0DR43l80Um7IfLnW9e4fGO7fceV3dAzBp6847wGuaI3xoOA
wy4F2KBrXeMxfIhj2N01OQv9Q8nORavw2RZsq5fqQfCGywhdnqBbq6nRwfwbUez8AL+PvRBGTch4
BB3Wk/Tmi9nRgjfUEOojTJdtMidP0FFcsi6A0jqJNaw8q2jZMxFa34gfdWUdFmf5Ci/2JBSdeBb9
kmcaDix0Hhai0/jEmuEacNQlBpUKuvQfiFCF1JKHJFh6DADtXmHFVJ+jqk+mMO8FqUWliSE3Txu/
XL7ptnxzwJ4SOEex0vqMYggGHSxzh/Ycfm9/nmt1bag5ggH+VSNfJgJFcVlk3/KquB0dOAFDd66B
lGe5FVyTqEge7yVPUhf4/IPL8mr23lBe3BYeQbCzIDRNRAEnftmvde8cKSReMDLv8GJPq6Ehb1ig
L6728UAoaBEnOGJjc4W1HayUz1xXsBSjcxXPSUyoSJWQu8KPwUU9XefLQFBnnT2GdoUTDpwOfqxd
Z7pLyi7hWYWLKIbgoZ0jEqLEVfVROkBWvbFbDdMwhGwFc+aojnyTbIXXCmwPeZHMtLG4apqtVp/a
SvK2pHW6Zpb3HUD9uMkgabF77hD6yreis+y1k2pWdkCEKUnx5XURspvyGfpXZF4j2ihKWQQB0dLv
FqLRSsVPJeOKWIMO9ZoTHiC/WqX9WHVpVTpbK2yneQB/l2k0wcOY1sVuIdEFzmFbQIY1lhM/dGk4
u7ssbLLmLPOlSPdlnMvnpYIfwucB7WMrje88YcJLq/WoUrQ72MbbN02tXu4A5IAKwNEXfzZBjA6D
EB7vK6v74KFZRvOg7BDGaBpZBIBNVE/BqmMPyeCylAPjzNZauq2f6PbNuAn0nBZcREMnFdbcdJUp
bpbcWA/KeO2rt3gBKaolmNW1ALX2GsXdSJ9N3hYheQlj+HWOnT9dZzLMnsV0YVN2cee22DhJQ10n
U73Eh0IpPsZoymu+Ea3EjQLHaAmQeEeN70ASQhKBTqkbmN7XobWf5qZ6F7ns702ol1tnKpKUMGFq
3t81Ev8NS7jb9kf92OsfP/rrj/bPu7j/C7dsFzvH39+yrdOPzz9u2C7/9V82bO5lj8Zu1AOZ9hca
zl82bO4vMvAF0Cm2TsK+/Ja/LNgEv+IRfhEx/Gc94NsIb7rfjXfBL1LSsLF2QnDDlIPV2//8H+wk
kx8Uo+WcNHX3p3/+l3qo7hq+q92//SvL4J+2awGKYpSKAQ4/B5+fEzp/krQ0pAFKRRrgYBUKpBIe
j8octZVG7RGlk7MOC1FZtNthXxVPbtSk9xmxeYhDWE8wa1AFvVqB/DOClY1W2u+g9WYVmI3zctGt
nRto8w+CtC3mAkkeERyABDAmRm6xgHwht8raXadrQTfqDBG6ZhiQnJHJmGcuvPDEo/dgmjJD8fMH
Hm4v16brjp4pONByps8WsR32eJCEhUmB+rsgiaqV0AqIsK/v0qzV2CYufe4k7X0H3TbdG4tUdY5A
Hyt4PbMhoelyKqJNb6BJ1vaN9AIHEA9/KvuKCJ7idRmbqAKD2zv+K7aC9CPpsR8BpLnw91QtmDzJ
Dq+Ljhp9A86X/XcZPw81aJuQCAlgFEh9Fs+xvtHH+Zd+a6ayHNBq3KgCMcOr1n7MlC+Jkoe8Yk6v
8e5xdxdQ7wZVXtkNFPqUEX7l3tY6DYGdWjOXLoh7p24/JziFP5SyMOGsQ8J3CIy1mYA+JmnUew+e
pWX91uI0n3fzkmKrcCfz6dihg6uk0M33VAXzF3WUVAtyElYcW25FHykjKNouJjcR2VJcZZg8WH6E
Vb3kt5hNJ5y/nSAvjMQG7mk/xV+fJwiCnkPk+j9y4RTw5KFMssqAUh6EW5Ek7ZPKovikLTZU9hz6
B1uO2X1NDt7BzJjL4Z0BpOhyMrSyWKTu42yqzm5JFYMBucuyIKlBHEDyQIYIZnxqeP9IZv3SjIYA
QjMj6GJFGAM6VejAKXbYMwWIGUaGUlnSrOdeqBnuJs04dIloYQs3rVi+kNpGtEbc8vYmREysBk+W
wXYCgxSeyUNPnY0rXaIY8VUE3bZtjG+dh8yvyj0HdEhD2/sDxpccJwSQEQUyIe4HkNEpIH+KngAY
XKALVR/pbcxHb5YvNs6GUVBPmIAdDI/RXA53AbF4m6yitl4DvW6vZgZbN1ZVdTumVwy36CIrIi3A
yF22DxZDbFrq3Vi68+Os51xviRTTaIuaEcZbO9/m7NY3SCUn6yYElHRP7qETYPIQdQFqu0xeHMuq
D4J+l/es5snYdnOFXXscWrhMsS4fRcN9jRqMBUSrhLyfRNB+ELfsv5GtIPWapokYKEgI9Lyzjblr
XdYJGXtLCXzy6LmYNzYhOyg4nORrg4buCsxhwIT7b1CV06dppnAKiwuiaSR1ADHYLFLWis/9QMjZ
9AlBJSdzncBXeuzKAhxl8VCR0Bob1Y+/cjgQqbbF4a6CaDWxcHc7oFHVNPA1XRm7iEhMjSDjh87e
tVVPlEjqmGR5F47oGIinnbT7x4jezln3gLsIUWsTKxeXnC0QztWxiBgTNV+tNu6Yt1TmRI3kkMCH
jJJsqklSxn7QhKOut3UEmpvinw1WRP4ghBAH1oCvpgpOjzP1EheQthkXIWWWO8BjdVQieOLNXy29
XTzFic0f89oFpGzMSxVfCpq1DDXijJXXpqW9z+rOImMqaSXZmP5I+OCqC9AfPDdJ2TP+rQlWSD9k
lHT1S9Rj0nhbStkUTyG8IigBzgCIOII8rK/9uFuyLS4k7UABMkM93Ol0GgwVNnEY7PAMThztMACM
ted/DOBcaYYLFaBLzeS+d2nBmsauoJ8A7/eiyVoZ3v1NCrr95I6l9chsalpDnWWz5Vc5BTtzKIis
HiYMwQ+6XjylT/how4e0Bso7j4u/1ZmLkGEKw8HaRwPcrGAy3ZuLhGtdaRFB0HKXAZVsWe2yYYzC
FU21s5/AjL6kM0TXpCe4Z2U3dsRkgbGW2yfQN9JAHhl7WLeDT1SH0YJhMpnoe9JkwqPdGmS6kIu8
95GwrnUPKXRTDZiVKLirg07HhpCUqLFWk1rmp0J7gFAIbSIFI/fcDUoA9hRM08Ve1F2APG8W0U6i
xdhnInWevaJiN9DDZiZ88NQO9pcPc/0paNHksMuXzEw0K6gobeuXckbnfmagSNajG3xn3qf0e5pw
IJ8GNjrqMy7djrgNcBDsGHIyEVcod1jEijHFvNdw575llU8FvGHQAfR45VUyvp50KZPPghCUD8/3
BWxIQqOSK12Tx7iL89zCdM9FB5SIrwxcfxGM6yjJTLiWWVffT6Tu7DNt02U3YN3A0C0TGXWQ9dVK
hKiod5mMM1hJdhJeEz7Z1RtWvwyMAJjsc9Exnb90J1MS5RaqgYodo4fAYOvWAyaJqSvyiOkUs3EG
eGDRd1bVQOh2UDWTtaD2pduG796w4Gk3UuQQK6z8vupUAGes8B96vQRI6Qqo+itI6UQZZ2FtHWy2
ne8Gr5y9HmCQ72LLzO2WUVXxOLkYitbEofYfo2/z4cP84bpZ5SSrL792qZemN3GBpmWHfliFe8go
85m+UlxVrecFq/ySODwHVvqFwh/vYrfUkKY4IQeKsP8uPdv/a6W0wMvy90vp1Q/wQn+spS//+e+1
tPtLKLG7UBdjCvdl+FeMhY0gzaeXI30BGRsykIjf9L8xFuIXl4qArlqi7vIouf+9mvZ/ES7wSoAY
PhZqLC3hf6Sadp2fTTnB5SUk/iMq/RAvsRv9Sasm5gIPBQAw9CyXlI3R04S1s3dXTr3j7GMUFLL4
gklE/l+xcgzcjQtWuPlhrIURUmE6HBuVg0glpWtn/t7q5iLqjlmAdCHzwnVp5TUeh1oxt1GLIote
Y112VnXlTNZG1KHz1E+ej9+XIn5bcNmVLLigxp1h9zIzNQPJW9eFkYiQeOE2WNuGH3lY0nhu1mDD
iEwlJNk058ZrsgvpXycDkVScZ3e5spjCtH1e0EL7CSAcHoSQgU1gp99EmlxcyxFH0KkzhiVeS1PN
tKfXaEZIA9xNTqvLzURHqlbxJOczaxwy7Rrh50hPkOp9AUHPHwY0P/6WHyG79aDEwHLTmfJ0p1yp
cNeRkLJSUsfPcdpl7DxRvDuXxHXKP8IZukeIzOTHzlwGkO3azoq5PRvzkRG1JijLHA1V3baBAapl
KZk9yc75YsKoBwQMA/Arb8khaqZWJRsyPNE28xYMU3hb1WMu1zDKcDSZ2MuHXdcG6ntUCPCdddGJ
mZHPDPvIaof2pVdu1eynwQGwQ/JGIrceTcQNAYV5SJlPGjGCi9Fa1okJa0E8BplgW6GRKe9FeJFJ
uZZ0Ajr8OHgH626uM7IWflDWi/Ls6VxdjNBNjoQByPlwicco5yMA0qA/DCPWup27GCa/dWzbJLuH
XEsI+lK8I84AbGJfQwX6msmWEfuJd/SV9WbvMdlOq/fG8wzDw4hBbMggFuv4s+GYLinKAzfb96In
inHBzAiyMuvIjapGhie4X8bqjhzumODoJsrflll0hAEXNAqrIR2Ntwq63n1v5pb8F1gs3n5aXHUH
aACOOWERHr0MWZRksg/gxFfE3IL0q7LRvwpHD8U3dPrkQhYjigQdj1yYmKiiCdad9Zv4B+V2fJtU
DDnXbrCr56kPiV9R4a827MJnj7r6cRjdJtrN+KOCFX4IpnmkCoaf+djJb7lBJrIWGmniKsbQ8912
BuuGxPsYciQKrAKM/AgxMxqd+nUklvO1UJAKWUJboX1ttZN7ICw3/kIWmp5BJSWftZrFQw+w9qMf
3ZgpbV3H3yle3a+sbPWbIHjr1GVaPscUI282AHl1cPMxcXhq0mTeUZKTL6mhop5sv7OQSqFEoZKU
djKHm34MSr6XPI8GURHggQDyl7Vjlc5GOdMC4VuY2OzOm3Ec2ASaioDRwM7xrccdKL5VSHYIQjhf
0Rk5TtbObHgQGAVJSTK567nBJvec8i7TtUsUJjou6NiOn35v4Ee+umHWPzNMTR5TrF/VRqVa8ESH
8/DD/+2j7h3V3QB9Fnd8urjwO6c/Vmmrv+vcA+UgJqm/W7niL6WznLVZ0LljtNLGsqI12RHej2RG
vL5JdcMDnrZI5AAUZM577zb9uWfoXGzSQjIQTQmODfgDJ0G0K5xL1pFh8vyU2T1KLd/q3PiqnuiX
wcQuY7Rx8pyMDo4sgFrQa/v5Nuwnt1p2SG51uR3QXqYA43DFZHe1J909+WbFbWcTxbQKStb4O4Nq
8juMJZK+LK/tJL49xAW7JUkq4lct6V+hSGP2K1tNg+qT8f6AX7Jxdh7dbQtLLbWGo4sPAdlM0zru
Np+VUFhhyqaYtrKrR7Wh1wt3tEPoQOPE8Z8rpyUZaz3mjq+eQzTHNr7iMD2Sy8d6X3WgxvZtFobp
nu+/dr61lnDmX9n/iTdXabvdipLTDUSCbO6iBkQfbhn8wuumt5CwFWk53KYEZqSrgqXjxSoCahu1
hiDByAP6+ZEktqipnkj+5hdj4GPc36nNMqponzNk5e9JnMcvomSLyFedhyUWqFUMYSo3XLkZi3/E
SM6VSEfvd/bP/582/quQFCl/v0Z6rrP+x+e/nLM6+Wyqn4qly2/8vVpyfsEAgv4eG57tsFRwMI7/
Pnm0wl+waUDvIn3cuWAFor/OHn37F/wbIsBPh7HvMhz892pJRvwSDDHg3hdcV+D9R4qln2X9F1w3
P0JEvLpr49b2sBf80TtYOQVCw55hdak3jW0ffJ0c/vCW/GXY+dNw8+fR5u+vACjYxTsg5d8UY8Aj
lR4KXkGB6F0C6BD5f/EVeIP/+HeI2sG4VcsrVGT78XcI+u4/8wqYLygqRSgoUH9+BWdJOj+3PCII
go3FgFXl+p+8wp9c/SHkAmljAIHHzqcNNO5PE+CkJW+JgBB8dn0jp+t0aO3HpavCbxnGZOdsa9XS
ivcomEUR1te1vNBb26C8drzEU5sQeL8PPXSovk1E0XMlJ/a8vGqOfmyrE2OEfUyo2nRlM58E8loW
rfh96fDTVPuPH/TPHlD+Bnx7nCjAKOKE8kKL+vlNUpydyv8Ns7w4V3b/GUbFSTb2tjHyn7zS5QP9
qxfl91fCs+ehLgx4Cuw/feDUZF1ql5azEnP7ROZvfh6D5b5Oq2Xzj7+7/+cXom2B2idcPvif/0oL
C9eKU1ZQfCLeIhjSNc0Lm7bXf/wyf/vOBZdmRRKPymf/Nw/h5JcNIRZUhzabVRcsKfO78G2CJmOZ
4p+81s+etMt7F7gh5rfL/0QcLn964DOcYCSV1y5q0OlY5zuVM5NvKbu6M6r5f/z3ci4f+c8fFHlS
yDoiBrL8/2/svD84k9m9dpJrXq6myl2X/ovNMiE4R1ZDafkRjA86OYXVFTT+1T95YaIH/valwwuh
BRYIhBJWBT9/dIa7P+GWhXkqvOEpcMYcS2uwFJTjIhiuyJae3HUzl8GnKK3ylPT18uCasdn23aTk
Ruo0Q0Eu5+w2b6Qv1oWPR2YNV4yC0/cG67U1zJ2pilmACGHVpO4O7fMcCb4t3pD3T2jKnDfUOtF7
HCIOpXGsVLsSniKgw8FKSVxQNSQwqfHZzBuZtBrdWGS7V3m79MeGJAI6LN+M38vW1P4uSIR59ttw
CtaaTdG29LrwwSMHoHtI+kCCX1dymU6VHdvuOWmNjYI+iK4TUaJos9wYRS3j8uVkt9CjVm4WZQ/u
kPwYhwUms2K3GaySKWJRksyXrUoIC+9RlfOM+pndZbgfwlb4p2hK1CNqTd0cp9bTuxmFzWdGm3dH
OntzrERK5gD161b2FbOpNJ/TZtO1o9D7cfDda1ca9LSqihCAQAVqgL6PjSUhWQEE202N037PoSSz
2RoWEtr6uagIbl/A+raxUNU1CQAjctmhOatEuRuH+fsdztbmztGi2TQBpV+4xClLXz+TRIsOeb5x
Pbu5FVEzVrsR7ePwCDorQMagVAeVoOiaCS4BBqpz4lN6JUy1u8lf511fDHv8qhfUUoHMGxVeYx5b
QAIpKYFh8RYt0Snn1Dt4zRTvAPW692S1R4+GgDN3TxD7DmEdjf1goafhQn/BFRVfWTpS5A/gKLlq
s6I2Jz5SsWOWNm2IGRtPEFNmmLA6AbMt27x+Mjw7xK8X/rSrBYfI1QCeEwOGSAPviq1IuUcCBYID
aDP6wGHotiNCSsl329fpXUFU41p1uQp3Po1Hvuoz5s/YwJYtPJZLILWrEU/B5G0ehn62W6rwGUZf
xVt5G6WhOpo44gohUc4weeUb5O4NPw5pfOrQv9ENKsZAT73MKN1Fspx1T7TYhCh7PnhdwzcaZhTC
imRucAUHJYKyrreDEr8LE9O9p5gkM8bO0G/dGhyE+a+jjQWR0X+MBAiqQWkegQ/kH9Ckoubs0oof
y3phdzJFTYllHWw2iXS1zq56t8ZsEQFu8DbK1/k7UOO87VHZdlHMMk4I0oLx7qx7rHUuy0YdWEe2
AeQqNI2jv9VFpOUuYyeBxsntdzXqiMdUYqLwZok6g2Vw/0EZn+6kNZgDWHd9N9mRjx5ftl+COdIh
tyuxQ4ISHnKtB1K1bLP1kgzpxzShkcMgVEZ6k2XMElbZEI+Hbg6tZxp4ITDcVyTz5smQfjZDFD7Q
BpurxM0ZrLSpEFjEy3CP+MKUqwDd9EeU5mjdPFZAu8CMgFvEJdRj4hTejV3cv/puGn7wAGPcCKaB
Nsrv+7txAHzn4SIiYFOr6pT55B1+BF3qOiA2MhApCfnDG9RL8OVa3N/gWSXbsnXKoTfui6XsruQy
f0NSkn5UwASuHPwzv+aZH4d7U1VRs6WoRQ4uq9Q2exJY8nSt2zh7nkHoklNLAOLeq2JiL/Fnkwpg
I7r8Mgx5N0XL9PthZJzo7xFnlt7ZZnctbsmR7JztxTVzYbjqfrmCG28zRUJabq8rJk/qQGjzYl9i
UidEudKoaw3/enipBs/EWEpwvahs02et3Nh1plmZc2Qzd0/taU3g5/TEn5tONyZjkjXQ6LmvPaYK
0AiSU6Rmn+Pv+jGfrTOZT3ADaB9bQpcqxIi1csxexAYxWxDkzaffSIb0QS70qVIIJtfDbC3bgFg2
CcKtsx5SO4CjaRNr9bzElfdcD5O3ndGWnaLWSZMNGezo28J+fglb11+unC5jtjEv0/BEG1mIdZbV
NRahPN0PLhsKROsh1o6Ir8iOtQBWIJvxgPuMVIDM4Slpz6VOdHAAtx0ic4odo7dFMy8ROvhlbs0j
8ev5cirtLGt2Qb8IeRf0sqte+1gZtZOZGLJ7cGjVFgCdzRKkapz3ckidmpWip+SdoaC8UqTl3Ce5
WeBm4HGJD5CE000yiuTGkbX/ULcDsaoLKAyxRtxAti4qfIvbj6UPLHaMX8iyAjmwU7WNcTF9ZEtc
3kZsBxb2ztlUX2nfTOdAj8mh6doouZ5Hx03INR8120qreazwYrF9M31WgowcSPYJ7Sa6KxMjou0k
ZkTgpDjg+ONaJJrDAd5XsYLQHcDtmAvbXkUx8uoHy4NyvsrbJn4YI56Rw1j4wofmMGo4Ll1T3bCJ
6vaZnXjfiLlIK4SO84Sozhn7wwKh71timeV14QAIMBVl9a6zwjlHypxjYyh9h2fD9zoafXZTe0zV
w12/ZGPAaiOdkCGOMx5ZgA9odJs5ch9kv7AdNpPZtx3PXMLm0F7Fc5w9go+3aQzi36hT8XZh3Uq8
K7XFPiAeO1s5+URRwmwWThyjTk6wYHGafbqAdkL6EbhHbY+Oc/W/SDuv5biRdUu/0CACyIS9BVCO
VTRFK+kGQTl47/H080E7ZnazqENGzyjYlNQimTBpfrNMii1L17rI+Rf3eqlD7kj7AeBXZCjFrnV4
2W6rNo51Y8g5vFdIVYrtWC3guqLonm1aS3wzByG9hxlYmC90qXJxnSuo8lrI8t/UlaLbpzhEuAKA
fdb0x06fCuQ5lYTZ0BWSq17UZuYwBWeDTxw9KoD+6k5rc74DEqg3pV2Wf1MmcGo7MdgrHhlrPbgP
MoatrKWTvkFVpECKRKm1TT4ucC1CWal73QCyeMoR3sBfwIY84WtNomFpV4cOVRYFsmdzhyUStqJB
8FoIwh3ipTF5Hqkkmr4D9GDa03HDWb75w0dboAbBbrLp0ieByo9ohsX4sjjqiJNc2JW7QVNFyg7b
pNqeFnBsHMKFWv8VLffEt2u0WCAatml4T+yyYhPQ/Kg9G7MJP1eKcIvo20IEVc2Pdlu0w4OKtheU
qOTKDoGFFi1uuiPa0bVqRDeRvqQ7uGvRNuyoGAaaGW5DljyF215F+GnBAnJSQQpmNqR9vwxRjkq1
TG1/18pguWJoa39RnBcjTDQym3zaaYmqKtvZSBME/oM2H87Dim7dwAlLHaRRrO4mcgpMuuqpgg5a
9tVGWYb5iAtstC+tQfRbChfTvAWIqGdfoIZbgMHLHER8W84Un7q2IQaO9eGkzl0paITrYnSn3sm+
02/QCRAUB+x0ihuNW6ajeZyG0cR6bsnvJgwj7dcxHcLw2VELcIft4iQcaKb1FRuCZhvJatlk5Yib
NSCcr8pEW8ej6NLing7WApm51jyKHGQjXdKkxI+mS6ydErTiSQzqkLp2oEgvmqNlOpBG2Q2kn9HJ
Dzoutt/zlRaNr2ChfCWz6hf6srDCHqwisi23WGKqvEHTJ99hF4wTtVgrj64FWJb6u9aUWrztwU30
vprFTf6AzTy7SgdDwesbJyL8mnI0O1Jby30jruiby3KmCzxgB4ZTtXzEqo8EIq/U+WqeleCAAQD9
WVsPYEJxcqC2GTnw1yxsU3BbTwmqC5sWPm6fc5oe6Ym6xVxIHXCEGbWYKTfKIYVzgz4Ujo2JkwS3
E06KjxUIF6L7lpKRGzsDawK53w4JLgPpAVaZM2OxkPQIysLjp+LbpIt1HkVCiXJcWvvGrhPM5FVp
3PQqqAl01/vfmLdmT6xCe2dVqY3QWSW2it0qv7WQxeaxRc+HUXUCLLZo5IyHBWwnmUiVgBLnNAh/
mHrV72gSVcpTL1MM0ZMSNT9corQCLods4PLCyZ4gQyXG8Fw5ukaS5iS2m05dhsqR0iawdzE1aQyj
elRlUiUbCxc2oCZ1KXZBA4bngFXwjOCaEiECxa6j7rBKhEs0ZsOYIGYwWuLQJDhLnezMLCnIMou/
xI21Gi5kUzVuugXC0SlFDuFYRkLOB/bL6EDOFeB50kocb7VkpBo8jUnhpUsOX3yKVHEV1mtahhk7
oxYdEhNYve1x0h09aNNgeSsYU+O9PemAGhpTJHd0turvtdUO15LS4S6wUgfpYIfugqjToDz1Sjx+
UYcOLKtVQGgTeMObeMwHGOhZm3HJkho2nhNZV3j6JPljV9gLYhkFoYZPawbQniRpTj1CkwFNqkye
FTZ2TLg1ddpEk7kcIWZ1x8HI9NcphyjshXquFtfLCMyHhd010b00YtYEcCMq1bJX5qMyhHir1shk
oPvTFXs9HJECHRSUBCHKmAZk3qH5UWH0eduLheTXAAX9FeO3GgePgEp84VTbZdaC9Bqxv+WroRG5
+6JrJCaXMVB/aGTJS9Jpgr4TB3LmDQ2GIW49LJgAdkPPz2GVI8NjNnBWS2j3A7pg9zrm4DjuqBqy
DeoMMX+XOAT7XWsQTTg9BDvsTrYdnlvbOB267Twl2X0FDXaj0pHboKrIHY6Fau9w0A2/JRTiHkMd
gJlXNq363GhkswWk1FtY18omm8xWhVRfBl9FU1lU8LT6iMJxcxMtJYNNVVhXGz0ahxfHrOLfGKBD
mhYT2sIO7nw35jCTuHdmM+10jePSR/61u51LXezo72ntU6kb81XUooixaFj3bll6+DRnum56+Wj+
MFuhXKdDjUdbDrz+TIhafu0HDRp/zC1DxkNrAppHEPZsFyHNqKEzSEIrxRQHSbN/Zw5Te0rjNDsx
pzV/LPVky6XXZymwahr17CEointsvjrCq8IkAAwSgAL+MBnzFzYc7QrhB0ffgkYcDzMBPT4JS1G8
tE1fRTt+mn7DpEkrP2+stddUyh+2aqV4otXlYVwsDZYytG8NfBTJSYAZw1e7hp1QThVFLAVBq8iD
VMMpslIop42lR1VFoFe2Pn01+1lRUgcWCFqPZoT5zKGYlvghinv5qNY17sdxjq7hEJrpWYnt6avS
hEjo1njVGko4HTNlzk5jE5RMOs3SbjARyvfDLNP7JugwhKptw8ORtbzt2tjZo/cBBdUmrXdbMkFE
aDtz/Nb32E52lmjNfTLxunzmgNFvF2jCzZZDitiA02WFcXEBXlwXwVNtTjZcL4GECM7VvwMYL2eT
ruQxiluMYXCNPjST06Mu58jOH5fe2YPaM58dY07OkabZuctqC8xNHOdV4+Yr53CgTv/QZ6O5W4YW
B97JHPLCq+M53ePYQy2jBB1RB31rAjfSxq0GNoGjeS5pzPK/B3CL9Ks8vVFnC9UXJyGBB70Xu0Wm
TWdF2BEJdN2c9H7o8BPCOysAV78zRjY2Q5sriUbd+k3AFPIVcSXSXcr+AT/CyMKtrGaEj3kQNmQ5
MZzAGjStNwBg+BW2abnh7C++9Ubrddgr3QetJofraukNfw2rn2jbWw9QIvOegNbq0x9gpKuXuaHP
v1UWxPvueBysnqkaZgvSbomlV29nfEYZ7hYsvolb/Vo7RBBjstUdDp7WvI/JD+YTWinGaxnrGrsx
dVO/keQZ4GGVZnSJbMVGnVPwVI5W494WNTBkamiH+MXj8zwEJnprukmzHc0UNDxIrFxNGYdTP7By
LAWJi4EldQdjxv5lIqB0Sxg9Sq8T0fLFKQL9S9DO4z3lMVJLJzGKo51prYaZVduvpKGUlDrqhWz8
hYbOZoyZ3IGzJNtGxtbG0Yog3lZ0nBLAkUyCTYO2jEQfI6phDMWadTIGS8k8Wzbh2WzmTHcr2lDE
xcw8WHvuNDygguFWz8qJOD/Jdyo+SIe2pMMFT6Nw+/akZhV4xlz52c24O7sN+fmvoDcV2CNBjne4
NkZb7NqW49hYJSIl+JdE+xHo1qul5/pOtUrdr/synvczbHukhdDQYWGrQ3MWSqXdThkvzknVfgMl
HfmHPAZgnmtdcINFpVO7dQ2Q31OLdjFA6LWPZdW/WnYzXC/2ut0PTnxaZmBvegTBsLkydhH2UXOy
n4NupQHpROo7qzF6tG8Ly7qifz2x2ZZ1ieo74h4OLWQYgAIWMxB+EEWNUZvPaGKOV8BHxo1Ix2nA
WjHrflaEmR2NWxtjQ5xUyVFGmOw2dSsEUzUduqCZDs8dkfF3DJl4D8s0Cqa2mqclvlG2ChfW6cfp
Gp+2wtkjF0PzuwGKjh5DWjunaLTZfCtTDTxqrqon1K6Cl7tgNerkGkDpmDr97RQhcOA2vWQLqfUO
LeZkRafc4J5Xbu2hs1qvbMk/3KIyxu+iH+N4l7VWf4BX3jo7fNO7V0zjzV1UDemrInWo2dYotKtg
SaA0kWDgbEhn/ZYFek4jSgqRxJ7UiCcjODhNr6Pa0cZZASyK/GFrERpdV2lH7zoMKgeeZ9h8qeJB
90DcACzNnDx4aUiLHE/09jghEGg3zyaFWkxQF2Qg7iWSgcA9E/1gYr2OwOOoYEzSJDYRlBzAOSKQ
GaAz1WU6xUM5ms11AFLjJ0XPX6XIz0GUxobbTra4nY0YQMASjQGETivIHmSn92AsRfxbZulMB74N
JOq8IJDoG5QV9n3z7ODcgAM3IgRKFK5lcxQ//NAs59ewsnOcdst+etYDa4VW2Wly1CTAYGoJaYaK
k3BC1JQXBbCHPbZNvtFzEwG0Xu+7dJOFeZNsEyXCX7vRcjqZHTpIweOELgag+Dhchm1kiGB2aR0G
GDY4CK+BvErbXVpk8qTEnZBQPMPZ2Uc5nYAbZK9QRg1BZtX0Hub4h0YBffBSJY9PiV7Uhh8AnbT2
aCImyo7Otfk6Is8FxZcYitQXzOuuKoslPYdabT9WZq4OHm4046m3cDOjBhmq6cFBimBl/FN9gc8P
giG5A56nrMpXZU97gEeGUlFbj695BNYbPfK6fh0o4C0/O5Kw7G4gBD4U7IYTXhwCO9G2EuKMLxzC
UEFaaI/KGvjuQ11q7d4pZeB1mPttdEXJb5vAbB96CLHU1gnjfi2xjLZTAQQPJnmRU6efZNV7qhlh
PMNz306yMalSoxFkGH18ja5CsOyQzW7OQG77/VgayUrkc5bbLlDjO6K68aaQLapgFsaJFB1Ui68y
J6idc68CYkmMVMJuN8IWnkpCVKuW+agfpVGsEmdt8FyAdPWbVNfia4sLg/rcUalHP7WEZQPJYHjG
bBn4XbiAdfNNLcyfmx6aDVzgHuuHZVBGqpUhlVW3V8LkGR2FlrSDij909SzwF1NvTxgUsUVbKXol
WGzSKyqnV3BWKQpSil0/IHrSPGUgZ+nBcXb9gksIYxsFE6wytajD+QP8Y2aaqKLkNmy/Y0kd8aED
WjtiSJdKcYqN3vkN7wZjFDXoNSSWERUYAfMjs7x1rBA9mmipbML5zsErBRxe6mH+iKZcnuoKj2Yo
dzg11F9zYzaug16pDipA/QcVxz3O2Qz72+CXU1XKOcdrcZs4P2MLLwGj0XxaojoIfSJROPOFCgbc
xFzrV6uNDgjOKbFBb2OpLY9plEcvSQDAaRMD5JH0UJjPdJ+dJ8qFt0OUPQaAk0pfmhHslJF8k7dY
Lpuum/oD8J7kmKMjjGKVaV3rVjv3kE4plpww13DCLadylVBBpHZ26JMCSqHOq77Ru7pA+rsfkoX6
YToIF1USJTyqlk4vEZZOd9KDgCIgbxwiOn33NLtVC1t1KyhZpd+HCQ4k5RiFlO5nOlu4BjTVHkR8
fl+vx2/Y2cw804Fk6dms7m+0BDXIHnC1YpeZqm/iRkP6jrNFPLZ5UtwOVkFMmFKb5FGRx20niqbp
Dik8zoWitknUxhiiyhWoP+uLlor4CDStnW+bEnEh10AlQkAaQA/NScbYz8eyFm5Kz+J7qtUF0nHN
ko0vVUVfA7zaGMW7ppIcuw0CixunARS3oXBevtY1OXDkJBPq27TwuDM0JLM7DTzeOcbBt7jKkrlU
/LywlKelrdRbNQyX2lVzKkoGbDB1U8BeJr0TpiDkcczpOq8W60Wqa408VDpTgGDPTGi5XQAONFa3
zgzj4mrqNP07sSdPCH+0qtnTD3sq236h55PJDtooyKtlJ3LbhpMdogzwWBOUaZ5A6L/0AjSqGK9X
Jo/mUmjSP8A92zXtVa8yMwfluQymep9YHKlujpDLd14cgoVWm6Tf0gpDXpHHyAmOrZnRdhmQ+KC4
Z8mHsbORHwpl0Pqp1lIbWGl0ydqfGg5d7oTpfgkrmHJhayyPiREPmQ9nZHrqZmSEKjzj8A2a8zP9
9uRb0dXNPi6LvDlYeYckPQ7H8rs2GWKTZg51TGBoVrPRszZ5gA5W26Ch03LxqVHQ1EomQZhrIlSH
i8AUDw8dWlmhl9vZQq482Nq8BfKAVWbWYNwC0DnM1E3aWeZvBZBMdujGqqOZk7NLehJX1EPUE0l8
r2jyYLIL4i66b4OcaMV0Qqr586xT8TfsZnwahiSP/WCKi6cWeDIxM4hqZPYmqShA2iiwbwEJKtG5
Czr8weI4hXwCsO9QIfe3x9gLDQmM4ZfnuJX676md0oe4sntxENTqboQ0V7BzL3CJTep4woS0Giv1
hA6/Ft+khhKp9xGCCuSQTDDraHBuH/J81uKrhHY0GWrEK0ApR/SvgNW7Gy1FhoOs0jHPsWAz9mA8
5bDSrfZBkvrjm40sS3wF86w6hyCk+9MoRLHN0jL8ahINte4wBRQjEzWWyCdI7WffDGjd9WEbD14I
ynT0BIf3dFQWTNA9pCMwZMbxNb6TIbJNhww75vKlhrp8k8UmjqVFmGYvhQpgwVW1tnvsDLN5nE1L
0i82K4WuQFxeAVBsIn9xVqaSI3skI+aFlMLLUXakuFRBl6bMl525dkXzoaV2+o907htUio3mTjOJ
TgRExOeqnqPr0hC2L+nN+9qSDVfI9DUrnpkWA+7LkAjD3Wwia+nOMrMbEN1ZYk33SdLRIrXURpyT
ohc/dRWWH9L8eHehqQUqMiYQpCIKtTBz6Uxa+5ZFc2iAdJ9oyVnftKq3jxImwo2pwdjyHfyd0t3Y
qHFOXhjLrUC66IxCwbATMeQVVuIMkLfN2GaHnl3JQtws2iM6AQc7zFttL3ps4JArcbp6s4yhszHo
Yvzm3NL8bqnwBgBPnr22fdNcZzm983JKDUgEgYJiiUk9EGVDnEVGFz2Cqr+vRS3usDePIdoO0w2c
B/FFg2VzMifN2NQVP6qmzR940PaNfANQHJIhGp/buS1nZole5O6AvMuwkYOS2Ff0iKYX6kbFlvBZ
Xdx8rrpjI6Pw2jIq61ntzcSfGtHfVCM5fhyinOhnNKtJX7SQSn82TwWBKQgBRKIU/C+q1rlLmp5q
VRZwQaEpt/gpq7cy7vHdwjLDXvVf5EsPInkH0WreNIFhY0QeRCL/HYQEgCcYSEF5FdqipZiTsSnv
idSRCI/GRD3A088fEq0dv0lsFgqU4kc04JDVbCSM36Bq98D+iquk0809DsgmwhLYbzOjVSW/nwFC
0OxM6uSXKoLlq2gNWiiqk8TNnvLl/FQvaqdeR/QHeRZ6XgWHEQv1YDM6sfwlWYa7QIUd6csuaTqQ
sml2H4Y2RYiuqrT7seNxYd+gwPqKlajYRgpNUQdCqvBCBFGf8iUojY059EgEtkkMJg7bqN5HY24p
DgFOCisDzaqULWFF1XgZHcR9kcHjeJxjvOGpXo4nQXDnuHPKJrctOddwgTN7bZcteXFn2EQ6c6BJ
m0qs1gKybtWA4GV9cdugJbK+pexph9+GpRYslMZYu2B0GPwQs9/rPm6Vwu/VSZfPyMQpWyec28kN
asUg/hCLThXarpm9jlKTUyoLknLskorXtiZO6zR8l6wbUL2oduwXKVrIFg4GuKKm91Ff0LXnVRyh
Ui1PNOPD9iZWtSChmijDPd3R8LFS0JwVY5/cAH6maA2uLwR6QrCebK0CyV1keXvWxcIDwwSNENqf
FqWe3HmKmh/NAHfRM8tu+GYkBpsWUlP5XVt2zuSnNMIyj0J4ubHpVRT3PaPe63MBXZNt7IY8xrxF
0qI5axh3JxAVC/oY+DFvnUAhaUHVZvCWvnLWwD5DHLRsdQilwsCuI9IxeMkNo7ynw0YduOZnlS6U
+OAwc9YMV51p9rdjPQCHxLVehtvGsFc1YAoNqLSi8iCAaGBJKRNdXE9oiMkjULxyOkgzpuKFYGN5
p3RFSuNnYKmAA4hJOHBQCxvdYG2MxS4hyDlqQbS8Bk06PjQduEu3X4zx1Dg9AhVVHgaOZ1hEWdsK
qQKUU6tswE9OEc8m4feLImKEgdHRpg2BKMBrXwYL6H0nw4J0ogSw0Y10QMl1mnXEVOLGecH1oTkV
xgLoO4xsfdy1ROBUODqlQjSoT2iLqcivJkNvo7lSpZpNqaloTaRqbRN24Yj8zwM4g6z5QuwDj0TJ
62hvNLjgtBCslF3uyCG6w1lzFVnK7fC7OqBKDsC+tJGoodNruLVpI+A1gNS5ZwNIATepJSfHXOW7
ZunEk6X1E33EsdzwrNWvYADRDhsMTj7hk8gQ73Nmj+Swi0E1grZqxoacD0lAvwhm884pVXsjp04x
vbrj5E+p+J2SWOinVGUT8XIQdE+yCvVnXSLwn1oi+mkLLmXf6FOFiFtf2gnJokaJiiueouNst9OL
AyIQqQTHbNTNCDYv9FIg2dWzYzf2z3BeRHooxpJ6EjBG6MXE78gBQGXSrmenIabRsBb60hV68h2M
gnyt7QFHhxxW57cI8FPnybrKEacxQ/tnRB/DYXOnE0MtdbQQeQR8zaalNDSMoiS/TTqUJTYIHFFP
RM6uWpAjtJ0ztUzgISK044chh0pwkwaAJFiACZ4Ssz5Ww22uR8tVpA3TD5UT9Zcs62j2hlSw45SO
WGd4Yk9fBBp9D3OtaBmN+DgO9mtcZtE9pMa0pbAN42AUsCVOwNUK4Qa5jY1xLJzuS0MyeUzQVmoO
ZTsEFs2iZp5dqDLF5I+5WPfocKB4kHchFf9Kr/HlEzry3ZtlCSiCp6HSPst+0r/jGTfMnsyigGOE
Q7W7igMk4Q6016dzl6LXuftf3bQUfUGgRIkjlaVvdZryiEIWZe6IUvR92hf2Dl+55DRP4fgqkq6m
GKuqXz+Gkb6H/+JsB4LVQfzDAmx8gSEtR21AO2CWUNru5xhMA0vWsZbDx6P8BZFLV1K1aYxi7aXr
F8hvtUoCZe4SGvYi8lTlPkbEDVU6eruV/h8y6/8I0X6L9v8D/nV0Ya3WgoahYjP+FhQLcKvK2pzS
7kLNEH/sx7QMzh/fzV+emWOpJkUeyf3gB/R2CNaOArWZIWR1rqzHYtlQzf94iPdwaVvVVVUCPDNg
QYgLCHMalcBloho5Mmf0a4W4Ot2p4GlR1fgER2xzsW/xy7Zq6BrnuGPZGny4tzdT1JZ0grgEbrJW
V6nqjbFKcrA3px+5fRU7n+KW13d9OaAtVg8PG7g5ruJvByyxVG3glulumy3eQO0Qvbii2aEyn8TX
IdZKNH7NT1Da79/Yio/WITYg226qlyB3EdLSdADNQVO7F2W/HwqIi/3m43f2B1f+9s6wsgS/w+vS
ILxcWq9MllLiKEb0XPmjh0zTbvAnX3EVF52kTekRXvqOR9nRoznrdZvJG33N46G7VEo8xacPsbF8
VEU/oRK8XxFclkYVAJi4BZf54g1XNs49jcllac7t1D9jIvTJfb/HoTMAT1YIDX4P3Ii3b1TJQorU
2M24KFFz34OPHqInPEpBLqHp/71vy0PX3Z88oDP+f+4aEKYX+oFHKdWrPllBq9PI23m2ovKh5lim
Ku3/sIv+SZnRxioLbLjKrj0fEDjTUDpF4K71zId2q90EeyU/IsvDG3iK3Iefnz108W4FXwy/rrt/
8AIGNRnKIGH4VaQV7MLZtrzi8O229JDco6BauPEh2Fb7H0Bb3MKt3JvZ/Y0uhvepcei6V7yZlqxr
NiqYKzChTHb6t1fSUnW3JtRsXR03nFpTUZZ/SQzTa2ZAAQIBMKVCNWV4Fe0zyhIbKtKHOLGuP54k
77YZWCxQfjhjBG6vQlzSi8oc2oCzUPKUxm0JbbRXu3uEKFoPVbU7mIk+raj/kPb+x6PgD/fi4s5Z
86pmaqqBZdClOZGZOWB5I43WSuLcNPVLhbaj2+rjuVXK01yIDV3kGxq6VLaNBtys3t1NtvRamZ7Q
a95jv3VdhdP9x0/iwlOWE2p9FFCgOEN4GPBT3r6PpsWhSUATQ2vme1npR5Wg3UCsyh1K3CZ7hNds
Vyn6J0dktzhD0FmS34WufUKS+esLcVQqPCgISBQ03l6FJej2hhNo7DoHwYvmteNk7ohCCpWxfUrh
DjzZj4/v/F0UsN74P4a8WBKiQQmlLhiyYeKjfBsgmjrSrO2bcV9Gn2z573a9i8HW7eEf628ykL3N
RgYbgFcR59EIx/f6k8Pz3bnCIKwsy8AQUApe5ttBwNfOSV9IC2yNsVlVOqoU0DZk/48f3Pu9BA6k
BQ2S/dtBj+JiBYcWFGKlQ00/NOy7uUDcxTYopuXt07JY5fPHg72/J0dXidX+CF+YRFFv76nKZY3m
sxW4q723RowdyuGZWfxJnPZ+/jEMrmGqkNKEFbbe8z/eT9mFYsDNN3At7blLtjlYiwKECWj3/otV
GZ+cge+nHvGnBklrpYTBDru4qVEZog5BUsqvjOrqMeZ9Ac6yU35OnQU3x+WT8f7yxoipdKaEpvL7
5eqKY5vSsCYCVy+/D6Z2k03dfbHqRBThJ0bE70ZiQ2FOcFMOD9ExLxaVsvY2C/S33Ki1znxluQ+H
hr5tIm0/6tRPZuK7Q5VDXqAZRFwKaRcK5Nu3piLt0QPoZAmjwKE/aMbvEYZRodIztjb58AVl5s2/
nI7riLrFFHE4xI3LJdajuZ+GKiNi+OYZcbPpjV/BnP7bhWwLshJDNyVLGS7kxX1Rl5wFyHjpNtPN
VH01moAizidH4F/eFGPYvCuM6wjvL/Z92p+VrYfoMcXKyabqozfo7r7M/fPHD+xCaJHpQJSrE/TQ
f3Nw+TEukq0BC0BbW81JAYppJ6mCmaqtesKxQybIPhm/A4ndSR1SnKyGYp/O0PmasYO+nwTTJ7Pz
3bqzycBMius2tWHiz3WX/scqH9s6cyZLM/BcomZjATDf2Qi7Pkq0Kw5LJ6hc6X3xSUDK+uLHvjn4
GRayubAQkKBVdPmoa4B+g6yhQ/q+f/T9a/94zZ+268d2624PB9flt+vtdsuf3IO769zDbufe7/j0
f36ZMC2+u/fujn8+8Ps9X8fXbtZ/55O3fnj88tdPnuf63vns7/k47hnLXz/xn8fH+iXrl65/8X8e
n8/Px5/Hyq/42/HIx8/j+i1c5/GT1fp+xkkdhzzbsBwYSRR13j59LN1gF3UamBUMP9Lmh1CXbZCe
AvPx4yn3/i1LXaIRasC8BZN7SVYOZ6Nemk4ApWPWDegddrFxzAEuVbFXOb8/HuxvN8Ui1VVTt3TG
vbipXCL+jvsmVhVZdQdJGg3jDADteBqEsv94qPfTSOpsqULlxkxY6+t9/2P2pjDThiUs0HbLUh9v
6raufWpe4JHaDVL99NQ/Hu/d0UtUyNGNRoFJF5aF83a8SEtlJZPIcpdBb464QmQ+TXdsghRMoz8e
6v1GzlCOY6BhRdhCVPZ2qLg1Q91oU8h4mIAfNCrnbjxg1zHNSIe4tPIQqLbm4Qiw5NkCV/LJfruu
+7cLVCKB9UcPwBL6uxkzDXMKxqe3yDsc+ouwQeurj29Qe1dn4GH+c4iLh1lpdm9ptOppmmnFvhwU
vGXnsj80oCe9ega6gN/Tz1TBiWYsslvZq/W/DQLWK3CQU1jFeMl5Lq4gz4Ig0rHecTUaLMgXaafS
xLiimL9kVv3vlzocVENikskRJi654ODtZ4rghLtZF/macqU613lOuNH+f44j3s6bBuM6ZAEZh36x
P2rXAaCQGCeQOvvktPzbDHE0gVcwGcNaO3w7UB1kadhrABnqUjsjEP4jwTbh4ynyl+UGn5XzXiMt
1tgf3w4xRimA0Yz0ENVB3Ijl4BkCsdnIqD+Z7doaoF9M9zcjXcyECea4HZU8tV6H2IYhDxMv+tUp
OnDgHCNi6nz9awuG21Q+G/ovexhDY2eKBC28LOPiJpMesjuoNBJvDWeWWxrnurqv2zucDVXa0hg2
lMOVOu1QU+6a+6g5gZXpnS2mlEv5+vHz/lNLfP8Y/nstF49BT7o4iNfJw7XM5Q6fjVL9hui8K40T
7F7T2MXTQxYcAwyvs3RjpluMPz6+hr9MK0IjUwDSpGQlL49EbTBlaTY8jqpRNTom6M8OQJA+HmS9
j8v71HRODORtKLtcFjt60NYID9ADgVn2W2DJChD+F4TUTY0u3r8eahXJkWwzyHSTX7+dw3U41joW
XKhEWc3LEM/nqjWOwCV/BLj+fDLW+/VCiGwSWum6Qen2sleAGWZdI6DDLJZ4L6F5JlMBmd/5+m9v
iWHICBEqZx8Dlfn2lmY0C3F/ZBirG07RhIWUDrS/nDek4Z9UiP5c8ts3tW4tSPeoADws2Nhvx3J0
pa2rAd2uBLOo1zHuxmeIzfizFFl+pTcOWMqKTtohFFIZX7KuqhMMvOlIbug42S86/owJ7fOFE0yJ
03H2qGzHBwsnsduMFxPcBE01/spUUOoneD1wTSyzxHO8zA0ygA6ftGhLbzpDIw8moW8usfGcydE+
N7aMr5hGU0eQPg6PFd5q/W6SCMqimVBkO10muG7C62meLHMJH9u4SyAUVd0hKab+V2Al3QFC0JR8
smm+X0AE89IBY2FZMAtXwfh/xkTCaIbWSFIHJ/evUj8m5v/DzyeZpTrG6yQ2uQjvKgdyaohHJWie
8vvqcbaM1vO/nmCI+Px3iIuXriTKAO+FIVSoV/SoMZ20PKvH4+KzFfMnQryYX0JdqynkrnJN1N8+
rcGICnXKclrZbul++089XN6CdnbnDRHXbtgiMuHn3q9xC1NQboIHeOq78QgG3n2ufNX9/RMVx63l
z1efnX5/eZH0KSj9IS5KaiAuDoYFkkVitZix9LIFW4Dwj/zs9t/vg2sr5L9DXOz3HYYWIzRDPK6x
2fDzdAq9BMn2/YLqxKYt1enx4xf7lwOGzrfQiGyZnBads7ePG2e4Jf1jAQmSEi356qrCTIMyIGIp
4JvQmAJl9Yg2x72eTJ4dQVwqMaaBxWVBiUHW9/zx9bzPi0yakIgOwGag7GRc1O2cBoXP2EIYVCv0
e10PITc3aBe0+2SJvtiL9kn68P6o/9PHQ+qMTIyg+uJxo145yzoGBpnX32NQIon9s45bb6lvkuRg
iU8CtPc3t1a4bLppwuLo+RN//yM5It+UgAORv0ThcS9lcAak4mr9cK0TeMol+NfBNDKk67ulg0ct
z75YtKqJLIbWosUdtZob9RsD121rQcmm+GSgy1NuLVMg5QY6RV/blM7FusC3ScwDQHFPdDpMyqcc
/VzT3n88M97N1MtRLt5V0o7ISqIJ4aXPzkk/Tz7ohIO8Hr92R0R1roZ7oFKfVFwvU77LIS+y2UDV
YstBq85DnU7FK6Fpr+fxujZB0Zg++uaO3H58k38f0FJROYGd+a7FoPUmMD/ECf43aee1IzeypOEn
IkBvbsky7Vtt1JLmhpAZ0XvPp9+PfXbPVGUTRWgWggQIDXQwMiMjI8P8vzd/HR4qL7lLPs03mhd9
uSzmQ8LrXbHllWBQXnBMMcQt4wmUYR05VnQXZTf++AgdnKsqX8zhqpPBDXd1hv8hrmLw8A9Dov+I
Zk5PISFKTk8wFsYrE6atER02NzmzmTT3gQh13FBQPGqiFMFY+hh423CR0uyhj3wBx/8Q3ZRf8nIf
UMa7na6rl/gzzHX685ZLWT0MYGD/n36CzfQ8ViVT5jA4Nt31R/jXwNDdsEvxIhK1E5w2/fazwfw9
XFNZABINCPjd7vICbklYDPXEVQVDSQ+whATUZK6p8GBfvyzhvSHj9KL/jxKWplCmocj+ft5PRGS+
o855S+OU7DEv9pzuDC70+cp8OxSe4/X35tfoEN4AoHFo7j5PbnO18QEfap3iBwg2MjKRXpgACHvj
7p4+g5/RbX39d3JnXscPmst8Y+7eFPvLSq+ebwKp/9NZMI6CTh+TARG4Y+z4FYwFBqzBarubw8KE
g57+fKhentOg+Q7yxPVl0ZvqCkajqTSZmRWyzfsQ+Odg5zzGB/MIxcsX4x7yUchFHFfZR4ROG5KX
AFfcaV4nlK5UlVvHEYypSsAGA8038SIjeMooF1fOK3luiPjKOxB9ASSSn+rxx9y+lXbMEFe64XKW
jfwgn9w29SydWrKsnRsz44CDWitonsVKEh9kawIDppeMX05aJnc2Hf6fL2u8dnpsXn2oSvfIhyKn
6cw5rLkoDMYmI+h3ffHrsoA1J0NZBENaEj6yeHYS2vBHGSInz2JUzYBrvZTkA43OG0dkTQwySFEr
9ACR+DxfuDEalDbs0YPmMyiD6Hd/nIOtivCaqz4VIhxDZI9AcCEk1H5G1iEFYJEOxq5+bbbqPKt2
cKKOcPrGEVjrnjk6rxxbrxty7h0gLiF219pvf74/pzoJZ61gyDStMyS1DhjNVxatwdb+sogPGbLF
ffEko0Yr05AAhu755tA9aoCwvhiZtZvv9D1YpHfS38bN8NrdhsfLwpbf9eEEUQMGVtVcUHsFWSpp
jCYaZvyW/92CC88qvQgUhUp2B+e7Jh2q4MdlgeuW91+BYvsjDVhlPDcIVAuArEbZHc32AB/ZhmdY
DYSW4vb/KiYmaJIxApC7WuTc1L332sQ79VdNI/RxmbEDK2tXHy4rtm6D/whcfOXJrVcWhlKr+WKD
EO8wsQr5JlPG+obLXXNAp2oJHs/Ioe/tKqRo9dcsPvblVhbosj2ISSArMknMZHLi+aNHa7s7xFth
4qrFLeEp3QAKDSNCtaWPG/CpbPgaG4tu+cmLx7eawSpHdwPpOpq+yOQ5Lu/Mqh8C/YmnsG0ojio8
PYHpsnwYsHF2yl3k9x4wuHkA3ABjYU20YQWr+3MiS7AC1U6hwQG4DzyIgQmZp0x7u6yMsiVBsIAc
kie9HpFQmTumOsv6pQieAb7PqyMN0uAu1Ix6BgtBp6uYXr71JFw/WPT5kPCiVerDC8MfMlNhIDwB
0l9hhCez+umzTgIFLoHYBpS15RXaa2P1nFpm9ghhSQJqpayFIFfP0IWQ0fo3J+/0zlxO5snJk5lD
K6xlzcn7L1CPbpcduvhFDzfO3toJP5Uj3DJKoQyMVOBSmERyIzKOSfYdvjGP/sHLe7x2RE4FCZcM
DTNmV84scaHKYDh8p2kLzJBWfwSPPC+iq8beKBCuOmUyF3RkyEuFVwgHLJXUOfgH7Gn/Eqv7Zrhp
nY1bbUuEsElaxpBqlOo8CmLrgYZ+18/jh7zONs762tKR7/qvJsIecT33djQjpunT9tawwP7zJeY8
R+D9yNXe2M47h0dwq1fFVqljNRA/FS7s21CXoHpbLONzCizGo7r3vwFOAfn2rfaU7ciTP3P9XG3l
Mlbd24nKwhU+tF20UPKhMrOysnqok5cCfKWQZNeGXa66nn8kqYLrjuOGCbYaSWHLyA7lu1Y9XLb8
DSsRXbW1IH7UBRJSRmnV8qCO0LtlG9m6LTUEH+1AiWSGDtvUK2+WjYyXy0qsbgg9kITXKhecGFzn
MVUHo4p5FaUQ+BleNu7i9F7yP8Xj1WVJH/pnl1CRhzoZF+4cmSfDuetLUnBvmXkj6GBi3ddu+/53
CjZU/MDIntcW+0G7srJvk39fGp+ULXNQ1hSlx2rp6iNHSOHtXDrYg+EcFbDRDk8Q8B2L5/mqSFz9
ut3fTTsLkkb3rva6xpM2CpfrcnUa2mmb5Pmy/PzE4fugYUChV7KBcfO9DqWDOf4VlnT0G6+ApG44
rjWPQveUTSDOHM3Cv3EmDMZF3bBnspOqDov9fJvFP+Czcw2a+fNbsLGa9u/Lm7oqkNEEmXo8OXOx
FC+VBHml35IOtYvbqfnWwH1lA/BiD+D0Ba9zNu2CZKszfu3gEXbRnqEwAEUj9LmWFpk75lZ7hOrU
gpJrtb8FcXfDOa8KoaEHmjaATT9M8jj22MVaTda11ptDAxBjFcIOHJj7ywu4+oCyIaZAHaDZqDqf
K1MPKoii1pIWiNL7qX6cgZ4M6+aBvq19BicoPOSfIDKg577xnPT7ZemrSjrLY9QGMEsT2yeXcW25
rjgUQXIDJYdsXin1X38ugkYNjbIjRNKMmpzrJ2kxmWrQKTwnBnR33OcZHnlrGGrNS54KEVwL4NKx
HuYIgVvuk2x2T07+fFmNLQlCJKtBVFtMGTZXGeCNjo9GuhHWrMaqcKzQeUTbDBYnWHUiT1Ew1Lyk
G/uLXDwAdD+pL1L3OQ6flNwL76V7suAgTl/Way1OPJEqvnBCIiyY8ZA6JLPn229tTYsF6DvS8bKc
JZwQ3+6ncgQzCGp5GCmpQuNXmTncp9NTD6TA7Hwy55+ZrDowwf24LHHNtk8lijaRM50JmjhewpA9
c0Hh6p6TauP4bi2fYBY0FAI06qNW7xznJHRn063osQo3XrpbYhbrPLlECqsZtNFCDDzDsNJNbmb+
AMOilDfafj803y139OmiLYt6IkiflNRSmbbx4PP1guk75UCluvfL53rs3CApPUr/3N9bRcKV00W5
id5JqkEO+VFhGZ04iBt1cYJpL9+0ufXQd6+XrWHteC0VLbrSSIfi7sR72CiAdPEXERa438tzuqQD
LuxcUALcaQChT76xtHw3GF/HgHHkLa6plS20mGiivZnzrdPDdL6yoDkogIjwIAPl3x2KY6x/DeW/
jGjjnK1Y/ZmY5TNONpAKR6AncMkARdZd+e342OrV7zbfmidYOc5nYoTVbLu56qMWMWD43OvgtlqR
m8AF7NzXhQ/a1NZLfiXOoIiMH2BQ0eZfQV6sSHIVNzybY7N6A/dyH3a/Qz84SsMLJuWOxQ8nGjaW
clXHE5nLz0+WUtIlpu5bdXFZu3p+qZMnl8lh2Fnax8u2ubpnRIdEM6ZCMl1QrgRwLwAjDx9Mc11n
h4d+zm6qOdiIRLfECPpoYx1YAwjw3tgeK5DLm0MaXl3WZPlSwcsvbeuMlJIyW3p1zpcMXoYyT2wT
dzjQaATgZk22B5ihzG23iqur2jj0INPBzml+j6tOdsehWZAEB6LGcNh15pU2dh5U25f1WRdCgy7x
CwkZS9iZJtNyqzdscg1D7qXq50mDQSnYuPnX7IxOVpqMCKGZAhEWLQhGVQo6KfH0GCa0kIpArCe7
SgdPtHdgnR9JOEL49OeaLUNVTKUR+lEkOt+peDB5DpUA14WtDYVpnVU7y+mHQ6TNG+qtOb5TSYJH
YtLNnM0E9UJH98pOv8t75zrIwx03zfWfK6XSAGLTfch8jPj8gVbeT52E5Gk5gjIrx8c6NvdT7Wzc
xmtWrjIwThHPNondhQ2rLDgBgNolpAVbNpqOgACG9q1Jb1h8uKzQ2tqdShLufXAXZ38aUSiXDvMI
aJ71o3f2vfZyWcza9XsqRjAGRVLlAHURY8yP1uAcC6CHL4tY18TiscZRorVKOElplsKipZHHyPLf
00jK7ovVgWrybwyAYcv/kyK4uChRtCpccoNd+YmRgSncg5J7WZEPA+K4NgA3UIExFpPNFxarHPsM
WBcDTVw8zq/yLnqebl4lL70dr4xDfUsb6Q313EfG6x6Cg3T7JO+I175c/oo1x3T6EcKhimAz6iAO
4ZqfHkbjTeoiT242tmxLhrBl9TiAC5Ugw9YPevB1YCYezPrLeqz5PgryDiSDGoyf4okd4WseLZs7
KYrnH2UW3vVadpto8SFNgSCkJc5WwmZD5loswRAk3dAkLhjvEDbQKOp4aAP0inpg4+SHmGujgiSj
qQPPLPedSiFpYymXpRLvxVORwnb1pZoGpYzHANjvQVd8Tx2yn30JH4xjH3or23DuWxoKO6fXVqz5
Jqs6FRB5QGnz3S+l5jrtm69FL3+THaB8/Mh5yOjE3Fjc9Q39Z3GFEyjJXTKmJYsLJj6QsyVJE6BY
+l1mSd9H+AVk4IlCYyutvOZdyHcxsUMOyqEid36bBXMG3aa0eOThlseLBlzAHHm1//uyta4la2gv
ZOjERBgPdcF09LEqRrNAO2CF7uUEircUXBDVOVYSEK3Jt9bOroGDhVdtugqM7udl8atWtPRZkL1j
ak+coDP7vq+ZgeUJUfxskwzDiQ5q0HOxfs+keGMjV5f0RJhw9cBMGAGka5EaUv3n0nxLZhCVm+AA
8dLG4Vi11hNJwqIaRdXCuo1aU6h7XLu3Vm4RnVpX3ViAOwVGcdi6cIHsL6/mWgWEzoV/llM4lDk/
su0BuWFcXqlp7cUGMIAVeA5Oej9Okxcmyqegzz01lq/8roXGy3y0ImZwpTY9VgkY+VDTX/6o1S02
QXdYoB3oBRbWIpnAFhu65fiQNU1DoPV2pr7zKWFMPy5LWj2oJ5IE7QcLqjAFqHdPH/8CsS9Lr1Iq
APQa+MAlmv2G6S7f/cEBnkgTPFIxMeSkLXpFmg7owlefyqcSbNnslhTB+YQDKKpGulgSxC0DYHS1
S0y4sUWr5nqiyvLzk4eH1howzMFDBdBf+1Vz2rsQAt7ef/PrcK+b0T4Kv+d5vru8W2uVdKb3/2sY
pljO6sO4YrqG546RHrQoulYgflX6fN9b7RUxPKn9eDdXEMP1GoCS5d4OvstS8CkNry9/ycYai5gW
bSWZ/pjxIb6s7vQQzrwmOpZSu+EU1kJSzVywLDSZh6QIfmOlTWk4CS+vwDIOQwwpyZwe/40m/4hQ
zzeyr+sIDkk8XNMHQOyGd6YevvnzvCFm1ZGeaKKdiym0toAyEU10eJzqprxX+mclt2laMTcsc63C
RhsrRBIAWDAoJwvXoO60jaSFDlEhRDnjCF7hc9q4hvZm6V/H+dD5jwYQsTr0Vd2+2QJu2ZQurGdI
vNzoNYqqZLgK/ckMb0IbwpJbtd6n3Q+TL4GjAwYklZ63LbiJVXd2orqwyo01VF29vNSLqObZB5/j
EcxiAEs/546rSxvWuZYnPVtp4XYMgrCEzImVDucHo9/DLeAa/XFmvsyHvFh6TtXdGG+UglcNaWlS
Xg4Ecz/C3SBBNys7BTJhxIUbtgdCnXF2IDA7VLx8NFavIfCLFVXRdXKmgiH1k5FNvsqb3Qh7euwg
Sen0I4Dz3qx/5dracClrii1jGw6YB8y8iiWwqWCkXdILAn7NAtIpSX+1ldN7amAyRaYany/rtpoJ
NmghtJhWNFRZTFIFhWM3soE4Ovn0Y5OUd20D3L3RBuM1TKrmETbon20E9+YIm/NOG20gif35JTNL
Y8M3rDlTnDo1cZ2vIZV17hvUrIU0uGngFE2dG72rPL2y7tPNV9aKuVJ/Wx7FS+WbSSvhzmpj6E5t
rSeVGT3b+feyfyrAxpx6j66rMF/olpeyxeV1/riryCRBR8+1ZlH2F83VVhdCMWTGC4XcS2TXLlCa
xeD/P+Us33FyH1sqkNFyTmIfwqe2e5mgHJ4fa/3L/0+b5cScSCnjwTBDG22MtIctIIfb50WXqcq+
Xpbz0SKWVcM86TgGHUc0zioKi1ZuF23Sl6F/yuXHSt8wuuVTz2OxcxGC7wqNcnacRcRo/Qisa6Xe
BQWl9N/zVi3i4x3OKJasWtTojQXPRliztmkNaVoat0cA6GvnWba7jcz5qgSb9xDZPg6y2NShKTBU
RD5lga6GOZux3j92uWhAfhQqOF6WJIDPd70LS5Ct30sA1udGO2h+4Sb+Yx61/8KGT+UIgas65nSJ
DSTgzGwXpKkbWJ+DlJKUvqHP2npRAKMERfYKwEfBr3ctgVtpkh+rnUe1+DuF9eay+b5nvwTjokHS
YYKe2VRiK8GjmZJVymNPCF7eMddx/ReEStau2vt/NcdpD1yI+3av3mgHY8/U3Ox+yeh07m+CHQ88
lycsPZrf/X1AtXs6boV7Kx1AvPbYROYRSfrw9DvfzJoZL7hGiVw7A9SI8VVeIHutzKWF3a2Le8f5
rZvxU6t1hyR+kvvmigrQK6xlO1mpPTMocF/V1otl5Swy7wkEGFhqAC2Jx73uUr9hTpNo2kxvoZe6
rSPlqFXGYeJYTvNWeXdNHFOY73iS3DtiCFEUcLwMFnZWN3P5bbL8hKHT2bYgLU3TJnXjSYFYJ+4q
4yqXwO9ydR0YlHm04ECtgn4PSngKfak5LRRpnU3DG3CZzWef/NYno+h1Y3fZnNa+l0KSaZJvpXdE
7E7z594n0c7yTDx1XD+Rd9I83thRcTdK7S9YOTfMd+2iNCjBMFYNBhf3pXBAJiu0xsBeYlgJhhZG
PXcg+98Bwb2z5mlXVw4ZpuwgVcOR1sKN3REPJ7ATgM+aC94taWWQDc7tk+q6KamdzFVsRv4dCZDf
w9zOG7UL8X5RKJUtuKr4M0TQ+HMuBABdvwggMXH1/ntUyFCjWQdJK17/bN/epTBjxfgR46MUY86l
JCXs12MUBl7ZKD/bMj/6sEaPkuW4fU0lTWns42WBa2oRZRDj4KkX/I5zgXOXT72kwINsFa95CRV0
ZBHbbGWqPqSMFpxcS+egLplG3uPCFqW0eGaFlIbe7Vc6qt3ABWbs5xdv7z1t2MKH9z6SGKxhbIti
Bq18omMIaRTzAWUPPfVY7wA8Ox7vml3qgkV2eeHeV+bUYYuCFqs8CWwGTR3h7fRDD4atdwDkGhDk
2DP3Gv/TUHL5m/Hn9uvX3b2zv388uNfjovjx00/dvdPdamfsy72x/+l+ggTWBSzc/XLcv3hXT79+
3W4VDMSoUvxcYQfg70yCOmBdJKuPvajLo2OulMVeDZJnyxiUP6yZ05ACxDaQ3kDz8eoSa7PjAANe
bBbkkmO12ptGkVyBAxDtgwEkjcs78d6RfLYTyGL6H2kEHFyegmphTLWib5TIm4LDrIAvkcMyNb/5
aX/VJG9dSmducAcR5m2Ykk/PvQy+j/FoZpAtJvK11D3U/t+WdW0MG88z9YNjWj6MmVCTtCSRqXia
53oakorUljfnNGcAbRbT3+HkSwt3oJjZfTIVkemZZg0PWCSZXXtVFKrxKUxVaS9HdedfZZEdhDc1
Fj+5QA5oO+ha1KcBbph+V/eM7h8UaZRubTnKdU9JUmihIUsHdaXKKu1rZ0WwmIC0G28NGH9wG8CL
Oxw0E+StZXeFd5Hqhw4IikSojL8aNfTvdLRI0cYRW1k+k9YO8rngODEhJ/imKqlKWVseKFbXXRk8
tfCaV5dtZ0UPVCBVtjh2eowEf9vNQaelS+/g7PdvYSgfGrBL5dTa8ErLcpxZ6LtTok2B5tOlUUG4
PFJfslq7wleEtu9q/ldYy/ZJw5RAN15pHAjTSBXXDLeigDXtFpBCoklCEVOE46jGNqcXlygAOMSd
0t3MzHpZ9rS7vIYfPAspgVMp6rkjnJxZmZeJfa+f4NAFXrsbqa4CAm9tJflX9eEc0ePJXoGUdi6p
lDNlsssohSsquZbgndGhwvXbreeXmBLDdwGIuiDLQaxAckUwCq1Wfb1tw9Tz9VpzG6hLCbFuJqdj
3oOFLKt213W/Ly+iGLD9xz3/YyHCQwZ6KVUZYJghhiROq/ODXFk39lDdj2N7AFNmwyA/rCTFPia7
luFTJuYomQgr2ak5QWAYefAk3jSVDGv3NNyWqrQBdbAiB6AUwLocw4J0QwwLdd9oKmWxidhOyKfW
oKDfJenXy2v3Yb8WhOgTIYIBQoE9TSlIYx4Tz2RqgvK6IzOkD2TdwO1K/d/hWL9cFvmhoMl+wSJC
vEmoQQVGbGXpo3KAW22MMI3oKRzUgw499FjLPxUleBqT5Z6Rv0A8COxstVtaXi7L/2AunIKlww73
SK7xg//taKRJ+1CPvEHugR0YrJ9ObhnfK61TPAUM9V1a5dPnyzI/LPP7saDZBAoLTEZEXGz92p8C
i2PhRGA59XfZcF0qT0vbopZ9SrbO+opX0TBPTjr5Ce6ADy5T7UdJJiFdAvV4B/javCsHv/TkuZev
lCgwry5rtyoPtGLsCITQD5dNUs+90vBOZVg+vVHbb0GkHgKO4VYm4cOJWB5HC7wzgGLsnwiVF6Xw
iQZRg15T9YCh/KT37xhI9uufq7MgERPY82YnM3Z+wIko5pCojlpo/Jdi/Or7g6n9KsONk7e2aLTA
0Xi81JvIe59LiSJZCbsI2slAvm7nX3MH6e34Kep/XVZmbc108NeAT+f59eE1G6ctF6jvRF6M0zpK
kZHdZJUeRbT3xcXGO+99ruLsrl6yvSQQcYxgL32IJmOwfQsrooqshoP8NmZ097l5GCtP4yRDjjbB
zaa6Mp1fP5p8sA45nGmfU7icOQ+xbH2q6eLIvH7mEXekm0uGrEtu/F+NX4+vcxikPy2rMa4sO4c+
bupt65seF8r3P18vciNL3y9VevhAzrel6oj4BtmPvI5eSD8kG+EUV47v/PnFT6XxHzFCfJarfkLe
HDGQTR2m8SpoZc9IEtjQ3y7rs2ZmdHguoEoWz4n3BNXJU8vRK7WcdeLLLrOgUMhHXf+i2En1DOqW
9nM2Q0LsyxI/+ncC3AUnVVla35fb5XwJa4Pk6JQnJOHrq1hTdgqTlua1zNTzfLDUfFd1pevU+3Cr
Xr1i6shdGt1xexQ3hDWdqzD3pRI2xoD7REuMXdFIu8BS9pf1W7NypvJpmibPDOKkWGQwm9Exsjon
aEt5jJQhaI5Pjv1Zr/fJvK8BQ22jfeXfaMGxL94kyJrtl1r2wv57Wd7qC8vffuwegaq8/Fk6qyqc
PXqg3xsdFQIw8fFuJn1lRHDaQrp+hKHZVbjDL0v4kKgiuDsTsXzCiS11Y4VTbhBR/gRfX8+9qHD7
m+nr8GP8tgXpu3JLG0sUCRYYAKy8Ts5lOXM1VmmBLBvHOEEj2zy2qu4Wza7ZwtpfsxvCfCqcS5IK
TqJzUYFlmkHkVDxkgvIKBnSmB41ru5A3lm9dzALytzzvDfH2mgO90ewRMUExe2bXu0Ziura2UZ1Y
WTdOOU8l0Fe5WcTD1zgMEI7pGHugG0LELffSPa7zx5g3LRy/cr4fGGXfSFis+Jj/AHwyQsZ497tD
OLELybelCvQ/SAcH7S6uBi8joTjZ2RVYCBtB8ZYowSzsWYtZQvAKkwLIpNCFYRJeza/hFozIymad
qST4sEiWW0PLkQNl4y5omr3VRlfdrP+5TRAD8wcsOvUj6p0cybVewzTKytm7TqkffJqg82gLAGLF
NywVdZOSGCMfKHZu4VpfF3HcMVdaxF8Gs+Y18XLZNaws14IOb/NKASEXJPVzASWzxqFZdNSSwuF3
1GaHQotduCo3Skkrxr2wVdABT2wBSqbg4WWjsUMJxAzPSos74G9BE5dvuvwX4PQwY08bm7MiDcCf
5XW0vPg+TE8BeGqYhZaknmabtzLprqy3dmaHfrTrWf3hj5cQaUs78pKS/9D+UPk2vJEGJK3BbN/I
BjigtrFXm40QbeX8APyskNxlkoBHpbBRnTEkkiPlKe2c5nF5L8dZ6Q4Z/c75sLFZKzZxJmr5lBOv
EOmQfDsmorTaeU3rUkvd0lgKGua0Ne+7Yt+IQicNm2DHBK2ivohQGlFGJV3bk/U4KX867bskNk5F
CNpMNKUEpY+Iuhyd5zmoY579QfB82QjWt+cfRYSDGk6AGcwOUuxBcmdct05jAb09W1f5qmnjdUgv
k9qCt+J8b4bakucc8ksvqvSXnnJb7/hXsxruQU661yRqUZf1Wnv/Ll7uf+VZQlQ92VqYBj7tL04J
a3NTh4VX9IHlBmr1zfftQxAFx7BIDv9CKjNOS+qQ17AYEg0pOGFBVKXeXKQ3oMGW6d8qAwXQiGaa
4nX2hri1+Ijc2j/yhPhIHXKrkSrk0fniTfXkSo0Bno/MUOvLYDxmJDCNae9sNhUvl54Q+p3JFcxf
V8pAlkPkKmDiaeFBr54m7XXQjy3aMt5XNJM3R/mha67NrWh41ZJOdBbOhelLGWzyyKZKhuWYhiuP
0qcpDYAzGmgGzDbim1WvciJPOCH6SC00LBZd1btAydyKnkKTEv5ly1k9hydSFns+8V1zGQddvVjO
5Dj70Wj/GpoOPlCah8to3l2W9bHAt7gWsmFQjRJeQ8JzLixt06BvdNJutK6UwBXTsFhZP/Ol1BL5
r/FV0bn6dJdTG9bka9k4hvF33zS9PvjaFxv+Z3V1bWYMKApBKiPe472qtFZXtrxZoubvzI5uiBoC
N7WDjbthdX1P5AhWo9nMs3UOKkuqshtm1ZNalYj1r+hfFUIwPVJGZMIgsdHOFzeoiEzLscM+pclx
tcKp3MwpNtzb2rItuSk4Vailf8hokosbMzkcUtL3sF3zQFFi47Zr7bfLlrK2auQPHXLCgFrb77iy
J1ZplT2QYl2fekls5q+mPKXXtR90d6HqaG9Glny5LG7tIW86PL6YbCQCAqjnfO3CPiI/HE2pl0rJ
rm+vSVYV/TeT5P5004FVuvQNDrvGP1yWu/xa0Z3xHFtiL/aMOa1zscWQM2UbyFxOUnRnt/RLJs0k
u3JhNJ/s9iZM38auqF1ri3Jk+b2ncsnGyTQOLJhEtEcy4XsuNxkrJoeqovUAp2r6H/Jw7UPZruJC
5a3eq499Qe+ylscmlz2zfYLLZrBlnEMfWcEYH9Pu16ybt636nRExzxxKgOkGD4MuwB79uzWjHexK
947R7OZav5di+yCln8Ygeb287h/ur/8swD8fJZxKvcl8v5erFnIBa9/R6CtlnjNdT9FOM7/O1ZUt
P2hbGAli6PYuE8ojErsQz3wgHJZrZyo0tWm9zKYxJDNf0nirKVQMPkQRglpamEjjVNUtPeLanqz4
oBzlZCeVwfUk3YDgsnF3iM5AFCeYLzWvVgobxGkRIKF96YX0w89Qtl7erVVrPVk4wVoHs1TGzmfh
zES5CppDEcs7HJEnjZCAXF+WtarSUoaiR0nBmYhOdGASpKd2RxNNxbQSrCIwUm/Cui5BoHj+uAp5
QL73uoiVXjOv03bM0KhWfofarqEnUdMPke9JwN9ksRearrpVxF4zP2eZgrcU/BwJ0vMzb82jWdmw
BXhlVnptrT2kQ/2HT67FHk5FqOciSI1YNtQKLUX+GEzIxzR288AE1eHz5U1aM4hTOcImRVVCB1GJ
nNxKXLt5zJv9DAhzWOxbacMetkQtq3pyEVUqYKFELK2XkM6FEKesVS+QvLq9S6Ofl7X60AgiLp/g
KcmzmlMmtyzfVTcBqOfa9+21vnc89bG8Hb2MBiUKl/v5eGM/hs+fY+9zAC/65Y9Y8yCnSyt4kKzu
hk6mtdiru3yfkUObiwMwVq6h3ErBTpJ+XRa3tbzLz0+Xtx+jqbARB53Gq6TOnh1TrrQBz5jjZG9Y
W0X75fM/HDwVfmnAcDgLYr1QGSqKvV3XMglwmLW7Ur9nkGveMprVRTyRIjgsx4nSTO361ouy42D3
V5JE/sa/HZtsX9qfgu5weRE/cLq/G86JPCF6yauqtPwerYrJtX9bgZt9pa32SftiUGnr3TLwpLdp
J1+pD9WhPfj3wcvlD1hzmrhK2KnAGIDFVTDcXjOkMZzQV4p7NwkiL2LStNloRlj1XydCBMsMJjOk
fxMh9KzuZPVL1G3dMx9HVxb/tZRDacYiuSv2+cxJWs8jo6jgQTxWxac8+FYHR2v8Gem/6v7RjG/M
8j6Qjon8+i/W70TuovrJKfBVBXCr5eA3c7BTmtA1LAKjbOPFIwab71ZyIkXYJanus372kVLlD3rx
Nw8tlYKDCdhySWNHk+4LcwOcbvW0nUgUtmwsysrJy8Uumhsn/hb190Hzzdi6slekUH8jegatlvGm
D00WcilDmYuU0pe82NIOKUivif3YK9HGZfBe7xLcx5koYaOCJFUHKx9ab1Rc50Xp3fkqup+P0r3+
qa7d7Jpi7a3zTdmoBKy4k4VolacdrYsfGwTLRuq0YIhbry3vbX90aZeeuxD2lsIbgn1XbCDKrJzm
M3GCkq02pGCFIa5U7zLpWYmvFGnDFJUtlQRbHM1ysCsZGbXxTPVOqndZf9/B6wpItR/tlf432Iy1
fStD+dbfGvmnJnpsgl2HYws3VlddohJxU6E2YmnhzWVmTfgWhWk1aR4S9N0FD9pjx84W33XvObrr
7xj+fe4OmeT6V8ld/mC6N+FnujIuH/+VS5AF/+cDhGPyXsqlIo5V+Qd/PJThLnS+9c5DGVobkjZ1
Fe7bupKjNDIQpQW7Cr4jgyZr/Vd4gBLlZ3yIvxTKLroOPjHGete50Wt5/L6F+bSlrHA3QsQxWpXD
znfZbtB3esBIYraPgr+0+O3/t6zCrZhaxdTmJrrqk9f7t1V6M6XPzfTiR1sXx3IiLliQ2ElBHVTT
4xpJtXpX63+1yUZc/SE9geumhrGU+wFmJYQXVGn0kmZDPW29CWhM/9FhdjI9VNphzm+nken4Wy2g
80A33Msr+IEwHLkksjkUoH9ADiK+GULKgSUAWa3ntNquxr+NI6DdxxjebHXYp2R5Y4q8jnmVlbdB
fy+FtxU5BOPW1B4A+jOHp4hZZXUK8FPHxN/FRb+fG3eQb5P5MBQMffAAAh5Qv45t/xYkeTeyxz1E
il6bS14zvvVhuW/b72p3TDPIc7LJLZNbUFytVj6MIYCtzHKpLuStl/VesVGQVJeOWOg8Fz7U8/uY
hElRSHAveTkeMKi9wrmnx8OR95VR7y6LWnGEZ6IEZ1sM+tym6iIKki5wyUNPI8UbSTsbaIpyQ69V
YQs9D7A83JfivE8wD12aaQhLoZces/kgS6bbKl+l4a7oHuKyPVxWbuVmXgT9V57g2LpmyiOeojye
pDcZbmdNfQ0a8zB3+8tytvQSvJpi+1rZmIteFBOzJjvY6s/COGpzeCwt+9qet8iGVgQuQIK2xfAl
50NMtUoqHdqgcXeeAnEhnaTR/NfU3kt59Rgp+y30zpVVhFNpATA2lkYHcT4gy61qdgKnAxzU96by
8+TPJAgOQ75hHSv3/pkcwRRLRQuZyLI6Lwc+O7lPIUbu3y5v1IqjPBMhXLXarDmRVrFura97qjZ4
5taw+6oSGs0ZS2YTkA7BFNRZMwG/Y7H0sPvS5vOuL8PnPN6IGVb1OJGy2MdJwN4rtmRGMlIS/JvW
Zm7xxwCCy5DciQTB48dS6NDNhoQq+7us9tpEyots6eXt2FgsbUlTnaihG4UWcEA6b1xauYzrwdbx
vBstMxtrJTZ321nVW3qBJnJnPIa9uqOqvbusx1qO+XS1tCXEO1GkrpOqBfm586Z8vo/MOwNc4mEZ
opy0XRnld1mb0p058BiHqGC29hWQz2Oo7ELGHo1BPvrDS5uYG7f2skVCVHD2UcItkvdx3joSq5t1
n+3ipZoeguA2bW57CobJvu+eLi/Cqpv4x2K0ZR9O1iD25T6P1cUmgWrtI4devS+pevSTjbLk1n4K
Z7jrwXconeUMJ/Gnrq5us/z1siZbEoRro6gC4OGZZvcG/aufH9V2C3x+Lf1/tjWClzCjdM6TmrVK
DfnVjmMICOcByl9n+jT20h5knMNIx1/bPDvB1ojdpnDBeYTBrBj24HMg5NfMr/+HtOtsjls5tr8I
Vcjh6yBt5HK5TOIXFCWKyDnj178z62drdxZelK5lXfm6WFajZ7p7ZjqcgzKoWbaHdHqs1c0QGWbP
bTNOXHD1WWNE1gtHP51OZ1M0daWrvswBbiRFxPIyO5QxDl4CMb4lyaf6xC8xF8xZIwbUgQCigWZJ
lZkV1ge5RvcI5LVG951W+fOAXFgrZBYvLS4o9W7W0S5lMQvaN7qYlnEIuI0dOMQrn8S74lPbe6cX
8an6lS/koW6K2LgUAxzuj2pMaNY9OYmEDOK6X/xD+Kqd4ofxd2mQYquNpmRbyvpVOfrWfZ+YtZoL
qSySfKEB47BOIBWvU7v/7lKi7OV1kJCAgCH9vrCFzWMnwnRMfPLZAFljFVpZBMbODIXYJ30JKmPu
/LnUiQnbgRIlcRNBTioZazWRt0GPWZVxKUG0JIYJxK0QVFLaUDGAqtd7gFEVZCl5f76F3TFChQa1
i/A7ohdrbKkQboWahFu9R8/ZTrDAo/0unyKVhAthePbMu1w8Jg7rmEzrQG3XmXX26n9qRP1orJpw
NtjT0V5BuN9AhnruKmIck9f75rG0nkx8RtxMqrCCZEn61euvolSTkn+5L2NRPSaAdGMMUHJqG+pe
Qs4XJPHNNtxgZqntoVL+Pm2Gx9hSMFTq6gsH91we+NLDFSag4NRWg6GEbJTHy5QIB9nkQYxZkNy3
f/Akc7WFO9LNPDrY02Q6BQ1qGcwxAY3h2nq8MQ2NAkTepgwE9CE5pMkmjuxEssS0tsLoNJb7zFu1
rVuOFgfi8thdWG5a/bs2X/oBBjIMwMjG8AzjI9Mw+UaSySBB6SsSd6ClLxRz5An2dvRMEKWPgWpP
np0W9oJkja7mPdGM5+S6r4foG6jNWN36ABmqUlPTV3G/DuM9ZxzSfFeV77nkVtqroZBODAmX2xL/
WxA+VbxRaBtWfDTA3G34vC01dtjvMUW7moAmpBXPyJKI3HuaV5ZRRKQuOtJUH0PAA8H/4E8ZkYuV
JGJaxF93YKKpkL6od+CkRKHmQ584m2tkcxgdQQRCnl0AfrTc5Fxml/0aHB5etFaziTTpetJddXSr
7hQPe086KAB59CMf431ffrj105CouFWkuWVMj0l0yERLFZ2xMotiNWSHKF1Ho8M3uK9mr6lu8t4q
0la68ZoXR6lBRiDbJuMxGQmgRSy9WmnlSQdRZgwIgW6nqJvIP6r5juteAu3NQN1/2sXVNpcSs4zX
Wv6Uxm5Wf3r9M+ommXHSulWuEm10Y+mQwX/4zidq+KuWMf976CfAnop26BE5fefrH5hxMlESIbgU
xaAU1k1ZeMmiE5d/SmNtgfABnHRmo/pYrhE1NXmDORQj/CXmiin7P/jxIY0OXIGRHBRSxC5apeDY
EmQzyl+8cpV6ztR8N6UZGTveOyCNBbATPf7Zg4UjKHddSRdkq0x2Zgxm3Dm+bNd8jVH8ctf4o6uI
h0TqCZ/rrh6/A84Z3KFA/F2qO81U19BMTic0FODCapg2uPbNVPG9Sgla1CgLU1hr68rBZK8dkmQH
Rjc06zxKe+2lsmFhJ94nS8y5c+JV5KLQ1Y6ZA0BvM55ZJkreViLER7vEEs3eBI74oeKJR95O6s63
ss0vFI7eartcuOicm6wYx7ySzDimmo+qVuFQO3cJeba4Kcn05qOrDFdX80mztX1h17txFaw1q7Ai
lxsIb/nW0kkwEx+uPoNZ/6Cr88bv8Rmi2Zo5RHuW6iIY907+/pIRnHCWtovJu/F1PzLd3oJQdLlY
eOaY64pYH3kN9bLBt4L0owAZYgHOYmlJP/r995aZOen4OO1LTUH9CjAgD7IpbQMH4wtmaXVuY3vb
etWaSymlmULWtW7MCZcGAA1vdKxp+loSwB06pUwqsAvX1mezf0hcxfzbWXKccFerydyaE6lKspqa
sWZsJMX1hgeJW93fsLlT9EIGoGquPTUYCzBWVJARqf5PXllNfLYuohqjM5+oOFlGMnw2vQguJEAA
enoF2CNQv4bdMY6XXpi3hRYDtSSwWiALRb2WHU7SWi9RUy7rTf3DH0mJB7mTOVxHgNplCSC6P4AV
z+XWkVuuvgdT+yg23G4J0ZL655Vh0W+g7dKY98J3sM0OVVLUOqZT0F+X7GThW29/31/veSUvBDBW
hBJ6n/pN2AMfQEVXG8bY5ciMeP0pa9GO0xYGCnuoWVQU+UrGWzsg3oBsfh+s/CIyMS9PRBV0NlN5
6It+HesSRvmqk650eNNw4VIkvaUWuDJBFFKvzcMwErEwaJsELuhHsJ1LTraOrPjBs37G7mBNT7hp
EJS+SO3opDN7pzF7a6NE5HR/3W4CC/YFKLJ0tEcEngh72eu5YEx4EezDGA9xRL00Sxx4tbYXx6f7
gm4iCzUAtGQAgQUzVzKb7zeSKSlUGfsDIGEwEGdYVVta4um89TpGChMnxU6akgHM4SbatoFCOeHO
DNpJN1t5p3wtmdlAchQU04XTaUk3JmpmRZ9qPgaYTS4/NtFzARhjwby/fDcHD6MYY97IInM130Ix
jPfw6yQu0zdDifSDkBaYZxzyMd9rbZR8c200LCSY50wEyHWaiq0Dzhf7Ao8xTCx0U9KjTuvyNeVy
fe2rrSi939fwNpdxVvGPHOYFPskiMCpGGiJw4baEwQGu70b8wRmmv9NP2VOxVfbxWgFBN1mQTK8t
N8EJCAoIkcCeucF+9LXJ6I0w7s1kDddbazx5A5y4Lbn1OrJxfV7EnlsSyOxm65ctwJIgUN03uxAp
exeILUfto3cGN9joD4t5Inra3NOQOfE4ZcTkfwCBwBscrNzsiCgQ8M7LTmZi1GBhPWeN9c96nvNH
F/mHNkvybuQhbbCEg+52v/KE1KMNFHM8nCdXPdS4sQZm8wlrGldLF4pZb8QjDfOQPM5dtodiFPI8
E6e0R8cbWo67VU/Ti8oiAvesWwCNBoC+uqgDWOU6gquNrhUGlhW34Pa7dUE8aHO7clP89B41u0Ke
6iF99J2mXwgEt8kd6iYXpzlzcoDpu/VVHXJR8fslHwUrcTwr+Sk+T6Zilof258JmUre7MZ0LefTn
F5upcGLSBEHem5qIFqOmAeabZIZubQEwEbzmeJYvmM/tXZ9qeHGUM8baAQu+5EUaTtW1+tF/ToDj
dIJTsXoCmOdK/5U6U29FG2kzAPjPGszROv11G8z1JxjM7U3i5KFKMNhvpmCD5T+49qiHpqG/ZclS
Mnz2YoQsC6b0YEPAqL5e3qhTyjCq4SsTCl7ZVDwMA+8ubOGsqQJXBdxcgophJxqOLrZwyDS8Uan3
T2C9EHCzbx8cZSthwv9HQ/xnZdO4FRolnaUB6CW5zKMt8qpYChvINUJxLRfTDqVqzOGPdhD8uq/i
/Cr+0ZDGhAsNgeWtACoMknTjLQxf5dC+//fPRTS0uqDvBR0EuCUxTqfVReD3PmbsOV8Bjrile4/G
8NRnLsZfH9Klno85bS6lMS4H9PEpqBNIG4231nfyZqnxaUkAYxCqFiqDQAWo+kkWvppudX+5qNGy
MQNJXxUlHiCdCyyWjyCOYCAG/qfZgcUsdKTOqkMHky2GvxQNZzX5I0lnHDUfJBwEMSSFEt+ZWYCR
ai6O9qn/5Xux44sSOkyTxgIR3VsfZhIoOZtXvsNkg6LnD15SO/cVv03XInAAiocCsaDZFL3d14Y4
+nIpdRm+J/4WiGBYDTqLapLvHtCphKxIs0TjOudioGACqg2wtdBGw4QPOQSqdVDWvel7rTVqu0JK
MWljA7BjQTF2S9GhDo0ALQM8ZYouwwgqjWlsQqlFk15tAEhmarQdFwzvXC2Jdgz8R2Ri9Df0XE9v
TV+MVkNfWXUcPvmS9NEL/qukV/EDp46TG3d8RHwf6Jb3P5E1BXwhGmIxLo5D+QxGfr30CcfXHBpz
gVIqPTfFW5+93//72RjA/v305xcxJkvrQE4DAWgogosmIgwJDMkxSUF6ZRX+0hWRvcSwwpgzUI4y
eSoALUW8xOL9gCSS76A9bKHN5sZcqRjklUBGjos9Mu7MrmICrKN2JRNRlomsvSrxhyS9cHgnlcou
Fl/Kflt3Du/txXgRYXdmvzBqCNB4OMsZWoxZT63Lk1JCeUgUfiCZnHgYbexsTf7WFDNo7QpGrSi9
bfQvXlw7nrFfRG05E21fximoj0+QMCug62ihYu9wnJqr+tDBqLWxsIXCij0gsYebRrYDMTQL7tAi
O9NFGLZUzaEUzCx3BtFGzxg3oWH0USzMOliVACYYPRKLyD1Ebqc9Z8OpryyJD0wevBqlEji0mWX0
PDxFT3K1QicaGfA6RSZcznwr5vZN8ZHKv+vqZOgH2XCjkXd9ABwDrCtJT622ybIl6JCbGi6rOmPN
Yah5U5ZA9dKPrUBNyIDqBdJDgXwYWktqC2uMnpR26XI+40RXK87YdTQMHJeA9op0o9PigQAIYvkE
5EwYm78DMObCXZL+dXc2mO0qmvo+1msf4vKRduCMhEcxC3Q5DThHhICo4xevFwuhcsZ1L1Vkm4zC
oulULusUoiAT5YN6WuRSEk5Lr6ybjNe/dhB8G7gqSwDhZ44abxw9NW4hZ5wGpMVTUnmnLPltKBuh
PWoaR2LDmmKrGN/6KrZUwRGlL4DhnN9CYtoTDnBVhbTvBxfcj4QDkdT9eHlzj2c/kAaAi4DppSB7
yQUsPi1BNfommmDzcgpx8HkNULK/kxGv0ES0Nf9xCj/yYhtn4A/mMysbDHMMM8IbxxZlP7486CgN
VdqDWKuf9z/zJv98/kyZB5MxBmzRH83EQGDK8ONYYx39SbQ4DVSvL2GwLoHHDdjpCLRssvakAzgN
qHRG+dYi7T58ybm+sFqzVnPxFYw/iqU3aLGHr+AbjcjeV1kLJGvTpfsSvTreOMSFGMb/eD1Hlsjr
FdJXhvSUTQJPcVSV7aBMKAGCLIS0+YRRdw+UklqWBnbbei2J2qi3aynUlxoH2OvLee1VOv6GvLQM
aJxrE+l4YyoyYVBIUh5T0QmqtSSjjQQpEc2wWuNdy3/w2H/gl+CfT2XIbd740VdAZH2+bwXnUH+z
MBdfwqx/DswhSarxJXU3kahctbVMsrjc6uLG8ICUUGHMlwInHPj6iecdf3oYxheZ8yw/WrWAF4ui
kYjtBnycZq3bqYLEfygR9KuDb+9dA70RCDrd+99804r/r9WTVQp/gGv2+XS/cDAuTnrN6EeFBDVo
9lxN+wFOMFLVsjsAXNvrJrMB6LZGWmFpkn7WWrFlYHECZicaq673zdc7Ne/CSSEtHXBqmzq3Uq77
khsA791Xct5C/khi9sXXPU+WKkgCmCfQJFLM8jqNMqzVdimjsySJcQ0xxaZ5MST5Em95OLmnDECx
yaO8NCN5xiq+tbX/6MSeSnJW6toYIAqGpWfpMmW+ImGyKdrJSsNjy0W2iFDpC+bEPQi8K0obVO5l
A7ei18R4l4pXTUfbdfvRj3tgy5GqPWRGakalnYuvuPmOxvH+HsyHSIrzpAPqkT7rrrdblRIPIKD4
YJXzHoagsbRKO/qCBvCUQXJiUXYGfgLejmalhvERe7+qigMjhBe6k9FZedMtBMt5y7/4IMb+pkAu
BxA3KCRTJycfUQznGxIYuxoshQZXAHdnW/OPfYPmgvDvj3dgCSIFR48LAR2F12uRiinXhykCRdYE
QBXi9l6X2E1SLLXh0JQCYySQA0IlHVd0/oZYg6tj8IeAkp4MCocJdj9Af8MYFFY6NmBq8GrOwf/X
cz2PgpdVOGFTUIqSrNOTBYVviioIMwpqzxQjByhpOotDkEjeGAUpwkxU1Z+DL1m5IbxKjWqJQ24a
uXLy/H6t8/HOwBM8lYOj2guHUJYdpfvr6SN8C4yQoqjh0SABffx69XN0OyZFAieNYrE+iBGaq4Ed
8ksyCjSPAoUUdb80fPX9KNsGI4iBuZ4/6EG7NHRxk4U9fweIrs6XL+SYGQPU2lzw5EBQSDMUqR3o
RmmJUsXvBC8PSKf4BkmyHsUuIzoFSZoCXmQC70aoiNg6TLoKmve04KOz9nKxS8xtq40NNBArsMuW
gvoobleteXWfTxp6kQ4SKmJ8utGUXZsuBIeZo+DKOujPLw4hr5RqI0P+jYRNtMa0phNOmZ03fw+0
CiMUqRni2AHUKrPgCZAOBWStFBJj9FnwMQX28U8W8EICc9IInTyGfAZFUuPB194GaV2nqES9ScMR
GT6QX8jiDoNiC1LZyszZuS6kMuEEgMR+IOvQS9FehOnN4zywL2647LEKv5MG0NEODxSC+0Jntwz1
XuQygYIB3MPrLVMapBfUEZrKKiKGJ69SriF5ZixkF+iC3USwCzHMglZ8FaARFWIGPzWL3g1iG93e
0vCUSyrAZRfSP3MuieHGP1oxK4nnkNhwBUJDnD8KYG6K9iAlCP3fSYAqsAQACdwZzDz7AoEhSXv3
f1lSjW33SKI0EZoEB5JUB3Zv8IdOyvddov8TZ/uPjhrbNjAlMSCjaPgrlKe6OUQACFoKJDRO/Pdd
A1XZtXHkIR/w7YBdiyeO8OjL75Ymru+bH+D5ryXEoD1UgMyPSBUErjQgCzD4GyOv7ftbQq2YVQSY
1Jgy4MF2AaS3azF+OXBAN8KW1JVkh+Bz8/S9UILSO9xy6hLM8Nz74epgYsKgL+uFUkfYmVLYdOO3
EoirrFmBRN5UMdIRGAd+wmwFWlEqLSGc5vJa7erDyWhXrfJlyA+89JVrX5xkyeKj0WRWneeW3G85
7VNXKzMGAstfr87V9zKrg9Qb3r05vjcokRoRVXQPRmXbreMUGJsAMC6I30RLWWTqgsyWXAllIoKf
inrYYJoVTHR2htRan42kCjMbE+dmG4EuXHrRtWxB07nLIqIcahE0yyfeVCNkFAkydYAhKH1F6k2U
6LBpsCZY+kOiHbKxAhtg+lSpS9Arc9nVS8FsccLvpCTBKtPX7XPb/xDEb9/grUJ/zqt1g2llbjoW
2rZsB9IqC7F3xscg+s/9hFnpQGxrJDYhWlVSM+1+9KA76rKFO8cMJjtuYxdSmJAL6JKy80ZIiRDR
u7h2w/E1HycEd0vSPyudCAG4/DAtnTewKTDdB9aURUjGnYqoseIQpa130UAGNSHT9H7fwP/LtlP8
U5Si0KtKL0wXF5M6y4AuNeKKlrcvw7hNpLWUOB0YXYZp5Y/gN9imMoYm1/fFzqXlsCZ/xDLxM56A
6mNkeNH1BpKMsR3jQgigA8BBcXiaW7qgm7n32UUuRkFIngDLTzPB0EBG3024p1S0RM30QBOM9GSj
b+ul76Mbf+OCaCHGyQ/QL7B6XK9KDnalMuCwKqqMIvoYkrjpiNE+etq6jn+M04KJ3KBrnC/KF/IY
Q+RyP8nDGssRhcMKyRQhREO14BTFOuE2YfHS6SdF2Tf9KhhapCT3I2C0Iv93NFihcFSLJXiEeZ+8
+B7GZNVJTYUuotujvGfttK6SyREQ8trwReTMuH0dZRFZjecSvcTDwok0l3SnLB3/XnwWkBdc7qi7
ShDO4cJVKLvEKxzV23soiKV4LhVfRvAr0pz7FvlfpIIMlrLbggmWcQQOh1ClNehwnJIfRsITJXsH
egzRyhdVX5dDbWraCQSoC8qyhiaC6BTnrkxJKTB3zwIXdHwPMihOB9owv1ai0eyBHKvsJOG16p7y
pYr5zRsV0BDoX6Ro6xhdwZOZOX7RT4IeNS4PzHfnp7P+/fjLfjgBo2Xh4nxjzVQMwFGABkox18Fk
dO09PldIbTClofmqEFA1ErIDOSIx7dXCZdZgk1FUEKWKpbzlggY4mGtBoicmuehjWsHagxPyff+v
X46zd/YEYvEbv+z//wf/4pI1wW8QNv7/z4htEzsju51prY7H1fdxZW2Pr8fXr9fVgnmxhzo+FSwO
mHKnv8EPw3hUWjaK7OUtpuXM2nQcJzTPv1bBwjkusk+lsyAwPwOgBqELdnW9Jnyfp3GK6STT2lqW
YzlQ2ib/YIcBggp4aND3qcgyMPGxkow0LcMyRGPudvu6tfYfjvv2SyZv9sIW35xPZ3UuJDGRkc98
wTMCSNru99g2UIv+g41BgRW0F2AIwJgto0qYG3lUh0iCbPeW9b53fhMX5mCuFp6w5x7hyyOFKnIp
h1FE6NI8iHPI2X98/Hx+fvbJRJ7BG4q+LXPCv+N/QbS9s83V6bswT98ntLrjP98jJlQC+l8Lr6Qz
Bs3tF0nAzqUzbIiq15ZSoQc9Cyi/pkXdZX1YY3kpoaq5Wpnmgvrnv+yeMCYlBRAuflBKKsyC9RPn
yYVnQpK1shZE3TC4nldaBvGBpiHGSSwGDj/U/tgYNRW1px7grKnb00AA9aCfRX/ft6L5tbyQydxn
fCMe2rpsIDNFqx/+iMEWm5JXaBubofnbfXMfd4+7nb2wiTdJZ1ZZ5pnYlp0Y8DEEIwLmxHGe3R/m
w1JQmYvoAMH9s6TytaloviACbZmqZ+2RKkP0fHRhqS9LZnJz8WDVYWwSc/6VwJ8FvVvO2iUPSxLO
edgbQ8ToJK67gI4Ghdq1KlKUZ1yMLh26U1uNvHdOa1sOuHsL+9c5VJor6gMLL415978Qy7h/LHlp
OgkQS+0Ds0+t+f5a27QvdjQxBmx3lqXBKwhOSkoaTBtIifuGhgMTcLZmQlRMOWTwTmvhYDo3ad5b
D+a80IGyMYnyv7aWHqPW/vwHHIc6Dz1RcYxSZ6V/4E/82uG/z84Ed8Ivi7rxfX9Sqb/c+Sp2eJ4r
vbLlr77q/G2O9a/Tm34F/Rb8xolAfy19wRl9g/0CEeC44GFEAQPgQdd2kufIFMsVGlyoYNwozr8Q
Ip/IG7R/MDc0TFpHZ+lSc3OnQW5OAYwVGGtwV7vhqZOqOpA6HXK7FryrrYqCqQGEu1ixpWSJ0kOj
N7ErJRlhTFRuooyLAl3C4ZeTg0+AQ2qC5I78xr9NZMCfPr252dCXQG1392g+rZ/ctW1D/e/v4xeW
Ze1QR3o9bldH6/j6uj2uWvLtWz35WoKNoJ7JfCzacrEnEtoQbqejlLhPM5SawEWf8R4wvsY4L+1J
kLIaKSOv1dxJm4CFV2XJQpCd2RIVs03oXwcVonYDiK57XDlOMjhIBwF1SDxcWgv1/3dlVKJNnFVL
o2g0FDB6AjsSoM8iOi3AAcpsihFLUlx10BNj9EYA6GcZMDimhhSFVtmasTA7T+34njQmHuZGFitK
xUO56bHvQSn4oKq7IXNDNHo1G5RX73v2LUwARRe70I4JhCVoOKKWg7zMINO7910TaTX9TH7663wd
oXe9cuPn0ep/LuEk05OD1RM0k2AAAyCfgcl5/Pwi0aFKZVJ5uQGCuOIY9p9+hLLkUrpwQcb5jXkh
oxVjIe07yChjDy0qMXodVj0KPfeXcM4cLzRhX6oiCvu9WkJKmkjPYi/ZbWPxXR8TQVq6fd+EYSAY
0qciBkWARKNrjCmGARflYgXyCG7l7fNPDjCGT5RLcNdbyqM+UOTzv9TtLBAvFwlODr5W1hp5JVNl
AbQOivYZSd/DiLFa7wCcnftibkIJFUPR4lEsQ2jXaVy83Ki67f0qGFAT5natv+ZFYKtvxfzYLgHq
3r5fGEnMxZBPMQweNJBkCIU7VcYWUIwNkTLJAlxYa6GeRpK8dEUjtoa6/iqU9/ua3hjLWT7akjE1
AQYJtgelrfRpagy6oBhZNDjZ8ku70U3F/74v58b0GTmMW+toWASkJogxfH0LghE5crh64VJwGzoY
GYwLgyV86msBjVf8UT0K6wDzWUdQwYAoeaWeGs3iXjycW2ZoAYxxweduouS1aLYZJcY0shRQupGh
Q+dIRcphFQ0jmmC+Ry90xBGVidX9BZ3dOBz/gEgGvxuGUq5NFHzuIojDsaBp/iUDEFUF8QDo/nAx
uC9n1hXA/YycBApyEHctJx3DVowUGGg8raroswifOXSxFQdFcO4LmlUIvRoS9AEwA/ssS1q/zv1I
hCck3FqtvnWj+2UkoclX5YJ3L0lifK5KvHD0KkjqxaOhO3L6JtWamfnxglHcIj1Qq7hQiXl88YB6
UHhPgEqlvp+6nEioQgHU7aWo5acqbnchECiG4FksXrMweATFA+pqk93rP2TQs45FZU+guNXKaC13
wfp/W27mydYm4MKQS3ybUFq1YQM4nw+saqlKSd366lSlK0AnHXSKhgx+u2vr8UujF4VOAYXR8JG0
311nTtGaLzdoNuq/7it0+9RlZDHbGqT0gJIhq7azd9HNgE3o1KZu+Y3lPxsWH5kgq8x/LqUz6ULd
qgjYUJB/yJRG8lpFeYyEXo+pgwyHXDjU6MW/r9isuSLp/G8BzE7FEleMcQkBpZpYkbQbG9C8S07X
WPflzIboCzn05xeHnibmXaq2kKOEH2E6EUU4CvHP+zJmo8mFDKrrhQwkyP0xoTJG9O9E8fsAKoMY
JMtRi+7ghdvJ7LrhmozuIsyyiOxLvve7MtVGyKrATAZR6IDmzWFpdmjWwi+kMAdbgAkLXgKdFahy
cqJGduOB3clu+Ufdc+QlevfZY+ZCGHPC8X7SS0ILYSG/93Rbq+2qdwzhOfDNulqV4Y/7u7Wwguwr
O9M4vEXH8+Xgvc3doXAD6dn/e7BP6riA3cWkF1qTbhgd5WIEsC8wB0w+3WpO987bPkExJ4/I+Ajs
hkfFVU+t9QkqjIWzbdbi/whmK0lAxYvbjHZq15zuThifKdVm7zXaQqidjRAXYpggqITghvciiAnA
cBGimCu+3d+nm+IUBosuV1BjQl8pSWkst5Awid8yponLatUbr7L8JJZvgYhTRdjo+dLpNuvLF2ox
gW8IOkBhxBCqFDjNspLgNo5yNCW70C1J+2pDxQmyp1bt7Nj4MYSBybVvwCF87oaClFFOIrl/ub8Q
swZ78UlMqORa3lcKH5/URT3R9FNROFXyVHHufTFzG6pgXlIC9Ree4WwNJS2atMsbkMk1ohWOaNec
pgXLvE10YkcvRNy4nhL6eh6gN9h/iO2BSD7xnPBlclsn/uooeOP/KpAxUjX3eZ/PIDDatd/Z2tt0
28YnA+A/vnki+oRz7q/h3FZdKsiYLGBY1SoNdaxh9zbw1qAdBe0dtJv/mxTGRr0I5iCV0GpMfg86
9AAs8vDRGN/3xcwFEgwPKCAtodkDlpNW7fMa3N5QJgUCKx4cigy6o6WR/rngfyGEjVa6WPCBWEEI
mnNJ6p/QLWtERx3dONG2ziOr6JaodufOtkuJjE3wom/0iQiJaunIvtmK8HGRjNmu/4qzcsECF9aQ
jWG60Xbi2EMYlz/HrTV0L9LCcXbusGevagoqn8gPIoN60w3eNJxM4c/oY7d+1tSyXg2j6ACN/d0A
KxiJUWx3h7oarRAsuBtdTd77vASaD3JB4S9MX+6UtHekYWoWbipzkVQFjC8KwOD6RY7y+lZkiK0c
8DnIMfWOw3BXaPpAUeKST6CMNktUdXPLfCmL8bvKz3kurSGrKHt0UIvmVP2S+4W++znnvhTCuB2u
RL4+UrbPbAxI7wtWnnQPKReTaRGtaC4WY3KP8lAiWQPKoOu1w7VPD2p/wNEnWMoQkyD7vO/bs5tz
IYDqenFl5SPdN7QUAnwhJz1m4aUWgMvday7bAgbt7gub00YDhAWIzGS05p/fOBfCWl0e+XCQEzMf
Por+V9k79//+ud2//PsZZcqglTXfwwyWgU56X6qtQHsGceGCK88t2aUU+vMLLTIMgXlpRLWI1h2g
4XhbFoC9quOFe/oH+ig0ZUBP45usbdKnOQhocBKPACora0dqPUfUFuLG7Kb8EcKmbTPF68SahxAP
HWa65gYYabyvxpy/aAoOfGAd4JXKQj1kFdoyhgjHlFSuJkC2opY3PEXiwubP6/EfKWwnZaYpvtCL
0EP0nVT4HrzFOvC8BByA6O7hNQykX2982yqILyMkqDXw+eU1cgtqewgHMKwB7WNdVG/w0LhxCz8k
PfwVr8x/spD/+QCWuCfiuKhCkYamUwMTrZOe+pLX78NfA1DjdgZa5n/reW4xuDBwnw+FXKihp4AG
Qx1nQ3Iylq4us04EBis0XsoGaIKYwOaNUo3ZWSRoMvFVqU5KuAb4Ifq7o6Xc5dwpr10IYmOCmI9+
FCAdhiyi2O/7/mXkVnLzXqUrOVvd35+bxk76UrkUxoQGyhtRGSWENS2ZHO1kEAx1RkQNyOOOvL1N
JkGLi62SlbTEjTFrmxdqMg/1Po+yZAToOqaR0Sib5mYRLhzjt3yfjHKM+Udpj0nnASJAOpZa9RNn
cg+cWbr+HgwVVrkuTJsMtn/qrexFBtLr0nt2NgN+sbqs+Wd6pQYTB5vRP4ST/5C/ClbRkOj0m/uo
H4XjprUqUu1V+/6mLhgQ6w2gmZbrUYdUMQ1IHbtlvNPbXdlYcvyRqI9/LwzNyOjcQbmCgiFehxig
WstJS4PxEOdOKAJCVlPW7VStasEwQwGoBFWxNGA9Zzpg9hVE4AVjuJ8FCZAaLwy9BFfTPDQ9iQdn
FZGkkDTcwSvXig4q0N+4K6P1/yEWd1psNYN7X+nZB/7lF9AvvAg4nI6Cb4ipRAA/PYiA1wNPbO8U
yT7w9xXsK3ry8OD9JzKRN6MFMPQbsIlNxQiaJmwNPGo8pJlkEE08hsUjV20DtTY9NSVlHpNqEYyI
biB7STd4DacHuu1UtA9eq5roepZmKsQamcR9FfFUo5Ri9Fvw06frrAZ5ga5NiVtqBWBWo0jCg0Ts
8UjVJx5f1gApr+3jBc+euzbRYiAviZoqGWwRpI2mPK5EDGB51VMtvSWVhD3PFxZ87hJwKUS8VlzM
AA6UekFqootYDzaqfsB1CQBu97d1zpYvpTD+k4yT1nE8VME7A93LEtG8hRi/pAdjqx4vpHwmQIIS
H/sUWUPIAEpGsERqMXdAAm0SDcRokOaBqnm9XrHO52VRRRhm96vXSDMeK4F7kNRhq6utW4vNglqz
C/dHHBtb4zSMlMkL0f+itO4gDMcJgef+3syaGcAzKJWxZqAX4VojVfCUDtjyqVkXv4CeR2JMwfk/
7su4bQCW8STC4wzAWmhqFTXGv1I1qTq+LIFwZU6OsZNNf+P/rlbBm38sfiLlIz3p4GD4ElEuQbU0
w7DfOn67/w0zFnL1CcxR3Kq1r5RckZp8PXoyeBji4hjknPRTxJu8Jf2g9P9H2nXtyK1ryy8SQImK
rwqdpntysOdFmBnbypHKX39LxrnHarbQhH029puBqSa1uLi4QtXgXodc3Vp5rs+oeH1c9FdXSJrn
1gRiBcmHPqF/W5m/SkyzXQdZNZE/IPxDAdLXqdpbmDsxWevUKnHwKLmOcNlpiRADFISQxcUgOWyf
M5Ei6P0A+qLIJUezkkX2S7qLboabcpODTNaJjobX46KfPP02PIjMc7VZATxWmI6kcM4m3/MmI81l
VgwnGyMCEBxEeHFMTlX/lOwTsMW3InKe1QP+x+vyaVYtQe8u2KgzJO9CKHV8tVIFOp4feXlfiWpF
q+bxB4pPt8rqaPZRhJUNQQp5jukYDSEm83tB5XktrQumD5AA4O0AwUa+yE3AAUE7FYdPzWI7lnCD
aUc/D+3W8JLSKScQWbfhTk7vad1sYowTXjeflUjtDJ67YkinxAkI1eFg1I2E+tSAjBNY1CuHkjsi
opJbC1rO0LirhrGsSJIIaJQ+Nsg5TA34yALbCF9bitsdWTiQVf3D/XYGyt0+2mipaqNgh8Pyrgx6
RPqiN+baG+YMYjamRTAWULPIpBTrkqQHX9uAqYaGIDgiJ83/lkCvJ8eM2g+aSZs49MLoLYxbpxs9
pHYcTK1q0U2vf5Hg+1g9m53vXf/A63uOkSEcztnG+HEFGiUYvBjw29ryNUt+se5DgzJraW6z+lmd
XBifC8FegXNdK72buFZQDpkr7BfkFjTSijQ0senjgfxUv1eV3e0qV3OSZ81pb+R95fXQtxCtdcU/
4C0P9gj0XKLAy6f+wliCqqyCa2TYgBf5w38Hq9yXZWfFJvgJaedNdmfBsvfxg8gLr3gLAFMLBI6Y
ytJ4J0xG1a9knSEcHDC0+aoXp1iktLq6NrxvMGSBvKbBi4SAh5EO1AB1FVPorFivpJsxYA4aL4d4
e91mVm5jDHj8geJOTAXeSVMvAAX9xFRySbuz8u0oGqBbuRvPULhDUw5VY+FyzxwT1PzKHTNFE8qr
H2WxjHmZi1PZx1qhlBEAYsXRg5eo24SRoBd27QK0tN88UdSCmCc/1xSGtQSZrDR1jIh4ULSyTdnL
kk8oIUfyEfQgRbJJIwV6yKLaz9q5PkPmQiaJpiXVMAnthNVDi9p4hn6WT2QIJxQrylkiT5jjWoUE
9Sy6O9G6gwzrbKKLDZWt2E9ph2oJUjUpey6gctmCDw/DB2NrxxkGTUc8IgSuZOUrWktQfp3EBBtN
CdB8ui/0eyL/0oev6/a+cgmeQXDvhtoPJloNgAigzITReSit7UGOb4+m4La9oDNAsmuJxFfsWNdo
PTiVkA8q+2etrQ4xFLFjyEGzcsRGUrehv+r0my4/EVDu6MdsCD3ZRPONaZMEEpZauI86fTNmtRvo
L4pPnEz5grSWjU5K8OPk90Ov3cWSiO9xxSGc/WwuxiRRF8oaw8/ukNRQCugwvFpomhT1Ka9+BwWs
P+BnmkcROY8QqKFfspEhd69P6mtkWdl7ADOsMcVLQ0SzGjw79N5riCUkofX3sTqIfHScYRkSzAR+
9ty6+7TK8iaI0LaVPhXkJk+961Z2acj4+wYuJ0BoBpZ5/vezroxqP8bfZ6jWWlUAGZVkY5Fv11FW
WgwBg+5dpEtQrAPWOczc9aEVWpI6afQIaZY+2RC6hb6RHgQ28++0ya0627COjVM9a5gcchzF1srN
JHKNa8vVVQWt+1iyctEx3YSlHI8KllsVP4tEPzajtB1b5V2w3MtrESIa+M+YxVYgn8WZZpPmcpU2
FTJxo609k23nktfs4B+Nk1Y7jW2csh+5k92kB0Pgl1aCvlm+g8jgRkY3LMrH5xs9EdJKJYEDRnXB
Upwwa+r7sVC6BGyoTXNbN9XUOVFB2UMxpDlezplcU1eOIvDoIDV1h94tjBwWpcV0l/a+4vWs7tAh
r7dZbkMeIIA6bZWEz77Rsud+KvDZKEnMneILZ9kvr+K5JxWRhYoeFpw73jT9Ahrv4exjDX1jqb5b
1afr32ntMy0RuLt4rFDHLxMgDMUDVOCm/onEN1YC/kn6dB3p0onM9G4UbFZ4lWJgj7P/1u9qHaTB
yOpPt2i6JtXOD728BzO5A6ak61gX5EiYw1+C8YIGFa6OOpcBVlduppz6cZtVnpl4crDTwd4HTjd2
l0Vu4e9MoSjuvJDztCjsDw36GFtFEvqCcqJqs1RX4xoJDDVAQq00Wi+1UtkxJNO0KyU7QpUJT6o0
htagJOxBvSApmZeOAXq8XVE/nDVBzs1f9lMMB9Rw1vFeefc/oFR4lFBYsBx177vFtw51hR3Gg3L7
kN2pt+HPv28XOsP/HawsghFJHqyaWMAv0l+BfgNSxM5/07Lt9S+86sX+rJIfndGSsou1Digme0wS
V4bQFfQRr2Osng0Ftw6mPcHrwLeltsyIWUk7pNWRyFBa7RRadKv74EvNCtsEF+p1uNXDDtUyU1HB
bmz+tunFxrGKSoHcYkl1bjpWrdhK+HEd4YKJkz8WnFP2wRCFteJYVLfsgQy29ALeYa/f/khPmntq
QjuENNqbvLODfWnLGGgpndHOHdPpvQyduYKoa+0bLjyCxec4VA0dX7NHINWxRkXT2gXh5vqK187i
EoJLbJSh5fvyBIg2ddthD7VR3LM9yGqtjWQ6rNhdh7vk5fjtd3C9z5w4cNvcBg95kqg5ukhBhL1h
zT2ZvinxzmR3Y+gYzU+T7lP1vZR6dGZBZ5B8MBEP0poN4dwjjpk1ZS56bPxKD+KWYr0Q43QMlPY7
RXDwVhFmcSw8N+ZJpPmjLqyUTGWZKPrcIkuZLWcnEqkCs1hJveEQoIwFKgd1HkjgPFhdSaTyEwzM
gLfZ12+y8VG2dlJyChqv0F1M6NsVQ6Mb/heUD9euqAUwf2skRhc0XQdgDKtZ0lamn3FzK48vrDzI
f9/Df7ZIi7OUeMQlWc6LLINiw8aPclIOUihibxWtiD9iUAPRx3mYK6TU1qe7NL/BI8TXP0mzQ6Oz
wIOtHejl/nGnrUXbHkvIvCb0XhnvrDnE/ffrJ2zNJ1uYG0ZpF6QQF4+BstTqumpa+H1fRctKHf2M
OkWy+2KCzM4QTF6tM8W5jrm2iXOGDgXWmZCTJ9sZpJBG1tyIlyVP0CSFTLBEXgrZHq1Dnzxfx1rZ
QplAI0KdtYtA/MnZvtp2ciHpwGos5HwVVX8uG3D+poZQk3HFNcozqwxeIgiXIVF4fpAD4uPNa8JV
RdBnkMfoNijuMcx0K8nloaS3IaEbU0N4fH19K2URzMH9gb3I3w8tLj8N/iMarF2Rp7Y1GG4QvdJR
2UmSfmDlcx2EN10IjWPVd3z0dDsjU+0YgtGN8aLG4U5tVUeVv67/sIunNIiHUG4y8EJDihItoufb
0eRjWyDVUIKlTodsjmMoaMignipqxr8wYA6H859jXEuUgakN9NHs1kBdvsq3tKwdyUSdT3QfXXxj
gOHZjocQGvwJJt/PFxU2E4bnMNPgtIx1TkUh4I367PBa5Ig7iZr/iNJk3BZ1F7+Qus0ESbi1LdUw
+I5XJoaOLYNDb4YkghqpVDjBVNb4gHVzrzWsciMNg/7TNLQCvLWtxbMW/X8aPARYpM5XOzV+F6gJ
Vltlo921rxY7tP5ODk5RI/AIlxk3bOwCis8XTUWmapGKQpA6aL4tax2ujPCb1uhOovhvSQsyYkn/
GktlP2I+5rqlroKDlwufFVRHIDvi1gn/V4yVX5SoBVF/n44026ht8M3Ign2M6TPQSsaqM2n9a2FZ
B1KNpSCouvCH3OK5qytnWtDhkVw6cRbfw1/ZgSbfSQVoO7vULifDQMZLEjQTrdnSnK3Ai+Z32ZbD
NOPKLHsyWzL+B52p5L/IUeKOwef1zV1d2wKHuzB9rWJdjBQu7pfePeVukYN7ubqXko2peP8ABYXY
2dmjKMJPXBpSm7RUy0ukGhAvRtk2MGy0YjW1vNPUGzMVdHqvrgyVn/ltAT/Hvwt9JOk0eYDVYPQm
2lWTLoOHMU7tMSvGWyuzUFKI/FOZ9iKXPx/zs/fwbC4ISNExC2ZacJmfH0uE+H4djRWKpijzIAyR
Uzz+t/+wlwuMefGLqDROcuqTHhjozf1sugTPTijfm/4TZtn2BpgnqSTKM63tp4F+q5lwbG5n54Kd
DtLh0KYEq0cvP0vgVw2+G9Oe9c9ZD8FfKois1hz5Eoy7nYpW8UMjjkrHwDxRCOUJkOxm6Ggl9COV
oO3c30SaIBhe+2xIt875JzQxIId3vqVlGEG4bIaU5GkzyM1haqJN2+sCZ3IZ7cM8TAUCmGijQQst
/2Sa2mpklR6X6GhtbZ0+BSDMMTfhuFE1Vwm+kJ4ps5+SiRbkQeDF1zYVrXqaTvDWwJOJM8yYxIam
lTjrZBhw/0ZeFr0Q47XVD4HxmKNtsIgF0d2aF0N0g2AStW20f3KeW2/B1M8k7KkcKk/g1D+0meKF
2oAnv/Qvt8QCiw+0TEz9qXmCfVWTH+GIXKvvI+uk6S91EKHyXeyVZqhsUlp3Jglerx/HtZsYfDdo
iUYHjA76m3PbyduwYy3B9WilHTzpo4XAIyeI9SCTkYukI0Rg3NmYpk4bYhlgHf2ygq3SpG4av1WV
N1ARner8p3hXtlwXF9HUE0uS2pih5Fcl/QADx/V9W/376u+eWXTvoP36fN8C0gRmaeHvMyt7ksPu
E+ob7r9AQNoTk9YE3O8cRElA+VhUMPoeGnTQJSdlKDhWl31r84kGleR/IH7/+8IZ5yXJSJogxDXu
0IZbHod9sh3vq2/qRn/S7Y/yl+z5XuExz9wiFUL31xe46rdA3QS2L7A1I0o738PJb7o+bnCtGqRx
NBANMwt6mLvrIGvOfya2/X8QLkyouxQCjz1AqPVSGfssdZXJdHAQnGy4y76ug61axQKMO03F4I+V
BnpnRxkkWy5Q2JAFdre6Z1AOtZDWQcmET0ZIeR4ZSl0i2xfIOiZ+fQy2pS9yLOKoX8cxFFg4nvDg
7Tv/NlnPcFhbxCCmGfZbUAQxL+nC3JVlNBNe37TVLwSRQ6Ru8aDDqs6hJBInKdPg/ixSe41+iCNX
a35qaAjHXDP9WxUBBSYPV6fqaKxB7p9/tmNGK6S5AZOH/FyDtJvUCuo0azv3BwA8/ufLGavJzFIT
AHr/YWARlXEIRVeGCIP7OqGuFiyPgTGi2BQ/UO1WqBuwdgEul8Gdm5K0pGwZIPruGMaOyvagTlKZ
4NuLFsIdGC3Hk7SlQKkp22RVsgGLqI0yoHfdxNYuHujDIoRX0EsF6uLzb2JAfrXpZyegVJvGhOjB
S9KXdqJ/5X89tTyb1wJp3taFR42tFqzzCpBKv7H1yncyfZsyQcB3mbzmULh4qFLGZCx7bBukzh40
E1m1Ctc2eo1AHvDSIQMaWqhbd6MTRbqrTiBSz4tok6bxbV0Noh8j2tz5fC+WnJKU5SqdnysH6c56
Gh86V7YTFYOwtrUle383urkXv5hvwtGcC95lbhs4zzGqGlPGGJs9mNZrX2d30VRs0gopoSI8DKpq
w3ltp15xw0zU4LXmtBbfmZ/7C/HGbVUFiw6i0zB8onpOe28InbFzJ/npuvWuYOHtgsfLrBSBdyG3
zM70Q1rUDbDA2J81X32BMk/naP1W7Q6xyLesJS0AB4kEiGrNksXcYYH6dmzpMV7vZijdqjLCUq1B
YiZyGim3k67/MYa6NxJQv4zp7vpKV9zBGTR3elK1blidYqWZfIpLL61ec9EkxYq1AsJEtQLEljKq
hefWmusQfxskhpRI9RC3rqR6qDD5IGaggr7k1bUgqYfRlnnahxcnQyebrEUGtrHTd8p4CIvXuH++
vl2ra1lAzOHI8uRJepD4ESDyyIvbU6VWtjR407CzRMOZK7cBaEv/LIbbtanurQEtZCDGTDZZBKqp
9yF46OLP6+uZDZkL2tFxinAarxFUDPiHbAqlRqYkE+6c1JYh/uDkH2BaPCq2SOx37SmLSQ08mlVU
xix0jZ/vXBLpelqEs22fxkPwON5G2/FL2gf7DGhCAaiVsHCJxjPZGYUFmgkJvGTpMdzGx/IYbqKT
eYRY53baatt623y/vpGrgGCPRr3AUueh2vPlGWBIDScDy7O0GPIngQ0Zi+sIa9aND/QfBJ2PchIl
sga5BQKR7rvhaLJ9Jqqyr3+kBQYX5ZjSZPR+B4zxYXLH2zS39R+1N278t/Bd2vzDcwstOqjpo5iD
xl0+DEUnmNKhibF0NFr7SExDGQJRsIiMYO0gLVD4dLRRtpSUPeL3Vv3WYP5Pucnjt2baXv86azfG
EoXbOdXPWlQosZZ4lvuDMPxwk4IdMn6z6G0+PVwHWzMFTIvNfWqo9Wn8WTJbo86Sqi6dcKzRxNXp
zO6nMvSMyRTRtq3ZNTLpqGXPVUXCq4xJLR48SKrjwg96l4EzZCTWP2wdSksQZMIAnXVRbNPMsMsU
H6/usKII4gZ0xRVbBRmtuLAe1PDTpNn++v6teXH0WqHnEBzUaLviPlaDALgP5qfWLMLVdBVkuR+1
NLC1UbIjTfA6EYFxYX1Fq7ZN5TkShhZi2zrjcGBTvBllrxV1p89Ohvfmy3VxsX0hlaaZ+IDqhlsy
ljZTCtuPvQxT3H7jhPW9hFD8+laumeISkrsQ6z7pxq5BXJznBWiirW+NrpyoGopIGdbOF2wEyXmw
aoLTnvOv3YQnCiRXYIeNbCvJa2W8WqrdG3s5Qq+cIMBe38f/gvFJGihWjoWhAKwMwl2f5sdwxDhB
4+8jFV2OxvRT0aFQZEpENK285qsWq+RHJ0MS93qcwIsUmMduq5chUOwpOuWYYbz+2S5LzRg3XSJx
Vtn6TZx28xJ7pfwIZbW2CdPQ+T8eMZHsZYS6MQnvBvM70dEZZ77gLt3GTLEbvb9TyudgUFFqimzS
du71X7ZqUGiBREEWsSKmFM4vUkxLp7Q0cDYHPdgxBocdNb+qqRY4ndVTifwrtBEwQYr8xDmMzEjY
UAkuVCfPzH9q6F2db6cfwfj2D8tREItAWAKtR3xWp7eqTqom+M8Edcdx1teaVcHHz+soq6tB0AHS
JTRHXNQjqpRlYaUChejJA34L2sExTD8kbpYWhwYKX9fhLidIZutZ4HHWMxXTBFeGMBiPW8WuyY8p
fC9AwENaFd3h9DTJ47NPXgxWOzrm8q6jrx6SBTjn5ZJB6tIk6OBQSXpjak8Z8Z+SEDQc2NnrSKu2
uEDinFtJZRDvm9jWItml+naM31tDcJWvLsZC4zvSfgSNzJxfK4e+U1mOxUThD3Ram5ApZVspFIm0
r3+xPzh8FAQBxxTdhPhi0ejJm8BjsY2Czr3me6knHcv8X3ZuAccdrzKJMq1OsCzCQJdVFg6kPTPr
X1zFAoSzQquxOiWq58dY/1T1u5Q9xsH+HyxgAcHZmlSkgRnFWIesYQHFZlRCRzcEx2nNzDBwgLc/
PPJlT1+QJa1PC4AU1TEzvLo6hiK+tNUUAyprcHgQK7Mu5BYiNP0nxkAQZJlf7fgchAbExFEuVW/R
MDQOsa3ETyY4/65v33xA+IBkiTr7rcVzGQ/c0TJCoKKKD6lXR7dEuZOV84MFodEDPPeYVOG7eCp0
D8AXwI+rg/KSUDy+Ihp8thBRjqdGxG2x4mZBlalCNhQOHQErZ9U9Rnz0hsEfSPIPMEe5+pjspXx0
TQ36DvHX9b1bsYozMM66jQFyRGEPsCw9tGCw7A27/2uGO4gPLBfEmXdaQqFS7pCagV4eWFdflPQx
YRBllH5cX8tKQHWGwznSnkmElfjfiZThpa20jdGMuwzUj7VpncaWvgR97umxyPxEWzj/+8L89Emx
uj6bvxdqrDr6ObLibhTV1FZs/Gxts4UuQEyzDeSyxtoCqdhnZmX3jah5S7QO7hi1EXRr0wDriAd6
0zWDPTALC0kFTnslxj5byfzvi5WEuYWwdwDMZGz15mg2mwGd9jhPttaALUFgE+v7Bk1mDQJVKK5x
N1+TyZlmMXjvEoS7lN1UkSjn9LuUzrkfLOi/EPyll5YSywcJENqG7qBB5anOYKPL9+WW3PXfgyN1
lGe0v5zKre8ltZ18Zr8S0Y9Yu3nPfgTnNDRWm3k1J3ctECRAnUI+DppjFg7EjUvwyLWyg8qoLoJd
d1V/ls55j9DqpEYugJpWUL2mD1n2vRyOXQi5o0HQPCX4kDzDEh2ihFVz2lXXSxvTRCYETf/FffxZ
zPwLFoZZSF1RMmtGwIPW7CEi7/XxNkvQXVe6sbztRQRvot3jHEeEKuIwZQCcKnfy3Wm6jyCM1EZu
TwWzgOtH+8/SOO/R51ZWZwRIjGDSEFk92c5lAe/T2uV/ZoKc/6jUnDVtNEdjI1p4XT16q/P3BjMs
HXnPY3dU7E7E9SUyCs6XYPARbEcq1gWV19Z/F6YqRfvGeQ+56nRdG/D3Gyv8kMZ+R7L8rSm1zXXL
E20dX3Vq9DLsptm4y0C1JXNjxjsWOCno0/LwpOdurhy0XAQq2Dw+zohqfchaHY4Yhm7uI49g4GiX
30R7+A9Vcao76Rk+JBeNXcy2duEuFXSgQz0KHcmXOWxEPr4CWLMP3Cgje4p8mCF9GamoDWZ1gf9F
ushl13JEsrYF0lgn9jwbXbJ/OVcLBM7rFobRtmS+y2ozsY3uSws2IJ64bhyr9+UCg/exYBGKazrb
Rva9sp6m4BadAUPauAZFm7MAbNUlYRQfkS70ciy+RihLvVHpVY8zrDxQGdUaE1JKxza6K0W88KtH
a4HEuSRixW2bqLO3YI9EczXiWaXII60bwJ/VcB6JQuGnmHqspgcbUt95Em28XPFk8DxWslNAxQns
AQFFt+Nrkn0vOqdvBYdM9As4BzWCOLopG6ySFT90+pW37nXjWA15F7vIOagptSY/G+YV5q9B/2jJ
HpPu/RYH181YDJ4kUd+9wED4AS1tyn01D7GgIN6hpO34k9MHX+AncDpRKUoExR0uva+VqZVnW0R+
Upq/17do/NYlB01UVhMhcUeMJkXTG2xG6iX0Kd9EUujIzAabxiDqbVj1fhAvRruyidY1vmOlAm9h
5c8ZEmK+SY1iB/pno90zUTf26ulawPCnC+wCLJgTgpPxoVv4NkfdF6SvV017AcEdrsbs5NaYX469
+RQ2v0Z1f920RUvgjo4WVzoNfOyUksdgtQhAtrOl/q//DYQ7P6NamX0375PS6W5OQaIRbWnw7X8C
4W/3rK7jBnkCvEtxD8UgXpI024j+epZ3fmX/+R78dV53mDlhc7ZUNl5C9T0KtukgaH24JHbgMLiD
IhtmlSbzSgzZtnZ9Zmt378p9fGfey7eVG7+RPXPTxlZddnwJGhs6J9WNaLp99bAu1sllEyoTDcDm
HPMNkuVo3WvUVU5dHJPoKFuD4EmwVqo+29T5ECzeBFKkhIlRASwoP3xldMHB5k7lL394TsJ6Q2Lq
tj3xGstywRK50fTs+3XTEe74fEoWPyD0i1zGTYkIdCMf5Y2PPOcGfBi/QN3Uu/p+2hZH/6b28ley
eQg+2eH1Ov5q8LHYbM6PNI2sp9P8fA76d7V8kei0A4nEJpVllDR108a09V8z6nA2xvmVIuz83pzj
nQbKN5issHyvw2GROkGoI/AvJudfDB1qs8O8NGXcm4Ob9W9QdLy+eyIIzrs09aQSXP8wVWtjDI95
+ikcMrjkTTrfLv5CHqlRFtaEZcRH5hRb+RFs8d5wj3i0ntzgpG1z2SnflI3/GL/pb8Tud8pt61ju
C91mbiZKCAhWzBe8qtyUxjb4/fGe0/beYo9qJLh31iEwuzEX1vGM4OyjSWlfkflEjFMLotxd4r8o
om6OdR/zB4OzjVZXfOgTAyNKx5coa2zoTGySwbfLsvieq6IWldVTht4UolgGOtp5yuSq1molo4g/
DAwUVXphW+2mqyO3Kg8hJABFFY31ZBFaLaD2ZmD8ih/4yfScZUM2Iun7yF5n9QEZbKgYsdPs7F69
Be3k9WMwO4mLF98Cjrs1an9KrNHA8iLyXR0PZrUPC8xwC+IFWQTDXQymRnOzL7AqaWc+jB45RQda
uOlb+V7b8j7eQmD6XnNEzIqr5rhYHHdDgE4KNbccqA09orWRDG+hJFjZ7CYu9g/ze/JMI6ujlf78
DujrVNGzAPWNFOO0ZCcnHrgBbVCbs2CrGoM9iTiHV9e0AOS8ft0qEpQUsaYUyqlHHdGx47caSpNk
7AS2sRJFglMMZWsK4i8ZJ+58bbKfSTWVQQ/ZdkMHJTudbZuyYILARbQgzmdMZpnEw4QGxNZKHqY8
dKLAuEkHwfTzqgEuto3zGgocBAtaoOjp1qSHXr3PyK0mGny5JBCdPf4ChtuyRveLZLDmbkpQ22OO
OyU1NCFuq9IbiteucMzoBmN0kX/Tsccxdqi2AZPG9RO9up8gagP3vI7pRMLtZw8OALXX54obSmF0
OGrjOzjur2OsWv0Cg9tNihYc0NOgSxAJgpC6WfZpNB/N5Mn+j0r1KtGg/urHW8Bxu8qkoCG1jyWp
6jdt/JKVZ926EWb6Vsx95n3FNCc0i9CLzW2cOaZaAW5t5APGwemqz9AX2OD6l/kDwO1ar4ZqVBoA
qJttkh0y+jMQkYeu3VbIR1EQFeESxtHljqylSaEZwJ3Tscgfy7A5WBr6zKY21g4NxuZuA6ImW0Vl
2e66Rax9IlBEmGhKxMiHxgs+KUM+aFY+wC3pj4bxgLbHQblJRCmbtR2kUC+goOdFAzHfA9YrjVRW
IZ2Pl+L6EdkHICyScio4QiuWgMZKDGPDHJBn4+sZDO5Qikyo7xBMuzsk9Am4nipRBHpxiEyEFOio
VNHxj6lGvlldNTI5AsNq7WgjdFZ8OD4VqjipekSLOT6b6Wm96hb9X4//cLDcpdglijaoFWCTmtqs
AQOabHiZvr9uD6LFzV9y8TaiUdEEnQUUML2ZWMbwQqMNpd9G/yPF/DnKXtfxLuyPW9X87ws8UuhJ
FRoznuqFvquHTm69kfHxH1A0mB4oQ6DHy3+yPA1JNjZD7eT0SIatFrh9e6Lyt+sol7fIvJgFDPeJ
xgmhYTbDqKfpm9HaYFoitnQbHZo3fd88lI96YMs/RZHuZeg5w6J/DNkvAzNb/MQ37l1mQJ+uBv3j
a62i7nuofxm6ayh3kPw2UkgZfowi1z471bP4icPkfGLQMGqMJTDlYZPEvwYNsgnjmxXfNsIOqAvf
CCgTgwfwjuizwRTCuYkUYWNkNVNx3sxTnZ/a8FSrd035SqcHsIlf/4Rr5rjE4paFIG0CYw6wVFD+
Y3Sn9F21KG2pFxwz0ZrmY7gw+0hWo0IPgRO2qVdAGbQqfkS6solzTMLlqCq3IpUtwcr4wfkJbdNV
Hcy7WN4VwU+je4mm2LZEYsprdoE+RoiizBwEuJLPF1bnKfK9BshQNQPs1Omt3h8mrbP95kYpt9e/
1cWlMtvFAor7VlApHIpWB1QS7/3igxh7Lfj5v0FwnykvSrUCQXoNNgzQVkX3UvlVDX/9lDtfB9/r
YDE1yXz08Tpq1GLCiuS1KzNNhsKPqd/Jlk8ESZpV25sbFmVMraGJllsUqpNmreg68AbldYrjwJn0
wa378YZgbGSEvpAOgtnrG7lqfZjMh3wRuLnQyXZuFpYaykHd+zU68Wo3mS+SxhlDN1Wf/gWHglhZ
B+3GBdFYUMg1SGeNGvIO/T5NnPg3512AThWB8c2bxPs/eHNUXFWZYvSBuycjhOuMTdjEqvtg5Q1a
Z20KhfLE62qX5p4sqsqvnqsFHndPZmUe9MoAPGXaFaAXUNyg+W7Ip7wUlF8vGZ1nc4RtgAcR8+V4
Qp5/qlqJenh2bGF/sm773JHfkl25i071AbPzDpPAohnc+57/02p3yacoE716mS3huVNNWciINcN3
m+K2TTG2b+ef6Y20jVy2Q47jb+2FYlQPfdUKWKeMi2FnEFHIaRPFyPLJWwbtGsivY3xK2f8DCghn
kLXAtoK+4XxLMzXRlHFKGZR8d4N2hDpAPbiS9Xod5bJpCtENqCUxigNitMsoe+zlacg6yqCCgWkY
D8yLNtvKN/RWOVgbKCsVW0ZtskGzXngw9pGrMucGCTFBhfjSUvErTLDPgGOHGEThTgaY7eJMbvG3
09oNEeXLdlZuwuK+rAWWeun/z4G4I9GbQQjacyx3oF+BZGeda7BPwZaKMLjDoHfEbKQEiyEPzRHc
nHtzQ7cdthUTvrsWM4mhU3rJFg1htuTGnrYnW9NTT4ogfl2JLGeWKXQag90cG8vHQOo4+T0ZTOYE
r/WX7skQr7zTt1BF/2l4+S5+007yYRR0h13STcOelqDcUYw0a0DXJ0Cbr9EpXcOedvURXHt7tpHe
69txd32z1/Z6CcfdS7KZYPCzA1w8Hhl0F7qvIhWEd6J95KOgtlSUik3AeC335smwswdwj0Aa5vhm
HaKn5iSfHv6nRfFp6MFqkwYkKmyuiMTanpKtJIrsLq+is8+kKefeBUxnhg91SDDjPtE3hI9uaUfP
+dYQmMPv2anzK+8ch57jDGRq4nacv88efT/ysUsceZNu1GecBa/Yj5t292J6uY0iqe1HG1GV/5Lm
+dwcNe51FeiBr7LZHHvPd8KjeguFqu+Zh9fVzfDY7RqcQahYgUUh2t/+Gu6VO8WdvOjTh6GKWnqE
e8E5uYLkMfUb/JbgtfWoGx7jDfhG843lJcf4k30rX6VtfPsUnnon3oreXr+55a59Cc7zITWkacn8
JcaD7vlbExRUNxgO2cn2T4xkm1/Jd+nB3IlKHPP+8qgGSChxu2g6VIc4X1hK1Uga2axn8Zlt2mQ3
0FoWTFyuuYAlBOdxAhqTYRoB0UvdriyDXYTTUrW5IHW9dkXhciJzFxPaKzXOkg0KxYSiQTQa0+zn
RJHUYJkxnIpQQ1aUmB5SWCL137VDCum/WVhdR42IH/xVR99UKn9+8KEclQa3k6Vvu84Lpz04dqAZ
a2eJwPPMRnDxuf4g8oP0fqWRse3m51HxGhTgDaui9y73j5PeiZoC589yAYXpTqigmxZmgTnLUFoz
ifz5RSFr+k0SNI96hhK2VOnPQ+8/tqRzC318ue5YVw/BPFL6/6CcrTBSVei/RaBoBNN9V6Jyn5lf
Zjw5lvE+GoaTBNFmrHE2ilF60AvQ0lpkS4wXkvrg4O0OuWZsyiQQ3NSrFrz4VdwlVuUR8/0Mv0pu
po3f1rdzI1kRVoLVr+44YiwInc85VT5IV82obc0BByUb3vVGtdUxcEiMkch7MFowQzSrs3pgjPn1
hrlrPLm5ABZZ/InEJlaVZt8bmm9MuXrIpl95R5HOFzn61bUtwLj7rLL0wKg6gPks88w82SUM9VpH
D29Ys5fNUBATrH6xBRznDOqgjsC+ja38P9KubEduHEh+EQFd1PFKSXVX36dfBHe3rYO6b+nrNzTY
GavY2hJm1oZhwA04RDKZTDIzI0bPQ0Fj50ZUsvtwTY1wbVTC6dUQXSKthz3Sg7WJqD9Bik6kn3L0
2ppHY61rZ3Hvz8Y0jXn2vNRCrMIKK0xhFisMQZxT1F9+n+4hOsSub8M1JOEoqkhahtJ0D9bT3xl3
G6IwXj2l5lrV0PIqaRgTBeEJOBgvR6SY4O6IZAv3bVVjIL68qUEJHFR8d304i2ccHNjfMMIqoTwO
l8QcJ0Nec8nxslDeDZ2vutdRlm3hD4qwPGmoSZXZYDB6dQJz90Y13tpun9dbHWrt5vt1sOUVQjoY
qikTZbawd2mfjpYHAW+7NqEHj65vA6QTamGwIFVWju/FcZmTvij6Iaer7uUiFXovq56O2VPCiJX6
g1q8GiD3G7MHjnIIee1MXfJKeKyFDq2C0mooCV3CpeqIJvEAl/e0pIyXN2UDmdb8fmjfSm0lBbg0
iSgUmHR+Jo5qkVYq1RD4Rilu8JkvU5Rr+YgulSjcpjm9i/2ofrq+ZktmiPyVjFL+iatW7D1v0yzT
khpl72oJEgjFvxn8fnMdYmHykG/EYBR0cYGQRFirjPqlOUZhBUmI+7A9R2AwNnJHx9MzKGOvQy28
6SCfTfHSgrIY8ECIj2VlhpMsy7FQQeRBKOnTyokjtznLw2ET4gnaUKE7IHWgYMvGh5RGK/hI5cMS
hAAFvbNICkK0WIXkgbAHosxMBsp5ZZt43TrQKAreDX+AcFLdSSOLFc6fIGrcuZLqZ3sSqslnnZk6
qFe97DGnvfQU5sl44w8Ts2NKavSShBQvOSY5dWrZ3jS13KVMphksIld5gRLnpHrjca/atJLzNxA5
mYHdyzmxPaiffkiE0IeqMI2bMrZAe1ck0Nxt/f5X2OiJil4EQ9ubo9cSFo+SDgXCOqscNQ6UfT72
BJrcY7wfpcBInNri1DtqPIhOhVcNIJKzmkJitK1RWDn0g244EtGgR8X1zFK2EAXWcuaNiRa4kZyr
Kasko8I9ogs6N5b01sVVsv3dNr1VMVAzB6GNngJLtb1uTPeDrPbHSCbJqYqT7skE+9RLRYpnRVXv
ANXu+iw1AjZIIK+FqoGFgqRASWJWeoq6CdsuRhN+bdqjnMcPDRKkO7+y5NAelDZgaS9nOprrwjJ3
NZ2Dsm1IJH0LsTMV7aVStJdjdBnEMh7pdLU3Dtg0xE3bstqTsi0OtG3N/QDyqhZJB6gY1i1p6k/u
NbJ/0GLoMuCrc/NQ1nqYuYVWGiglCXoFFF1ZYqHawup0dOuWPGe1OuSPWhlGiFs5zmgv0F+SvBxY
TSxr07coFAFNpQ4SEa2SfvRDhDxfE2cDuAMtv69sOfKiDXRsInDU5K3/2IxVbT7Gcd8MNiQTlde0
q5NdrvW5bOtjwjedLA9fkuGD8qGU89xNCG+fBwvL5cipp2fbsdCAqZQ0eNUIL8yD5hfWE4LuZDfU
TaV4YKrXw+e8p3nHwOytm7tUbupTr+RGeqiQWtCcAf/upoUUZCyzTI8yNa1Rd5SlljGyJszxuqN2
Wbtp0hRSiAmo0uwqTtMDSSRpl3u83PWFjObHcszh2eNcQwqaK2iE5L73RFtVdtpeqs+NWvebAP76
UAUppNBIbUGWFJKkwPZ55IC81t/VcRc9lKY37tUOyVQ29qHsZh6qxLV+9FmZW+2AIVG0MuWx0e7b
kpMUEVkvOwWann+rYetDwrINEUS1CgoIdb/3Tioh8aNkZN0vVG6G7mCN/H7osnrn+2X/JIPPETsw
MscjTyPPSXyq3heVTOwwwRs4UzHmDS1aLrGR+OUPP7FChYH61H9Xogh5rDzMze7OS9PkUHoxQW4L
upr3WldZj1B79u8SNR3eu6GCbq3EVWtiUvTS3WiQ6hTIsYFjnoa+m9Rcv2/zWGqcziSxfKpB/v9A
oSN8VIge/c4oQkQwQllIAWpa1bmmnzYW07nZdo91l0L+LCrqgz4aA5jDEzSjQJVxWHGX34v+kJ/B
L9wdwQAgSSIHfGcZCTWrBG6hSSWHjOCAAEMIeCJBxFVtcLY/0+KXFpcpxLP4U8P44WPwMyfNzlTq
P1bOjinaF133/GOEiKySpLzyQXqLUNZnWvuUpIkTGT96qN2Njf87Kz4Ln54CD0FnjZrSau1uu3h4
zT9AiDJimcRm2k+P9110iNBt1BRoHoQcT5mgr9CTd9D7dvU4cBKkckGz/boyAUtnFxYDLxXWVG0i
KmwSyBlAnxlnl15+8EBzgirYqGn1I5e/Rn+Etidy1LWe+U6co7A771dCkYXIB5o9U4EBFFcgBS0M
XzPgbmNjkqaqi1vqNR/YKoc2PaTIVq+M9BtF6WR3M6jpU2a3low0o1E3ZWWjWMgJLVeKChdvm2Cp
AVXoix5u++DQKCsR/0LMCkaI6Q6tqChOElsnoVWleUjlIYjEEUjH7gVq2LtxlExmpYadl/yBDD+v
D3Qp9EK5lYa3CyRKVLFUOPAJGWNo19ghFDk7EFH64CYhZO9BH2mNe3UhkpRVhP7g8cTdBWwbl3Pa
pkGl5eqA0Ev9rCFHb/zr1lMs2hxgmt/ZosENKkVmAqCpC/BrEy25STvvLY74gDthXDjX524yN9Ed
oExt4mP6K18nvK9oaGHSSjpiudrHsnsJoldfX3kdXJyyPxC6QEodDKjSJR0gerV39L5yqjUKq5VB
iOF96o2o9FSA0JQfZrtrjOf/kJ+eOkxAqIrsJlLU3+RJ0A81cC7jBhEGCTMbnPVFhY4/+S1VcrAJ
1Pcg92ZopVyrZljaTypqtyeOMtCTijJ3XI0HKZeUym7REO8lH1LiIlwjwehW8VMvrSQbvzcTTeYH
zQntr6sMWN4vzY8k/UCUGgk6/Ufq1AqLb8tX+QZR1D77Kmo2rOAteUOw2FkoOIXWK3bUJVzaFE2l
Tkcjl5+KzI3HD2Ic+zVPuIRCwbkOkUD4B7xsXKI0Aa61kgr7iNLbqrQHr2eFihDi3xffQcN4hiPs
XZqD6TvkEkaTQHQlM3bVGJ8yBKpxKq0ka5c2lQ5tQBMCrlgwseikJ2VHowBmgXDjFJvjaeBrnnxp
V6GEG+fU9CiAa/PlrA2tpCFUgCmQxvBZq6eGU/SgJkkVpN2ve6G/LoyiG0IVDPYV6tEgNyHMHG4a
BaGTGmXm9m+48+iJe6y3BWhKxmO+CW390dsYrvGM3DsbMlYe0pWnlsXBzj5AsPvOKnkcG9MHxBU6
aQ5p+ouvCR8uPbGD2/XvUUIW83JGra5AbmQECNkh7C/cc+LWH5XtbeONvs8+vafqrnstf6yRty0l
noELYWgwpOIlTnzdhvpaA+kY5Leqkv0Yd0bCwh+BbPv7R9xtlV3C7dWyk8k4vi/oH0hhQVV/HDvu
YaiS3e7lnd84+l1bM8uFntS7vtMeooNyQ+6k3Vr2djHaRrUyfmtovwIB9uUkKzQfArX2Klvb9ifl
GQ9lkRNuvR1qCrYKQ7FG+Fhuu+PLdQte3I8z1Onns2N7kOOmsCKCpe3vuARFUmWlpWwywO8T+mdY
kwHPAEazxd3YB0B5SgPWHqPf6Uu4QV5N/ro+ksUjYD6BQtiYpnrFQw0TmIAI6KZ+S0+hS1BUuaFb
64CK/dfreMs778/ABDfjB37Y1gPgfBTqofGMaUXH4jW68u+yBTjY5qMSDBL349yQW8DUTnIDWUO7
cN/ahEEj4FHa/Kx24cqwvvOlCICCR9H0PmxbA4DqJ4p5k/Mo2UrHmrfqyR8d9en6JC6i4RkV9woN
pWbQyLo0D41mcmQUMI8hduq3aqu8o5TlbN7SA12zj6XT1IAcAE5tBPi4xFxCVVFVWGPig0Z37z+o
j62DKsf6FL2Z++BB09zmaG7qn9HWWjkjFjf2HFewyzDVVe4jG2rLn9wNXlIn7BkeFfoH1GZTW7nR
fkCPQNoG52QlSFm0HUNVVc3C05uGYtzLEethWAQZ1xFfRhCkr1KOJ3laD4NDgoigUbDD8McC6a5c
pQn8qqlFj2MhVc9ZZ8iOl8j9LlPH9JyXubSmFDo5FtEvzL9NsOt6NMsU2oHwC2lrK36/z0i3+S/G
hTLP6dpjTNWMl+MvpChUO9NAXDNqeP5TH+XivVOCHU9aO4dqEqTX8ly6b2mw8lqxPLh/gMXGYZi7
WYUDJt6L5E1nBJtUjrcrg1s05z+DE9uBA4jAoOUJg+sO+Un+qvD8gmNSejYD5v86kfP4M/4tgXFj
JdG35M/xdv73nIqy5vU4SQDoFBKnqfRS58rO96rtaKD+zdB8xgvfNgv9rsq19+vjXXK3c1zBUcQg
mMdDK6Y0IXdF/FGQg5E/X4dYnFFNAtcvyIsnudxLc0mLoTcNDzOaoJgA75f0VkctufR2HWXRNmYo
guE3IdF4NkzrFn6Z+b5ZK4dfjJqQugRHKKpZkX8TrD6Nik4KfURN6i0GYRcFM26kO8hJfxYba9/s
+rX82+KIcMVEXI/3E0zd5byNeoowPMOJ0SovpDtxaWUfLy69PlGHS5BMp2LOt0QfgdErGFBTZig8
7tlQ3LejtGLYyyiGIYHFHiW6Yrds1wXwhB1GMVQPWecWw13JVxzyIgTSXriX4OVCEg3Ml826rTsc
dsXw1138xkNfUNRV/8WOZzCChZljgv93OsGLaE81zhJvp+kvUrJy9VjcLjMYwc6sWMLT/HSeDmAC
zU/c2DfEgYDn9e0yfey3c+IPiibcPTorTMfYB4pi2GN0ksofseFYMmglXHlYMYHlAxPXRqicQav1
Wzc4iWmrdUVQ281Ps3GL1u0PZsrUbXwIHdNtI2a2Tpva6opvW96yM9xpqmdBspyWkayXE+6h2xq3
5AH3uXPW2PW5dmu7fm921yd1cenQRIVfKBRH48IlniY1eq9WEI6O5FM4UptGfB+VX5zkK/nyxaAc
MnV/I4nLR5HeMXEOY/kGu8k3pn6k+as8vAbpnqcZk7J9Hd0nEDrw1+p5luOuGbTgltRS7gypwSCt
TyRErdfgUX5IzhB2SXf9pAXFiR2cpWPmSGt00Is2O0NWLqe3RW7Cr1Ne2zyws+4hqU9q8wJB8CQ6
9cVap9VSLTP4jKfOZ1QVotJh8joz45GioOrKAuOsDKc6SwcIofaH0R3ujG2+Q8rxrOYsuV0tRV/K
R0w9ypZuoApUEW1IzdKC0xE2WzvtK3w/8x79/Xtwtnbj3XVr/S51gCvJDEo0oqgzLd8bMcL8rXH1
bXFDP/iv7DzcglQZSrobesc30g//PWCr7wFTWPHN/fwZpfhGrw6dmjXTKCeBNsjsbeOjcZPu3p89
OzuuGs6yzc7gBMuRwZcVl39N6sYCY+Rda4fnlhm2+hAz3zZO8Tn5WCtinsKaa0MUIysJp3qK7kp0
3N6W5Milu7JjREfVk3t9HRePv+klE02oOhJYgqHifgxJdQ/LGFqxU2ky66yPNthfB1kMRmYggivl
elk3VgSHQybp+v4BWcrrAEvTNdU2yRA9mtrmBLfC8zZJTB+be0S2ph4Ce/Tjc9ZboLGqtqlRrmQh
llz1HE6wCL9W0aaXA66JPBZr/qYpzyTfJGut0YuPfHMgwQyUso/8UMHE9Rt1H2Ws2FHWO/2xk1l5
RAkh/dEcya5j6X2/tr/XpnRa05kHy3srxos6oLUt/USNQMZGh7uWq92CFh4KQpt46+9HyOquUjyt
IQsmKZllrTYJZtcyfybBITaehhjFD7sm2ly3miXbn8+uYJZW09GurgFEUYRZpCwLtkoXrcUvSygQ
IEXf3FTf8b0DvEoas55i2CJ1QWaOGpijH7+W2j72WBMdpeCBaAwkD6F2ipQnntqrwjtLEzr/AiH2
lLwuAHEhvqBObuPhERUE4HVykXRlVrTGZrY4WgX9ncaU+AEH0aXZGBJPRrNHaBgOtwr5AkmcupY2
XYMQLJOUVauQCWLI5Ps0wgOY7m0mztHr1rFYXICqpH+GMn3HbAfwNk3yJgVObW2t+GdD3FJx/ey3
Ss+os3YC6KpZt/0a3c1CnAIzASGHAn6g6YC9RB37LsZdBahyWTBZ/mibiiUJ0+RHiDLb4Rr7x4Ir
u4ATXFmbhai+kXH9Uf0S1ZIgNUzkXYtGWVzuViZ04RS4gBJMY8Rt0ez06abVJm5Z84Nf6e71NVsb
jWAaZUsMdagB0Sa3o/w6yI/m+Jj+hysjBqKDmQqJkEnj8XKJik6z9GwKCPruEUU4NNyn9YprWnqD
nWOIHSIyqb20znEuD2bsQMTesXxQYFnye21kTIEMfB2Ozhj2uyIc7q9P4tKN6wJbMMFBUXqLdsCW
tDdQfHX8EOe7LHwZC7cKnn26q9XHodh3uaNJ96q+4jAXvNUFumCRXA00regxu4mv2YH0VYLhnwc+
8zLpJcvbFYtZQxON0oqDmE+3rsa6k9VfWhvZZgpiruSIYs6VeZ2+XAjq8OaJ0A2atBa4kKZvmTkU
NcqVSQMX582AcLkgJwmp3a727wrUv4Fn4D1LUWtayw/Idt2aWshM/nb9EyaXde0LhJMgS0xiyRyj
jfo2c02zk1HgVsrg4Suocx1qcWJngxU2ia6Ci1xKMdgmpMeA+JtcowfVahlXYjtIvq6jLQ8MxSc4
YVW0HgvLKPljEKcyBkaLvdY7Y4aixe11iOUB/YEQfEsM3lWP9ICQURfaGyznI95bT7zdRvzlOtTy
DoTszt/DmYY7s5RJokbpZQRfwwGJM+8sb6qz+YVMzF0aM3rQdvH92qmqTN//3TYmw9QnwbNvNBBy
z+U2BGb91LiRk7F6hzJY4rPQRprXnegzIWG3yVlw0G/wgxNs96jerbInLpAc4PSb6sH/90MEB1Bw
mGUX40PobWy/8CPYXhLdVmrHPKEs3R52P7mTQyH4KX1W98FKaL94/M7ARUNCxW9YUqwyNKHLzpbU
Y+3ZmuKGYP7S15R0lp4JLoYq2FTWl9zqsmnON7kDcoPtWwWatF3kWA/yQ+0GzBi2a5Sly8Y1KWJN
fHYWXikujQuzW3QQecPxpeusQlNVpk/10COLhvYc04pRNOQpuu/qITQZZIVlCnca+olehZV74eKW
mn2JsNJBAELasZ3uUeiU686alYLXCl3SpdMFawfq5G++mfcMS1jYEJSIuTxg1NohPZ2RlWnvort6
pz/hIgW1BKba4ab5Is59hL7d69t5bZjCKktKZ9V6AGhioGpBR7dNzZ2ybFjU/go6jV1HWw4dZiMV
nEcepeBZywE3kNc+oFC83JfGLoHapaw9WfodKDVYWKyMcTHyMiH6atIp3SC2kZBR0ZsMkucgzuRs
wHO9qef3YJaQszU6vunzvy/kH6TpS2a+kdICfFMakHwknkLQV6AVQzJW3MAyCFhWwLxnoilFOL1C
s6o5lZLa7mqEwma+iSpzE0iVc32tlmftHxgxyuNVT0ZuAKaPNxFxUu+OV05nraQ41lDEDQ9uuqCP
U8wY39Hhd23dRanjW+OK4a3BCLvZREfDIIOyxUaYU++lKvwkbVq8pjz6JbdqsGJwC9czNAwpk72h
OZhCREWwA9KXicFDVMm0FRsMJNHvIB4XtigCr5wgg8fKIYj2Evr5CvJ327gEFoIoBU08qC8LcJ1u
tkp07ONfPdrErxvG92PoEkOwPzS6ZHJSAMNS0HLw1iX7ZNyaXuqWhrIZ9RX6iO++8QJNVOalQxmC
jhZoiemSxg0bR0q/iBftRwW9PhZC4e314S3U6F0iCiaZmzkJwxKLF+9RQKkc0ImUn+qj5cYsPFcb
tJCo9sOweY637aFjkA9Y2XiTy710Ipf4gq1SyIgEOceICa9dHx3p9Zrc0HenPyHAc6CqBbRWunDe
tA2hYKiM0NaWvTTB3rCOdfESxK6hrgxlDWga6twf9qTIkFyswKO1Cfovrb9JezvunAZ9UNdX7fsG
vxzStDFmSDpU/4Ie3Fq2lH2C50o3IINmsCxb8b3La2Ma6OVEjCKJ16QhQp9srKOpIkKVcmJyxAT7
6wNZ3l1/EIQdPEgBaF90WN8oR2wIoZUTZrZnaKc2Q1ufT52qM35ch/zr3ea7xf3BFHY0qoYDq5CA
GcInoj0rY0mcFq5kxcnOQGmGynDDVygLUZz/DrK5xOZVUhz12CB43w2J+qGgXe2z6TNyKjWzP0ld
n//Q6iB+aEmkncMQ1VzMtNpwl4xV7UQ5wqiiqc3fcSd5Lw24rD80RUVNSNFrjq8GoeeUfaHsAyWP
P83c4mej9duzMQz+PpT0/iWq63NVh3gmHDLcqQpLDT9bcwA5D7co2qcq7VcgFREq0XgC+iVC3Ujt
H6XcSLa8oI8q9Cp2WqZQtyThXWaFazThi4avgr0NmmQoD6CTuc7MkaSKUTYKCKF9+R2NGgMJmaEy
jZ/6f6/zasLyZ1DTp8yg9LKzTEISuONI2eskYoG5y613okVQHznyIGeS5sa6fd1mltzyJOJooahW
k6S/SHdmqEXTRSTVsBGGPmFlFW+GlNtd1uxLmm4DCBINCRogaun1OuzSvEJIDuwraHLGwAXPlaLS
EB3VaKryKuxwA6VYEVrq8uoj8qyzJK8Vui8dp3M4wX95gUGJNPVwcem+iyu3Mp8j3Lmuj2lpx89B
BNdlQBF1zFqA+NkvpDJC7rTxfVHKLM6OiqevuOSFDDsIX+H3jakVBiGKABfGY4cESo7OBw5GGe9n
Z7K8tBzVY7x7asjEEYwWpoFZQ808+eP6WBcnFNTHEzr6PCxh/WKi5ZGZ1eCcUr6oadjh+FoXK+5s
cT5nGMKiFQlVS96XWLQAnLbjtvMVx4gQNrwrzZdWrQSwyyNCfZuKM1PHlfVy+5kQrPJph52eqiDJ
g4yz9tHTbCUIWjp2kKv/G0RULeIdlBUJz/A8nVUvQUo3aWm5/2Vl/kAIUY+ejyRtCMZR5aEbmIQV
Q23r7dd1lMX9a4E6EeVMSMCIxmeptRWGEdamlV9qbit6BBOIHDNHGNWusbYtGsIMTHDCaq2OSsYB
ZrWPnn4nm7nT0Q8zzhxq7IN6pXB9yRDg8NHcA7dkogLh0hC8Js0NT26QrQBjrW+ULOqpm/KVDbQU
58xRhOAQHe00oxU2UGbdeBzvEcaWQ/UpXoH5P24w/4QEosUN3miUeoWQIPVdkk8d1iyJGpuqb4XE
LHIas2c0EFvtmjNcmsUpuvrfAEukvEyHQFaaDHEcmt2QjifMw9HF1wpu1lCEWSRGnI7ZxOtQDC6l
je21m8D7dd3Ul6cQlLISOufhy0SpEDTbazwdANJEj/64lbrnkW45aLw8f5uEG1J9lMFz2LHrsEtG
j9fZf1AFo9eIklVlD1Sv+hkWL6EcOVp7JO1e5Y+crtH4LE7kDE0IPmIjRPmlCjRC3kP1U+MWG1cj
nGnnfAtPZyDTkGexxtBnke9NncxRfu81t4p100sZa7IDmIArH9JmGXQPHQ6WjOtTueSs5pHVNPgZ
bh5YcTzWiKyM0tuOfW8nYXDTdP5NaQw/jSrZXIdbCqnmW1s4G5sOFHbaiK3tj+kurrVt1TasVE2w
jSmsAWdC2t9K8lof7tIKzlGF09Linm91zYSqvFvNb6U+KNbT9YGt+SxhHkPDUitFBkQzkS8N1oAG
UlN571PtWMkP17EWh4PUNNXQSaqA4+dyzVIjTupWa1EtDe8rySaUX+h7Ga6VEiwOCZVsfx35GlQd
LmHyOosGuQEMxX3N7k3rrsm132CB2Sb9v6dwRs2lqUznCvYSWCUuscoo1IqUl6ioMXe3CipcuvZG
DeMVv7EQYlygCH4jHTQU6lN0jcblLh9rVq6FZQvmDQAUHUoS5Aagp3A5jEEfwoF7AKB4R0wisMLK
2iZrnkaQMEke+QyqhFWmt1J0vOAOweCjWOi1BIO4JNIVWaBhQfVADf4vA1GT5LFe1+4NMB5E6ak+
QTLn/rr9LRjGBZ7oq3xkIkBfUuLlb6PiFb3KdnGyHyu+Mq6FTAmsYjYwIe5MA12PqwBAcrHPtT0F
J42+5eAZsl6MbqOgZCjmuz7a0rFhdWPiErj2prqw1eZfYAiV1rgY0S5X8AXDcI6HgSnmjq/Jsi8k
DC6GaQhRVeI3uB1N68fJ4HqgE9EiC32r1QniNogLIreBNwnk7jHDlWdlS/wf4BALAFO7gsoWYU/w
0RiHTmlKW0UwQkGmAznwOHxNtccKxVKesYewBkMz1nUTWtwo1h9UwbeQPFY6yWjRU9JsZKhKKTYu
hxup2PpQzQbxz2rJ/PJC/gEUbLbz1DQhI4ZZVufCvLV6u+hXLjCLUwm+BxmVnGhW1cTW9EEzvNzP
O5irFNY3vRX0jlQMoIOXVeRurTRnYOZvmBUoEaPaqLNWy9SV83zBxU0XD5S7UTzLyGJ7cGXAi8qW
hhYyiaCVpnD8ChIT1xdvCQM69+g9VuCx4XYuvVzD26oeLGR/QOKEntWBbiBoseJjltYL3Axg9YYq
OISLhAMh0euB8G4s0Uk6IJhUwO1/E2Q/rw9kIfiZCCD+ARFsn8RQjRnbAdI3aNHq+VusbCUQoBp2
t8ZqsVBJOulv/YESDL6WrBLcSBiP3ru+bvf5fUhfg/yxr7cWOHa73I35OYg/QII9NrsutkeVhaGj
GO/Xh7zku+ffIeyDOgQ1Baqp4bsTKD+oL6k0OIg9WbSqZbu4ghREG2hUh7iF+AzC0YdFg0LBiFWK
UsHNoBA7zzbXh7NQHI55naFMtjqLXwMrD2ItBkpEE0eunH74MKVDKx2DYuvRY2skG085hfwsG3bf
vFP+2xs/wBJ0/TOWTuD5VwjWOuSS1NWNDCcausaA5czspqCsDgwk0/H+uqaKvji36NrVwU8G7hqx
iRMym+DZMoA3jlbuxBVFcspQftKart0i1YXNDuIhvGOg9WfqnhPO4DgqAp4HmGCKAmQwJTuUId1n
c7STQ1x6P4L6oAPPeBOx+He5A2fhKXr9BY6RW+UmdOQtDuVX1BudwJTmXJ/z5Tn458PE3C3ehIum
7/BhhfnIvYCp456rK+8dSw5CmcgR0cU3veQI6zqq3RDHKZSckvKlkOAjol09HChEAZW1WpSleZ5D
Cb4oHCy5H1UMp65cCUkXrqzlNNcQBBeUFCCX4yMQsmRglVwwvpYKWzwB54MQvEsELrRQawERosuu
PAaa2yU/A2kXoZWcHLzqJK9JhC9ZgQL2DbQyT4TP4pkLLoxkiOTJCrQN2MmL8GStQSwQ2msy6pDx
mgfyXPRbClbgaQFuQBGsAA0Ah2pTbSG/XX2G29fBaVCPlTie7TGkURODVbvMJStxxZLLnsMLlkGy
hMbDNMQwL20JfhoRvqEdwvG/4ODOMnVioq9ULB039U6KqhDDHPrbEJSN0Yee3VLl8d9v2+lm9DfK
ZKUzhy0ppLPQOQWHjT5Pnex0H+KUa1XV8nTREp5TENCCVhX6xigi+evnM5ROiRujBf0LehiSGyJt
y75n5osHRYKRqTQ7cusuAb5mbqzYtdZ22hI8JNnwlI12AySOxHfSeND9QM4GKFv0t5XWOb1xbwSv
tP9U0icCiZnRqfSDiU2h3irZSnS2cBaB8xdP9ThykX2whG0udbLOS5BY2TQw2Ri646ix0vwN3scK
rWGhuXL0LVjnBZyw5fUAXKThVIxNumgDLuWzimbkskVMT/vdddP5y6ULqwoiOgRlOjhzdTx9XNpO
YGpt6VmocOkOGQs2UAlGmSRFebLTHLItSodHlrkfplMw+tDaqN6zI+Y7n4nDT6otMeO9XBn80lzP
Pkg8g4gVa9041UKNDXidfw1G4MDVBWXMWh8MEcN/uBD/xcRHodYI/W4xpmp9mmlGCjx5arwjdqI5
GPVn9RbsLM7eu4RlBgO53Mq8L+ymC1hhzypli5RABdgXEJZJzC9Ys81si3l77S48jTtr0x5j1oMR
yPqBp9+E/bT2oGFBxZvK/E31cZONTr0ZVrWwl6I/fBhUI1BLCYsXX9L9OkQbrYcP857JJj/5Tv3Z
FMx0vJPvyiVETwaGs3u/1lO0cJJewCqXduj5MZFHCGXYfgVqaBW8uq/XZ3xBrgq1ALOBTSsy81+q
1NG2MIDQf7aOutPc8Ca7id6q59D2HinyLsx/1N5yhGGoQXAOgcvZ7//nJwiLnuSc+rGP2rjBrlgD
civ5BM3T57vk/Pmen+m2ewU7M/tJHJNRZziudasslShdTIFw6lqK7yO3iikgu3N/m/w27WxH9Z25
/3zLtlLEvJSRH9qj+WhtjfuBfV0f/tKF7QJ+8nuzFehLFA9pIYZPb29NG4IkH7LTs4z595+yDfV1
V7XLnq0kWhcKkrHuBkTX8Bfu8aKHszi4dJNxqsj13CrfUCXE63iMSmEHiVGQCBP/gJQU1CxMdIf8
CAO3X0u+LZ5dKsgFQDwk4Y9484a8Xa4bHeZ9rHEpVWvGJY3BKdtasVXVfWbdmhXzG5QGpTejeZOv
qRksHSioLtUwfjopCQuvC6RXxkxrgN/Roxk5frRPLR/vwS/XF3gNRtjDHRoklGqqMPUIXFiRnRRZ
/yRl8CDX3kpBlbJwjVBU9L7raJCdZFmEIQVow5DpZEvWrYfW8GDr3ZtuvO+fzCd5q+5aaDSRc/r7
kX7hvWaDo2RTOQPr7ep1bVcte8zZpwjDLqPK6HyC2eUDti34nipc6aJNAl4MAPaQJ2DtVtqMEMG7
Pt9Ld4PptUhG9Rg0IXHpFzbUIEuBrKHW3qoHezT6LVEsuy6xtH0ysgD9inhg/VnXqqtU3coJtuSw
8TSuwa5wg/2WyohJqRbFgG2l+GdP+tV6D9cHt3ALUXS0osnIgy70mEoDtTp/OiCVYBh65ueZ4W96
2Y8ju0rQLHYd7X9I+7LluHVl2S9iBEmA0yuHHjTLmiy9IDyCMwmOIL/+Jn3PPqsb4mnG8o7wk2Wr
CKBQAKqyMtfc6dSacuVKuWgnIWENUk3HsrF3EByOJhfsDQn1p3gjY7Q6dxgaoICgmwEe8HzdWsfg
Yw+ycIScJESp90bq+cbLYy3Rb0J/w/FQQf6TQT23wdNqAvdl3QVVNfkJlJlnBjxe40YZq64HcK0z
cLFqNDk4DfXntockZY4kHQlAkLi1WdcCw0IGjLrX0pSv1nDMoeBk6Bu0/kNfq5ZoWPDYdTHle8nk
wcjNXVnmO2d8Wjj5Cx08KP10LE3DF27tN1Z6A0B7EGvVse9HRPGPtPyWoahl9XVQZvntlLggEuhy
gBqcDSdf3WEOCkDI5YMbnqrv1Iya6PPS8eWG+OqMN4bnm9177e77+MGqfVle23rnX3bFNaSVeWpz
mc2TY9JmVqPrLWzyNvMTIEJKogV8jAqi7fTqXnq3oJf3vR4otl3/F2m3M+OKa8Y5M2U6wXg/ai9d
i84R97k1OgjOF75kAspP3zeGu7b1Toerbr3StVrZLcOtgclDDiUu3zMk/Gwa2hzs9CIkzUEHBT+h
eNZ2fq7vEy0o819QEHa8Xxtfs3YvP/0a5T2E+knOdYmvcdI29ORNB2RbZoWmjGaWQa7iQZRfda3w
y+xN5L8092nD/lL9Ut9jDpJjkEumkC5WMwZWhh7p2Owx/+Zzg9sQjV/xujXNo2X7jbPzMmDStmq4
a0+uU5vKtZQmhlFLOoDZJX+Kh52bXE2a7XtkN8jar/hGZFpZb8918JRGFRBsMmpbjeXocYmeeiDz
23xRuXgSjRskVu67EIyrtwqey3op83lmTdlMDTMamycLzLXkcJpbcK4x5kAg7ks2gsuuvaVk41Re
t4jcsKNjGXVVJgjwSFpmLe6WTpJHbYNUFn1L0e7eF+Rp7H/njAdDtoVfWAv3Hp5seMYDSwZo7eLX
J0EjpenQ2RZweAaW0boz0cNomqVPm0gfj2YegQI+oBpwL9+sHgTB2VGQw2XXXTnUzr5A8aIYFDYa
9zDTxKm+lm1dH73O3KIpWXWek2EqNx6ajBqvFtgkRDmOnIP52Hps7CRABWbX0b8ARWFIKJd5IK9a
wuL5pDpp5xRyxlJ6iR455hy4yZuRJM9Q69lNKbzWqDecZ+XWc2pRFYzFtc1Ih35BbALPW5v5gbU8
yPK/yIzDDPA7FJsDjO1KlNfQ74YeTYB5NTzJ/FqbP3R9oxC4ElTOTChhHRo89Wgu2FM9LQ9IKPq2
3C2wg5KHEjo/pvb1svuteoZnLoSEkHdC6DxfKwLZuSoD6Xyglf6gkV3L7psEWqUBlFLCy6bWN9uJ
LcXVh9KbmnaELWeu9Iepq2+9xH7sZ29fD0BHE1N7MmnS+gYysb5s8+mBId8TCQuCEnmR3nduUbxs
fNPKwQXm0X/Gr+wMD5KUg5fgm1iRvpKq/Sj0+i7Psx9sfC1QOMsYC0eN7a0s9Wda4rHPf6Ajduss
WbnqnX2GEm+ryupTd4GJt+Xd4FlXRkuRx391/j21HFzXQ7cvaHapA7Kn8+We27JCfQd20NDr6nvo
GR0rNFttouvWkhZnhpS1ptYgE9JjXgf3hx73e3vqkBJlzguPywPJ30GqfDCgPwiSjrBo31pzeOgt
763GDBtldpdOOrRFio0wsbq5TkavLHaFwrfUY3yUbvmmcwPyxaR194Xzylp7B2D5xpV0NSqdmFMW
VdO0XmtMTHY/IffdhRIKq8DTXPbgdc/BagJ+h74Gtew06rIENxTgfqIOYqfeMbTZWgBfZcbGc2R9
8v4xpESmKrXZMEGDJcjKn9SaH5zksXd3Vhn20w/Cxo2l2hqWcoY0Y9wmgHdjQxCCl6uve+1eM5o7
6NBdnr/lF3266UAt+X/mTz06qgJKx1YB2HqcvLfImud6WHRF0FlvIg4dN7uW4/6yxbXUGo5G8CKB
d9EERZlyjGQMyMU/4P+5kFDskr4BGECZ1CAQq+4yIgPNBhej9bPvf1vlLzMTPl6Cvl56od0XGx+z
5qOn36Ks6myZIisLnDftmJZ+g7p7OAoShzSJt1Q715b01JSypLVV5W5KYSob+TEfDJ8n/TGdi2CW
ZnB5ijdGpbaxTn0tTQlodmAZ2m0lkPEn5sF2Hi9bWT3QTkb0J3F8cnuE1+RQPoIZpuX7PqFvWoUu
C6uLNE78vDOhPwIk22jvJRjapiGNHFD1tJT6ybglULC2OxHVTUhQQfb7E1mUq4+9Jiy4ccvHIK8a
3+6coPWsm7H7nhjyaQRP60bkWbs6gDZi0QtBJo2opcURt5QmdhFNyURevKZP/LZKcxgtRSgIlA05
NzY26/q6/mPSPD++WM2ATc9h0nGFAxmj2Y2aZJR+PFgbBa5PzoqUM7jobQo+YGpQdWmbvnKaYZZZ
MCC1L0BdWUVUF4GxtW6f06CLISR3IC1nOUAFLkM+8SE+JjrwjjBkAJlr2HjASjSGxv7MbxjZxdpX
zl7acifLN9PZSzuokmtNRq69EQc++7LyHcuEnHxHl0lP7xm+wwaToWuyXe7tnOIBJWNaA6eIIseN
kwSFEQmQIrkAN2gbZLSfPFj5ACUqtjOgmJOJD6BGjFSsy31LN/zSSiq/1LOo4Aysa1Z0eQt/8mHF
qBL+GKl7Kx1htIMcZVpfNeivzOMddO01+f4XppB4N+FShJgqgqdlXm8KcC5ByrUCmc6+hlBmA1zd
ELKtNP+nbbKMCoHJ1qGkYCAonK+lm1Vge2/MLJDe/dwdi+Ft7jba/tZNkGWH6Mg1q4WEVKdgdDDn
LIgnAZhGOBm/c/718ox9Tun9Gcc/RpTtHjcxmxt7ygK9dfTWp0xvI43w/msxACxh4zQ58GzWnyD8
l+7yul4yjVNRRc7YlldZDrqpjQ9abq1nlwXlg5TrM1JMcw1ZaIwaTY560MS4pbshtF0d9LzFj15y
FN4u6XFQO7eJFTTG1gd8eq78+QDoKKM2RyFTqKys2WV0dgp8APJsQWeAbj8i9Gjrt6D8r6zEr7QQ
gtXOGEjxg1rHjeF/yrIp1pX10CY6gbAMLlxBEKO7m6H6Zybf3SkcxzcdYO1m1zYbI173s38GrMy4
N2ZiKBsMmLCPPPsy1bcF/X15WKsxAG3j/5lT5alSCR1at4uJOfnQmx/I4xXu/TDvB+dfk9gr87cM
9iTG0qJCwqXC/JF0uqv6D83Td2ZcbhySa4EU1RGQ5KNsAK1gZcrGJqNgytOwSvU1b3aFcZ9MX/sE
ArjW9bjFhba2PqfGlMkzcsuWgwFjIxsjmz+mdAqb4fvlFVo7jE+NKPPG4Hc4i2HEQbAxh9vC3uW4
Relsy8FXRwN5ywUqDNT8H0KykwVyu5LPU4vAWSNvXP2Qw+hPQPNaRtQIM3Ljp5zooVFxfy4hdxBO
5D6W35p+4zNWh/vPV6i3V+Q7hkSr8RVlelOM3yTY8vInpm24yZqVpT/AxTkB9hyiuInnIXLaWQU1
y/mOZqHn3mkydPXg8tKtzSguNWhEQhMARUrw3OXtegD/OVLWuJdKf/DeWy33x3QDHPunnqTGZdfE
4xecWRDkUyu602ikOnKoEJDWtTToc5FTn+QVWmRMMYLH3s3RvFvNeRPxzO1vXXeuAV0Yp+pW2k4L
sLSbu+LXqAE97g9pxT0TagZxH7o8N3/pbW5BTplxaUaVVepi105TBdpct+i6m2EgUt/nhSVxHjS0
piElJd96pa4tFgDGSFBDmd3+lP2HqrahgSw/D4RhghwqKgxfUtfvp40qw7JdP02khQIoaigQHVSf
pnVtEKE5mEjRcCBKU+d3XltbnT6rRoDu9xY4N5jGFc9jPY01ari4albtdcKhiFPGG8fG6nx5ru4Y
AD+iKVY5J+0h7sU8J3mQdKCsk/KjAQjLlhZaDMRWXnNtOMi9AGS55HqAFDl3caaPlZjQIwIgA3RD
qsch32DgXjWwqN4gPWsi/awMBkwulpbnGAxQ9b6JN3P34/ImXTcA1WAoMiIWqG1fHk8l92iMVo/R
+enlOhTE4031juUrVdcCnBfQaMjeWLZaoqsasxBNigeibNneSCJvUYEvQlDZE+uVp2MIGtTSXdrd
/b8Z3T+Gl9GfBPWh5misybM8cET5DZQmAeXmxrZZc7fTsSkHlNHmbgFgdr609QJSHBIZaa61m6z9
5aEs0fLTHC4ZI2o7C8O94gnAfzsuMiZ50DgGC2LxQy6oFag7DumDJ9HNQ8v8Rkfh9bLZ1eGByngh
IV3EDxWzBRg6OzbA7DTYMWr6BEIyzve8QtOO9vOyqdXzAs1nf0DuoA9UNpOIqQm0MgKdJry7MTED
YyQ3Hc+iy2bWRuSemFHefXlL+6oDkBSqrQBNkhHd5uBhSjx+n/b54b+zpRyBNAO3FZjp8mAo30H5
Xma3eX3Xl1uPpbXLOeI2GJDQjL0ocpy7OS+SqSU4q1DbS3/1bRoIvfcdUKb2aNUs4uYhK/OwEt+T
ptw44z9zL+Bei9iHHYBWP+guKIums6Io7UpghDUJbHbjVPeTfRcnR5P8qqBUYD1q5rOzxY++/NZP
m8HGYQ+Rbp3ipXs+YJpUEy5y8Epo8zyYQAGXP4Xct262p1tadasB0v5DL4hcEBSIzk1VdIgdYcKU
6AgKxUYDRPEmnmDLiPK6gihUCd+HkWTMXkemPzvgwrvsiqtThrMKmM7lfqmilLXJ8eSs4SSZtP6X
4MmxHicUM72DO36IZthdtrb2EEGi+3+tKQMiOp5WqJfmQW/MuEjrfYREl8/Hb26svbHBuzOst8sW
V7NYaDQAazEaD1xDhYhZDtGKRIPJKq4fR+SWjTp5cUC8h+5Cf2R5aJVG2JV17TPylXhTaPY07N06
cpqt7of1uf7nU5QQw4YUHVsCxw4Y1AOhIbjcdSLqkR3Ot4CqKxPt6GjqBOwc1G6fwOdtY86iYPAc
Lt0QOiepE8YW8t1FyN0PbQvCuGVNWdYEIhbDXJTYdxnz7flF8K+SQ0Eiw5PJu7K3mtJXQjV6nWwM
DEA0XByUuNbWEJI3xx7Ht+XskW3ptZ9W98WdtzTrV85WqMsRPCCWKtontB2VIKdriiEPMutr2Tzb
48HSrkoKoF3rN2iW7ut/W1ADghFtuCboEjAynKvnQcUFKzrIJxE18/lBiiAu5bUZHfs0Grp2I5u9
4ovAKyDvCDihZ2KI56Z0zW64XuNUbXv3WuJe4cs+g4+grMQy58GmycaRsHKMwyBQlARaQjoqwecG
Z15Jlmk4jNLR3Pea63dIJI/YZ5f3+5pvnJhRlTyb1qwtiDzkAcOzKG1vUWtltbnblHpfO+HAK+iZ
uqVTQMz+/PzkDik8q+/qeWmGrhsz8IBbzvwOkuXXU04fNdkmj24ykR9M2Kg1lVW2i1O7jwFDs0ux
MbWfwZWL36BUgBQPVL/BinI+t1rsmkXnAnYKwb0aCHhI1wQzW+7uPiE7TUdAQxbbE98uz/Xatj81
uxxfJ1MQA4IhhxiU/VJqj6LCRozt1yp295o3Pwgn9ceyCi+bXNuSpyaVYxeAQcMBJQRORPmR6B+j
uctnFCn7K0sPuAfuamNjbrfGqIS2uWUiqWwYrCbN7/M3Mb8sbNlmlQZj8WHEh8vj+9zhoCzlso1O
5tRikpG2JHlQm79kHclhb9Ij924c7+jQe6976YudAMbPSo8j23gir8YEF/oTJm6NS3/gue1+hFgs
X9DLnQ5Ec3voHCAX3UAfuD+2G7Wd9YEip4C2WIAYgQs+N5ZxyQYtwcQSu9aDDiifaBynJOoKCoif
wX5QDn2RDGIHV2jhf9JAVBGOTmcHROQeDvF4CwqyNnrAyMHHu4gruGqmzxtrkVolxcwzN3Ks+pqm
+7TduVq2FyBYvrzO5uI3ylXVObGmZvSqlHBIuFjIT5X3vYF2IQFJn757RPAK4oqGY5GGZWPeinhX
G6EZOEc7ea7TGwRprfgCIbv0QYZaaGxJPaxcOfFdS/URdSkg9tRQQloNKTXMgkQ1KhP1PY6G4+Wx
r4VotGUCYoX8ApgwFRcH41UM1oElWmWJk4UTkF6QBXSArmxmkewS6XVP/94i+h8AnEeXNJ4liq8N
AnUKt2SwmDTpfc9b5Mn0ObsVg5GEjHet/+/teeAeWbRcUH5XyVknFKN6iZZ2iFaXkAXk2secz1eJ
Yd7nMduwtRr8T6dzme6TiEH7LjNxrcad2kuDSnwb+hd7jkYDleI3ad4W0KLS3i+Pb9VJEB/gCNgr
VG3DKnSNZ2mDFcxHNFoW7c3ItlodVp0EyAXkN5EdAtPX+agMZmQzOGjRSdHe6NBwRBeSuffGx8sD
Wd3zWCMAJAx0/jiKK7oVaYRdLXuelw8Z0a5ELJ4mN4l439/FvNk4vVbnDdpnNpq+AS9SGQn1jo9d
4WHTLzi469auvBt7dl8vj2n55k+R5cSI4g/gdwWT8wAjliVDD1AhLc1CYX67bGXd7RaGNxR7HfMT
uUGOO2WZZjZe+LR4bEYjSL36mIzxQWM1djY99LV3PVq/HO+vrjvIejoIVHA+4ioxCujs2GPQpARB
Ewm75N0AyD5uzN0QM/CoFPvC+hgruefGX5S2FuZjaKOgwxl8cIphpE0sbRQakm2tFrL+OOMkin9t
TOwSjNT1OzWyONHpfpZzq48xjAya50H8Lw0k16LcwlDT0a8GuZ+RIS1T71E6XoIu+p//5Qcom6JC
3U3LC3wA14odLffO/M7ZHZ32Xcujvnk09WeX/Eah8rLdtc1xOm7Fb9GnQ9yCIEhbabXTyN61ZXjZ
wtpdjoAXaulAAlWG2sDacIOTtp2w/UZoQhuRMbyk2p5qhx6UXnmyxbSwfLC6kEhEAbfqIBGmqzlS
a2YmdWOEMMMACmEM0o4GbfpRaUl0eVxrM3dqSLmjtrVVcsAh0JdQl0/9XD6T8l9zzeFOgOonDlB7
4TZQuyISynLiDritxd1XF/UG8VD+TRLh1MQyyhO/t/QuF8Wfq/34gtPLSUpo0lhBz4NOPAhjI36t
Ls7JgBQn9zJPFwnD4kzZldEMkN+p/dFFn+nWhWrLkOLWUkvNflh0zVJ2ZbgvQ37btF+cLRXd5XNV
X0MZATUyNPEuhPTnkyfT2Z1tBpA+z90KsP33uhaHkZcb5+Wap6EpANsUB6Zjq49eFuvWTB2EBjdL
6bUOumWfd8aWYu9azg7k8kAqoDHZhDyGsjh6lzplPyKflPTaRy/I3kTzmJbowWSBv0rGN2P7nYzg
0pianddzSKcmkVtDkAo8i5e31uoz30VH8MIHCFyjCp0gtT0iv14g5M8dhdbCIP1MovZLK7+awHur
ecDfCd+rgXVM56ACc97GFyy7V1laFOTRjwTJ1GXSlcmIUQA0UheJhgIjbYCGH73at0Xu9/S3k2tH
SkBPWwISwPvhyEwDNKXNxjd88mH0ayJnA+YdD8TxoLQ49666k0aXEA4kqyOP0sDl0sbL9AsA7Btj
XQ7Qs7EqhpQkUZeYBitnGKpvyM9mN38truiR3DZpYEV0h4iw1f3w5511waJKogmYPE1zHRb1KaAf
1QEN5/fTLf8yHHK/uJUBpjMoH/Vd8mJMvnNVb7wDP3dFnI9YLbSWqcH0xIb9+Kjde0/8NT+K1xSk
MO7zxCOI62V+GYhn827eKoJ+ChmK5cXvTuItxJhG2RkxQE4uOn6zt7isd92WmM+nfI1iRLkxNSwZ
03bE8GYDTtq3PvJzX1rwRFWd/sqNzi+gXd6OXrDhSBse6yiHicS4FlA9lnU/3OjpwfNFAA4cz+9H
37wH6dGVeQ1+pZA8Xza8OqngsFxKv6hzqOGiHttMnykmleVIEqX7pnplWyXf1bGBKQBVDYALPDX9
bQo+aMNiQ3j2cBgt7xeeSvedNtUHpAl3fzGgf4yp+2PwSIYMPIzF5NdcHLXiN6dbe+BTnXJxkhMb
y434xBOd2EIRkcAG1W4YWIPsm9QZorIgu8a8ao1orn9sdrltTKKjeH+czt5kMNj0ErMMmzy9tYaJ
+plXaRFuwMNGZFv1i5MhKvug0FkpnSqFP5LHGL3PQwD69P9upRSXj700nh2eYKXc7y7ATsiLOnwr
Pbk6bQu+1wHaYGEMPV8qnP4WHaH5EljerWYEs7itKOiNfUkOLD9aybOj8YDrPuHIUt7TPExtNPpv
5Q4/PZEWhzn5iuUrTxzGK0mNfBG+QjZHnfhmDJmwJnKybzHIeHoLZb3QjiGOsIXW3Bq9csuKG7DB
1i3sTumTCdnR7ADwb4jE3OWV/Py2xvgwPLComygs2J+A4XOPTCSDHY2ih4JiHIaNAjOrQpOBwgO0
ZijlG6HWkitU8S8bX8agHogQqME9Err0OPCVIxiXYguEfrCdCfcKdz20P4HuRpIPu3KOfOv8/Xy/
+jPU/5iDktH5Ukq0bVSTmWVBDsE151ctjZAzn7ZfalzGm7KBWt+uKMfjGG/syLW1/GecmO1zw3ai
t5PJYbgEP4Eg9pEnzc4x2ZcB8LPLU/oZtb4MEjSNYCqxAa1Uk1l538q+TGDLBeOKP5DZd8H1V1p5
ONmDb9UyWv6+acldZuQHfGs4uxv1vvWJPvkG5Q4HwaiuBMcmfMpJ2XMD5bDrwi61MIX2UVDqSDKj
I3zeo148XdWJ2dwXstl3kIHeAEb9H5OBqi3odsACrTKBGHFegFwJH6JDfIZ14dAfUueH1u0ya8ep
X+HZD0KVocl8uRW+lhD4ybeJt1RW0XCBAvn5mguSJqhNoiMr5tMd0USU5Vv6KatuZYGswHUBxwes
7dyEOXleMdoC05x8AHeSkZ/ekrzZuN+sHSfIQHlI05voG1ETUakmiVbVzXLNsK56uzrE4LgdNxlF
llNJnS/k9xGEIBiw6AacD8bJ68RwU9yizAEhVjL3tXRA2WF1qNjEXW+/TmDOCZg7fpd19bVtnUdB
GYozBXlhHSUbkWk1LAJYhs4ywFDBIKmE32GhFTabAqGpLSJG2JfEmQ/dLEDv2IUZSx5pX0SWLCKe
f93YwWtREeJSeILBbWFfXdasGAeCEm+Q1Q+NLfdJQ7/n4FYpui8zJEEMHv9Cjw2Yql+GsfeH+r1L
cQKNjXlsrQx3NNO3vY0k/LJh1cXBmrguYHj4oxY1JqcVopvgzIlMr7LhsSDTHllCnzF5V5XDjmVb
idc13z61qNyZarTYTBN0e4I6nYVPcFVr9fw9scBDp20Vetc8/NSWcmEytA49oCNsZbhIeyPk++rX
ety4zqyt6qkR5crUWFrcGh6MTAi/aSr8hKN2fcVAXTdElz1o7SF0akpxoCrv+hgIpAzEOyZa+iMv
953kg2U8NPHEm3jv1/1GyF83iY4PJGwQiYhykqdjnWSDjdHpTMBSGjSZeZw8HfA/aFfZgAkU95k2
byDvPxOh4rBzUEEGani5t6vtiznrbc3MEZvoPnmjweTjBXtT3aL9NbjWIhBtHr0bGVJwzRW3EDb3
2fNXEdCjvEqe2Vfxk26s8VrMB2MgrlIA8SBtrziSVjQWNK0QkAkFO7Hj3iV887626qzgX/aQWzZx
viiBqSqL2bLyFuH4kX4xdtUVjwYvlODKs/Z8B/6R0Q/yjSNgzXeXRUUtyQXFtArgqWqkDSooUQel
7Uz1QzFBgTXMEDWtMMlrZJt5Z31pWzStbtxm1gaLlkV0iSAbtjAPnR8KTV3gKqEPWVBM9xnZdehM
Hf/mFAUAAWcoKHgWosdzG3onxzKxxizo+2/afMeh0+W92Fv0wKsjQfkIS2a49FPrHHj+phxHKTaI
mzz1/fCaNrHvjnN0eeuv3njQMuygbAQPwcvpfDSdxxjXJZoWc+/WiiM7ux7L3dTsm/5Bt6LKiAge
SfaNMTxfNrw6vhO7SryOpdHHYzwvMbQE4VV6JOJLVWi7y1bWzqHT0SkbLOXJzIulYTZ2wCvWEAe6
9TF4dxNaBmZdOruk7o1QlOVGv+m6XRANW6hJ4ExWfASaj4K0HUY3J0WQFC70FOxwmrV7BuKa0tB2
tv378kjXQskfauP/b5EqbxXWFclA0HkckApcKemd12+VjFavOKcmFFfB644Km8OE67Kg7rGzopg/
8PGttoPSPCyKtmyLJ2/tnFjKuIDIIrv76ZxgVm21c2rBTYYqcq13oLYgODKGZOjukkZedbSAoPB0
vDyZG1bVyaQ437NhgFVX3s81QPYPZvzaaA8tPTQiEHTDW9b2wskgVeZWj3h9phGYG9OnKr+OCfX/
PeUfTr5TG8p+q2RT2dyEDejyghHStyjwfkkalFDK66L5b1Jzp+aUjTdB/noSOsw58bccdYFSRpuN
h59hWijAYIstej24/n6SKicZ7wQUSRGJgV1OdoY58HcT/YM/kjnzdl5llE+ycrM7B8yDczA1XLsv
Sh09IWPGx5tY5Pl1Z7nAlF/2npXlXDC5pk7xxIKMnDJ2t/SSusPzHRmoI+NXrQMK/eHfQ2sw+CUT
gxc7rg+eCglroIlTkQFJwnEU1o3mCvOBF9Z1Jgx5yPT+ahrMMcQd7lYC2u3HaTX/xTAXMg3c3xZB
FTX72jhQ/y5yvJWZ++TSB7QvGltlV2Mljv4h7PiPDSXkkKGeSw/p8qCDq2bZHNGu8tEq72d0OrBB
PpudAzoNG9hKEWTEC7JiAPWM4WepPEzoIJHE9Dv9w0E+8PIir7w3zr5M2U+ukwkGApEsaDh0EF7H
Hnvoirf7y1ZWojqcG/IcwP2BA1lNttkQ90KWAq9Ks/mdNc9x83L596+OYrlj6OhMgcsq96XW0ls2
tbgPF14khN+BgH8SoVtuqWWubQmLAMsNUB1kh9QS/Wim2KYZXhiEXZnaLzGAs23jRbFlYpnKk7yr
jlZ/UGPARA9m8yHx0fCsb/WbbtlYfn5iA3rBAyii8Wpxq98iizLwtNZf/mZF/pmpZcVOTDSG27f1
iGHUJPaF9eZWH6wAZe/WTXnVs05WRFl54P1ibluwUwKfTF7SYeNMW/v9ZMGgA0qG26V6ptkVMkNo
6UAQxA6cgGnBVfLyTK3dR5C09KAjgY0B4KQyBD4L1lngkw0q+9rrDrKN3Aq67+801tFVtpcjcoUb
KOTP1X9E3VObS8A6XZ4YwumDBzl78uQZ/rQHCY5P36u9dzdPfvra3ngh3agorDkdWUCUaDP0PgPz
cpsUHa2WRIB2k9t76I/55VZxe+XCY5/a+OR1OtO7bhmWCA0dyc1wLm5Z8gIs76Ivu/W4WY3rC9sD
iN3x5EDS7HwaUxY7Rivx8O2DIdRfZOIPPoprAVSvIITl3uugcdeuu12+32L7XJ1NtJOBHx+ZVqBu
zy0DYsXtHhrwoPW8ovFVLT/cZCPLsHovgezX/9pQnKQqM9oD9YS3297xkwOPzHd20++8fezbX3ho
bOQe14cEvoIlG+p8IjAtBNjP4hlDcg3cN36Mxe3UbZgAiAbzomT0gHhBizqaZJBIUCHxXSqbKUOv
WpBriXhZ+KG+W3o2vIJWoAackpkfeVt6R5ak2p1Tpt1VWhhFlALudmCVHh952nTvVDL9m0grdtAN
Pu9SzYIkClIFZF8NnO3Ql9Vf6fY8gKvcKWcQRAOVZnOJ836QVK8BRHebELpV/W2XgPluau06SNre
vG0nR7tvBJMd2BOmeS8Mwb+ZqZHf2kUPYei6lTc0TboHMNr3yHfGNdCJWeFJ0N+0POS6+d2dMzQz
lbRlJmhi6u6575ME940BCiLDjPyFBE9Ch7Ds2iDrjh3gtGf0/r52dkb3mLjxCy4r/GhYwog8hlem
3/cuPcS1rKBfOYvmJiFk+TKWHgf05oem6MvSn2gMML1XjTthW81OL0evwD8q5M6dRv3GZgW4L/U5
Ji88n6FYbLcQIwKLIgTzGM2n2qeFTm/MWmcHPnpA/9St3kJ3BJO4G4uchFYza+/SsAvtMPR5EvSO
NXi71B6SfTF79teiiwFk0XXtOcXl6WNmLrvHCUQjzYhJHyRoSsj9pHMmGpKc0yGa9Mx4I7PphbnV
T1cOmky/9nlj/qJVoj+MTp5GVWMkyFYw9KCGWlnlb0VmjwJNMFX+s2SWvErR+PiaGsNwrEpjDppx
Km7x3/vb2HXLoMsdcsu0yfiFm0R8dKWZ3pqJJcKmmsE7KFBsfPOEaT+OJfdSkKQ3pPZr6ubjjhWc
g9wOwnvHymy7xywlAvpmttcFKSHTlTaW44czxHoEa20ZWAkr96NB9QavISt/cHPe3uVMpODE9pYL
NPrUn3hWlF+qcrarMK3j+thXQrxzasee33Qsfk+r2AYtYt/i8ZYYtfeSZo62S+e8vmK9Tp7LviaQ
/BmzBGhOc35Ek3i5K7LJCjSmOY+WI9ixM3AZ2w8UwJBI9IIZvl2i6gdJ22wa9nnbyse8HqbBl7nH
bkZLKw420/oDS2rN8B0pqu9dmTqPOksAsbJjZj1xSDaXYekM+XOVUvlkAg734dVA4vPcA6N9Wqfl
c0kG8c3KkdP2zdLuXD/OYvE2gPf2yeqtxPPLmhD0xNHi2h0lUD/9IHd51Y7PppjMxudaU/2Wwygj
AzCaZ9NeaLhzF1AFvzArdAkViRc/kYyBHCax4hEiSKR9NiFquatYjzuOXul56cdMjq+k4eOR5UUD
q6NtX0NBmN1x0mEDV7oF9lVooB/joh6uxzHT36eKGD74Jik+3XJZgW6NyrkrGqRUfQNedhQs0RA6
7Cab9kk9N1e00bKHKZ1Bjg0CCXHMnJjvSqs3I2bNcYP8tyVvNNzqf4K5cHypHa8/Fm4ONDdDCeq+
RIKs5BOYNuumar5xl8V3iIZ9qDXF9N0pTLGbKdGQnChl7LdOnUKQYZr4dTIkyBt4k832gqbFk0S4
3kE0DpwSMMShDVOLnUvc7JbWVfr/SPuy3shxpdlfJEDUrldqq83lpdxuu1+Etj3Wvu/69TfkD+d0
FUu3iJ7TwAwGGKCzSCWTyczIiCfBn8KNFsoqjgM0JKmhha0TyJi4TKe5d4HjS94ysxHA0x92TjYl
+mYRBR6pFqi9XdeTjrYTkZrKBQg9cJVJB0OUUkFuMs4Vp+gTdfBKTatNy8jAjQoSeNKY0N6MqtaW
wiYNURGrgYlSS8DcIbYr506nR61s6YGeOBpJ0mcjllGkz5tRmBHC1BrKJI0yl5YpNskXxgjNgI5g
snypCtN3Jrku33TFbzd9mCbupKTNmxwI7aZSIeZQC13r1Hpd2vKy6RhaKZ8McZYyOiiJQXU9KR4X
wbpD0JrNHnPU85bAEzFsJoS8Kei1q/T8ncLc3EKFGOoryLWqzKnAMNKoL+SvZyCQQp7bWHKxsxQy
hkBlD/Y3vGmbXdz9rE2ocD7eTo3Xku8zE9+Z85kJ08+Bj61hQlJeQ/CKdzyG9tV9wmwNJpxRT8FX
ulwDhuOTScyQv2VkF4E9JItAb8XLtZckkE05lgGe/xhhPkYvp4MutjCiPWa/q2NwnDeCpUE6cuhp
Z5W/xc3tXVtN7s8NMl8mSVUjAO0LSioWNEDyh3nz0O+Bu3qQvR+mLR54uehaToUpNmjfKJBIgMrO
5S6KhgCKxRaJ25QBTzI8GMJjp94Fxv2scaoVPEvM47hC8ICY0mJJ9JRwE9QGVbTHOfEK0+Zs4lJo
vvpqKphI0YYB/xM7Jw4JEVXrM5jyH+N7nTgq8BK71ookR/78a/mg5Sj9scX6uURKv8pj2OqJbSjH
WXF73hTW6lEC8Ri6Zyg1gtPo8hvVI+ZriY/mOvjfVbOgbfZvHvx/DLCMzmneFpoRLiWe/kc+uFq4
L3xP4+k2rB5YIKYgzgUxbXyay2XoYpRXTbc88HRvCFyhggYxr1onrVWTzt8ITE1MVtKxHhK8EVQK
jLRbv7bb+8EJFhW4+EGzdSsEm9pru4PsiFd+5VCDM38ohG4GlO8cjhsulUHWDc9/C3O2wkiYwGTj
x1YvP82RKwLTRPQ3yfwpApaK8yWU0Ht0FR6JyJq7AIgOT9HQg7x62NZdHhZkgaQKjVct7Kx1zTnK
q0/1MwvMUQ66UgrMBZBqdtOvknwuM+YmlG01GX3V6MNM0wel5VF2rNZaoFyPHgIwN+qVlkQTN3JD
4u9PK1kpcGEoQmyMjkLQ5z5653y7tRBybowJ/FWjx90owFhioIIbbdXe7XDDgKIqCjdj9NNXPuPq
i2N0cU7WYc6NMge9qGO0mDIYDSMqb+rPbIfmhaV8iHbsjF7+g2NuWcO1OTw8wKMMvChbhwA7cxX4
GFW1pMf6INvp9j2ygruW6hmFbsaD7zZbtLqMY3DP64muORDAhf+1zOyuWc9h4C8uWqduuU2/goP4
Ub/Ens4B033z9t5aIrOjuZlEfh3CkKJS81S8uLMX0YwGFLKIn9md+hS+4+l3DHKqHesfXMW+tTsP
TS8M8CvfHMZM76DRoWaglPigd8VTe288KCU1vAoVaMu0Aguzbg/Tfthqpp39/Dff9swyEwdVMyzM
cHElzKOp9B4pMvHAG6eDo9MI6eRCTdgGleB77PW5xZtgX+voa+frZiJfJMgCLntYr14GvM8290Sn
6ctglzvBiyCSeHuxq7u8yOboKCYvaJ7LiyVqQkzbLlj1wj9GER0gqld6Q3Pn8zTL1m6wRVjuP4aY
uAdSvMnsFwi5UD939ascbDse++da8D43wVyScQV3jZbQOuvbMQM8hsh/j4PXAOZA11IGiwUm/i93
qzBRwZMWsK057IfJ0yH8q3LKxWuX8Flbjp3AIE3WiKRHYwp084fBSHctRIZIEYHFV7Jvf/s1U2AR
wMwlQAfmFXypKGcjDAZgR8IwpxnARNpE08IhMe8yX4vN54aYbw+W1FrJ2sVQ05YH1O2SXY66kaO3
TfOg17pv1T30i3tN+zWKpLG1WXVTLZKtTol4V+Gaw6Mb9514ApLFspWnrTwXM2QoLD1xRbDfk/Ap
EPctWH1Gwikkr/njuSkmjuSlVCGOw9QysBPJjwNmyG9/wXULGtDGuIM0jNBe+qOcppkeL9XwtvHK
4ij3nIfoqoegQ/2fv5+9a3JMLtYj/v4q/4w7iNLmKEiZuiNHJccX14bl0E5AxrUQtiigTrtcChwR
mI0apoxeA1eUikRBcNUgoyXKgu2sA8utUykAfUJSQPBvOk7GsF0kMWs8J2M5Q3VJhNKFuenIsfNN
1BY5e7F2757/QMaJ277o5m7Zi074aWgPobbLQicsQNK3q8qNzENYrm792X4wwQxlXdxDEZoQCQAf
TdRSrZwsqdgEqMHddqK1yHy+sOWXnFUbcjMG4euEhcWYiJB/tMJRFDkRYNVPQb4LbVGAyhE5L00M
Qq6ijQRAYSwdwoSg6c5FN63v1x8TjKtOoNpAnRn71WG6xAozqzvmbuDoTmVr991WsPOv6Lk7GZxw
vVp0WHiF/7M05kroZz0UyuU75RGNju2DJFDUx+mneJAWDh08khLO91qNYH8ssjRkUZ6aBeCZgPxh
ajltnhvdzdPXtDkIGW+0bLXRd7Y6FgjuD36bhCZ8I93OB3kv2yiDHk2rdKJt8yF+SFQ/TBsVmdnT
zGlZcVzGZIKnb2r1UEGBAPl8uSni6ADioM2/cfz/fjo292lkaRpjHxtpap1XyAMKxDlN9ZTj/Lzv
xQSOqk9qhfjYw2kUAG6hOiRNqsRW+tMQp/btJcmLm18m7SroIICQxoQVNF5YhHQdxCii5+BrMAqh
sYUuSHahWoh49JlR/CL54vxmmKm5hVzasAF9fmLXXTsMtFy2Omhnn1ZzEv7M61J8yH0p9m1xaNVF
4jDpMECDsd5dPkLHDxPqmmzrUlh+dnEfDLYkZOMnoGLKP6FfR26jjJgmGyJNeodcq7rNkWfsp8Do
RssP6vmpM2vyXLZi8uY3VbQN6rBxqyxqsoOQd+ZdIvYFx6HWdoaAvVVHBXpN+qaDiEjWgFRGn4TI
E7RZcrTK3JZlXW9luUD7AbhIOoF9lZM0rvSTIe4MNDNmaiE3esWDGmUlZvF0dCGkx+7FpJkDSEVo
i9t5V7gF8E7PDcexr8/OpUHm7KgFhF3BHQIy0OZRhsC5rnFc+jrYXhpgLutWCVpDgB9ZRHZiETog
YDhFMIoVjjtfX02wIyMvADEA/oMFyQlVX3URCTILaZTTdckxl0GN2decRO37VFydGqTzUL8Ggwv0
CS7vp1LxY1MpwGsUd9bglG6+KQ5ybJV7dGXBNeohwuUeOQU/b5/WtW1EDvpfs8x3SuOWKGG5ELU1
uxk8IfInNAJSv+RcGCvNf5R8QEuDqbhlfIIFiYPwtG/BdQ1/6Osc41Vh2N/hmA9f4MBoNqLSQf5I
S8rx3cgVXJvjUMoUKPzS8Ttf2EFGRH1Iob8VQAl4zn7UkZI8VKnQvZem8PdhXwV4AcxLi+owxlSZ
TCHPesDAkgHXtzHYkYDwNHJy5utwrOK5A1Aeitt4y7G8XEOILlVfw6ekCZI5jpQ7PSAFDYJyTWSO
rZUPvBQwoEdBMFF/9cLqRaVMe8i1gXaP9vmverxvCydOOJFt7ftemGFumB4QUuiBg95o8kDzkFLJ
Kp70fXrvP0RW+5UHNImo5MZUsCtOk+eaaxDjL5ikwE5CVkyFiv3lyQFBSOsnCVZITupJ2QF24MTv
yuO7egSzY28lW2Mh1oBUgRVtZWvaxChfc9x7Jdpd/ATmFCUqxuyNadnk/E0z7mIeP9HKeOvlGplo
F4tRj046DKgfckRbn/4f3CmSqBg63bvGSylXbqqLBTGfM4zSsI9DeGi47e4Kjea2f5g9paPzDrxF
j4I3/exobL3Iz+3b7YC0ks1eLnUJyGdvAUFI5VSRsNT6Nd7m28iw+58KrQpKFkey2qfE/fu76mKx
yxE6sxhCa6dPoyXEjzkVBScYeYTxPP9gQkosxlqbLWvKpWSr9fGmKDlrWD/mfw7B8kHP1lCVaNLO
E9ZQ5YFryqXVjD+1lrY8VP6qHQNQSYCGgSZmkelqD2pSiHNmaNs+zgBUBMbvVj6CnIETtlauXcwY
/7HDOKBmJs1kEryhAuFh6u+a4afQ8TxtCQzMlXthg/G0RPOlBgy/0OMMnmIf/MaZk4PWNxgwdXsn
1Y9RvhXN39O/yFwuzDLuthCQCZGxBAvF6iBjVs6g2ffvZN6n4m0h63RhMbVmh+UBXa+W9zX0iOTE
vn1aeTYYt5uK2c8kwL/wnH6ajU0xoF4WcoLrekQwwW+P1BUjZiyvZGdIUaBARwmMMAF2zDajjT/R
Os0tXfwxTYBdvdTpqfFz6pMCLMbPAi8JXGleISiZi9aEiEmFK56soqmypi/g9l3lyvpjn7k5CVyQ
mPuZCaneAXi6Q1q4tzd3LSdcKLhRscZJAPCd+YKtGmr1tDBB1vZo+9vyfc4oGC9NK6XBvWqVd+IT
3nO8OtjaY+HCLPNRY0GOsQtgW9M83e03oxtQWu9Hq3utTtWe1+RZiyjni2SqF7qWzFNNdLChZZtS
ufNr0EhAUc25vZfLb2bP+pkVbWkYnsXH2syMsF2sqPVrXtrKfGf06N9CPnYE4u/1trHVlOTcGpOS
EKEa50qCtYYG3mhjxNsCkuGIFCimmYfsWnoN7NIOn07yrrbS2B5qq49554a3ZiYrKcauBLYQ7jPf
/wJW9W7eQPT5ZDr/YGzf9WntlcD17Pc83c+1mIDTCnpgYH1BCsR47VySpDBEpIJpDSRZTaHLqwtP
t3f4/+Ojf4wwPjrMkNNCOwdk3m5vq5vumFnC7+wAuCXtvWHT8TK81QzsfFWMm3Y1MaWGwKDkkdT1
vfE5eCxex9kiGhUpr6q+uocLB9DSe8STnXEgCLUpZrXke1GO5PnQxpuB9+JcN4EXAYZ2vlHZlyei
GOp4iEaENAXQIQDVxiSgTc+5xtcSHzBZ/MeIwRy70Qj1eMYALbAvz34OTRCZV4rkLINFlQ94w01x
hhtIqEqAQA5at/N5X2Px2KvgoaCvB0UcbRnJu9yqbAJnoDnEWAU5iKPd9W+97srJdhpeOG69uhog
8MGjA+gT+BAvLXVyrAeTj7PTWeNHixCRUd1FyKfSKdrOVvk4Wg3n/bR6vYL48L82maNk5FLbaxB4
sEZX+cLwtmPYs1cc0mO1BTbDVbe8T7Yclevt/GOQOUqp2taa3sOg6AVP2Y/okGxHp7REToxYDX9/
1sVy0KtlFGpDDTO9q7sgkGlcFcvp325/Mp4V5qTGeQhRpoU0efyY7eDRP0gFHrny9rYVzpZ9Xzhn
1xdAhX6bDrASH3yvsMKfjd07kcu7i1fznDNfYAn+OqK00MaDHeWR4Opv97WDguQrhmgeby+I4+gS
k9/Pkp6BRRyGNHEz+3ZQg9vzx20TayEbSRNGWsC1AF58lfEzCJ71YruMz5P0rRR2KPraBYYPtCdf
dw3TS6QvXXQLnTNFuJLPwOqi/LCcX5MlgFLDzteWrqjlm70loWsW+UApA4rDO7eLZzHHaMkJgRFD
9xzEToznkbRLGwx2ZlajdSD1q6DM/LMQX8ENTnWfOBgYBoJc6DzIkdrBnLzf3t2VyH5hnUku+iQR
BSOC9QL98dw4El5dZ3UfIegN4CSQARjzugyFqd43LcAHWB7S60T4GsGRH96FvNR+xRFh4I8ZZh1t
KLdRbcKMHByC+NCHG9V3/8VWnZlgijezhNFqDIBk1ijN9tCItAyeb1vgLYI5TUId1Cj6YxHou2Dq
5CvsW0DvOfOYazmXBn4PjaAQbmCoePkVZ0FohtIcVHphJQ4UWmKMxgcaM5dpnh9R0oW9UbXnximL
H2P3w+exE66EwAvri7+cWQe9QR8LIhwu62OvMfWT2EONSM9pIGtO3YCLEWDJ3ODNT6/c/RdmmRs5
SuMAdVUsepafGv+QqncjeZPrX/LfD8OjJKwrQNYqmN1Fb+RyfVkzVFoj6rEVYdiNJl11zDSBpmLI
iU/X+wjtE+goKQuQV72SF1DbrmrzSQPwPofCfHdXjqehmqxB3ootJMDBfM5pPl07J6A9iy0RxxiM
BszCxjLTMKygo4ELkUvyIwmfhObtb/3/wgTbj1Y7jIv4BUyUaufVyqvcaXbDk71dSZQWK5CkhTrD
QrTP+L9PzBbFLwPgLkKzL6O0si+TlvtGxtQ71X8Jd9opsYvN7aVdx9lLo4zbT0KpD8MIo5UOvXGQ
OQ68HH3ltQoT4FmDSxADqvBMpK3aNgijyocJJ3/uXVBxu7GXg8cq3TaQuLPyjZy/6F5pPQ7UPMSe
eVC3txd5HesvfwEThDNF0HIxwi/Qe1oKW1VyernHa+Tlr81A4GLp4hnI5RHKLo8YjtciXRMtXOM/
VHMvj64uPnc8XofvluDlxWwAyigj5QCBB1ThmIRabCSzytIMtQaaPSUvpKeBExML88k02kWeb6cg
kLXiu94J3OyE8cPbq/yOw7fsMweuSmepMZGCWN1udomdusobOU6uRNMfxt2n7v3+5BhcLrAbBtlM
G2JDdRYbMOj/UgkdRCt56feEmo56140u+QJ5I2+N12EZjVIT3ACQgVy6WsydGouTUKuQ3ENpTDjF
D9WxP0EEUjtoJebAZ8/8RSzIwviWrHLfFSvOilKkYoCbAORkV/T9qjBhfs0P4EWpn1JQCDylYncc
ZqHZEtEXOOd/baHn1pjzn+hqPAOPu4B7MHGhlL/HPH2WgjdjljZT+3X7S66EasARoUqAC2Lh3WR3
FbOpfgVSG8sEBdQo/h6nDqCv020jKxENlC+INJoImQVg1y9P4UjGtsBYJF5Mi3QRRY6uPyIFNDhe
uWZGk5Gt6N+ajKzKghoZWQwaWBRP0cKNkLCAcur2QpZzxLg9tBMkXKEQEb9+X0yhmZGqhw6W7rvJ
/BqC6z2GwixeGcTFNBDarRnP7b9pTq5sAvqLSrgMwj+2jx7OQmaGAbQjZCghzlRU/MnKfNF/GGUd
/qGH6C3QUC0VSzf6zjYHYPUqYqD0gmaAALUktKEaSxkE9ECjuQHz8CAoL5nfIIuPxL7cxKWczHYv
IxERM60NvW5IZWL3SEoOTT10B7T362NFwOm4L/VIedBmDRF7nmZXaqdwr0mZ+EuaCshuRkaz7eDA
kUUI1MKpMivg2NHQq61pFZjaVyYWI+ZdjekdszbqY9H42SkUmuRnmRjdXjGT0cUAafRYGoG2h9iY
FNrZaPY7JdW01x5iVp6ULKO6mRrls91ACO2uiIzensW0CcDWJPa/ka9C5U4KSLHttBkZTz3o2cOQ
1+28B//S4D+Ygijfx6Np9NYAHq2WjhjA2epqOL2UXR1CqaXHKGpBWghuDonmAd89R3hrFeVkB90E
0aJZCoX7VMrF16Sa/ceibSLf8nW12ma9ENtKVhNt18R5ByLMLMz3eZkUO3xGzGnLZjL9I1VSkdF5
SLLnqJNKNBTAwOvmTRN9NW2VSq6ggyraQkDsgC2sgu41AJvnu6TP5VcfGvE7CWrZqYMOFJBFnsoH
JWzQZmwx3c3xv7X4oOO5iTc1yI3/j+LhLAePzAj+kwDahZ0Es+eLmTVwNvv2sVo1AggZUkXYgiT6
ZXxQ9DQqBwOQFMF47Bs37WyIQ902sRLCUVj9Y0K6NGFmOTYnBhCrGX8lqmbHXWnXkPwRMA5+2xJv
MUxEFYuuKAcBi2mmDal3DZJtiROGVm4IyAwquJF0jDJibuxyMVE/ST1yb9xHCTgBVBCKe9opnDNH
8Yl3ezXXxS70ZBcuPQweoAXEFkIjmAmFqkARPJstZUQfQ2i9ORa9qC0tv8/+iQVe4f27EsRGPOj4
AruCdxG8jrku+qyqwqDFdSGc0LHJD6+Fpc8QL1Gen4Njv48s7aQeE2Bsu4fsPXQMZK9SQHng3rXb
BB1AjG+KJjiS2R6k6ge6kmeI9XLiaoAOd+DJuL23ZM0pz00wN708+KCaa2HC9F21o9LdZL2jsQrI
+YOZ2/JjtY0ONTW3vDopb2mLf50d6jJP9aIdYDeQUbpMIRuec9J7ngUmIW4n0inT90WJ8NpEx1F6
5OzdcoxYJ4GEEJIK0JAuGpiXa2jxbCvydkLKXUgC2Dl0/S0Hnr+2KgOUFNScm9TNfBPc90qm9TNt
Qz+SbEhLZp8Agsfw36jZl9HQ80S215Z+noUw5z8NwEoRKMhChu6HgJeAFnKAg2tec25g+QFnX8+o
26SQqhHN8UF6SaTcq8zGUqdyl0scS7w4wwTNsRBBOCKgqemXEcS3tnmK5kBrt+JdyNMJ5plidm0k
etAni94XVLXtVotsUMekxQtGHu1c4E22rwU13VBl1FwwC4MxlssdrIKi7xoT8XNYqIAiWoYgU96Y
tUxBADLEvBth7YOdm2M+WENAPJgLMDdlgHH19iR++T3t0xfOkVhbloE2EoADqLuorCpDb6p1OJQ9
XoFO5+gb8/QPwEEfCJ01QAQYUPXEzbA3N+XrYNq8Ds/arYccH1VbDKNdg2a1buzUVIXtEKQwgHYb
AACSuXBuL5FjhX12TmBT0qIJN0OM4TEjfNCUJ61zb9tY+1pnK2FrI9kM0V7Q5yCwlKrmDXJSA/lB
7maCTKHN/Pj0v5ljzlg0KVXapDAnyx+p/pEj0S99SKLEP2/bWasRQP7kv1+IbfTEVWYQYXmERb/N
ZxGlRjofUDPDJXDQHSAVemocDfdfzGVDdQXXJ65zwF4xuHx51mqEkNrvoEvY4ybIVMtUnzrpRCZU
caNFC6Wd+JC11YMAgLO6FAow+sOcbzMk4RAsKrhykZdAW8n7outO3VBmDqmPPdBDgsmBw67FLxPk
dFiiaOrA3l4uEwn9IOuL2KMwKJ0jyA9q0vnUiHJxWxrVq2boPJDUqkW08ReMlGKiKnFpUetapakS
5JnFlIItVibRvEmGiPySEl8IQThc+amXQT6W0xRYud8W5k8NgoYoil5dvPjEOYi50LDOQ3VbdHe6
X3m3XXXllENeFC08DdQZgEIxKxPQ9jSgE5RZYpJA/2IWQ1urmxFof/2f25ZWup/LdASYEcCHi2oo
W+CNsn4StH4CyLT1wDpBhd9mb+cU3MMW75GzcgAvbS2B5+zeFuYklsIatjC0lR2zO+MzdBdmGsmV
7q2Qhnfiu8j5VisF7EubjFuSAnxbAw6bVTjhs+gVFK83GzyGlnwXHlu6Awafs6PXH+/SIpP5CSIB
dzA0W6FlTOcP8SWB3CmdthNtbNPxT8RKd91Wt29bvT4Ll0aZZHBopEIppmWZ5mkW9qBtHzRLbtEd
mmLrtqmVntiFrW+5iLPPWGS9qrUjbIGVvXFELGyhfDjl+9h+0B+bU8BZ2+qG6jhw6NKjJ6owjz1D
6XO0d8TcqjsQZi26q8pzNfK+21VlC3q457KgTI6imRWmepfLR4O4dt65ib6H5EqqajTIRKcrCjo0
nJ28umgZk8vCzzZS9Yc4KAM8Lc0alIrtexN5xSDbc/vO+WLLFXrxVGAMMQdPzc0p0gnWNqmYIcsB
+S4HVI71ehcA+0AxGGLr7bsMZqNhyJ1Yimgq57xzsXymWz+COYlK0kvGsGxwgyQwlTxlyKhi/DOr
H5X2PoV37YgZUsVrOk4v7uou/F68uYxuQuUYg86Xu2zIU5iAjA2JGYk3gW5SswBiJT61BqTs3mPe
8ObVSWTMMXtdFdAuFxSYC8L5Zz5VTq9ou7JDFU4FBy0xv25/21Ufgtaivkzu4CXIXBV4xMWm0ZSp
lXSGDRbqojzOohdPPITs6rJQbUEHAMTBwKlc7mIYzQVoAWCnyk7LoegrbySBbVR3RsOZxFg1BWIE
UcY/qJYz572sM2CA4wpVbJFYYrABN2BWuJP/O+LpT625xlLYWKRkMI7Fyk9FkzG23VRjjKZ1WtXW
yGOf3IvaYOnk0LSc034VxuAY58aYe4FESRmEOozlfZN7fUxEilu+3Uqd3P5txGRMMbcBKN8rJSMw
JQ9HffpIhQdx5sHg1xwPHRNFwtzeUohjvhJpDJSyYzhECQ6JpCuspfxfYg7b/FerObO0RLezMBlH
ozmbBSwFbUsFcA4Q/9j3b7fP0Vr4P18O499x1SsicmU8epSIVsA9VBElqkfIczZVtBnvq8q5bXF1
A00FmGH0fDCgz8RDXDZBl0+oQY3hUSncUtxG6HLxbusVF4fWtCrqUPYECRXr4mNZTVO5aE3rypek
O31tl+q2L8CGq39gRo7jeCtH1yAiopBsSIZ4LWTbjEUzL7r1mdpbE6gkTMN4VrRxYwrFPgs0XmFh
uZSZO2VR0IYKlAlt3qtEeQZNRifL2MNZ1JxBMxyflxasnFpwJyjAtoH2esElXzofOhIgaQD1JJ71
v8rgmGG8Ok45sDaeDSYyKGAU0LMKNuYBJMnGL/DgHogxun/tbxcrYYLCECWqHJRLcxAEqzLoZlFc
lU8EUhD/ix2Uzi93bA56iRBMl1mY/KaFeB9G2y4urYCHOVDXPj6k0IA6xL9MnZ3LWsRsK7lGAXSu
gSgHXedUJjRUiGn7ZIxC2zSKsHCyrkLajc7LNhzGYTs2aEkEkZxvlKiD8sWkobqHmg4eBRHY5+Yw
jF1Y6/6BKpAY0Tqs8gcDek+Zk9SxCKbicQ50CvZYf3BanDp90+VyKmLwv5EhPlmC/1WYx5/+MItv
cdAEB8iaTL/GINX9R7BUt8AfxfH8NIh6ADUHon36UTI/6KmUgbjC6HOvLMt8oNoYDLE1j3Xne7Xf
6v0BdBACBnGahISQmdKNFzNqpJ9CXcky5GiK8K2cDBJRIfCz3DJaqd/4pZS7Q1zHJueUr8UUtMKW
+uGSj7P0FHOJGyEjqC74oNRvVa9GJlcqm7E6lIqTGU+3/WntdJxbY8J/EHfRFEuwplcDBUc1FVqQ
+5o8HsaVcAyA359FMRdAk6BTa4JkF8P1nyR7TCAb231UPBHEa4CuhILrMg6+yLyZSD0uT0ftqyF4
CDVkwdVHKdtS5snKfRLGaG7vBdDJFfdm9aBpj7f3kGt2Wf3ZHTq0YZAiNUYRSv6ERhMtsieo21Gt
d1QVXAjKfSM4bWQJ3ZZjeOXrmUQDaAXNrG9KgUvDRjW3gqm0mCLTow+l+DWDCFtVH4P+R5c0Oy2Y
HEh30CBRt2N7nBP1EQ2/7RxCXwmcm7d/y8rldPFTmD1oayMVWoKfogxEo3Kh2oKKsSi5xYRdkWzR
kOack5WcAgvH5QTFZ8wF6UzE9TU/j5RsyKy00CBRBSkuA+zCauYfO6H4Crpu00zNCRTsn7cXes0f
IwHwJevwNOgIorzD+LIeqHozml1madMPtRTdkGQv5pDTPk5PZhNighUUNkIPAoSaknB8iDA13qrR
qZVOShff+eR51Et0hnmYt+svgFQRKgcomoFcAgwMl86gql2Ug50YlQNSes34WwCB62BoIKjM0IX7
a8qBJTGVcNrwXAF+lwWLY/45DpOaoLQ1FvaU61QFuDSaILkdvORcedPv8vFlLoJUGK1iwHtwuK/U
6+bMLxQjAuTZjU/QwaRHa7N/3Ntfpg2q1tsf+Lsqd2kLypR/PIudMVIzkgxorWVWX8xbX0wpCYxM
t1pBae9ErR8Hq8yTeB/PjV7sklDw9yIgBpHVl0345U+yKFhtohGUqLL+QZSmeBOjOF5QRUhSCM90
fvsWJur40gfTINEYrO+7cOjV3SSK6YMYI9nKAx5TzFqMQgZOIHwJsSOUrpnQGAdz04b9iNkFoe8x
wdvdiUajIuwrb2CUSBzQlD0bZfCgph4aFDIlY/d1e1+v7gAoRmqgxMIfXG5Imy/905+DOdNDXaBh
hMFaDJUPHRVGu1I4UfEqc/m2g+kqwAnADsISc0mi2IRSBDt1+ZzKaHjzcOtXUZcxwBw0LWmnOSsW
A+MJfkHIYzg6t/eKtwYmuLXqJMdJCxNgM0Tv3qezwoO/c0ywEOeCxAieyzY1oUaV4EU0Od9hfZuA
7JAweIYLirkR/FHSekxAYw1xQ/XBresnSfv79AXY9oUBCbBNEWWoS59SQh1YxkgErYSQ/ZTl0DMb
/UUjKSckXLkuWEQlE8SAGqp1eFIyz/F5iEdNrRARpmGmmuT2mLLvQi/reF2XlcsFeHBEUwlKVOj0
sHC8hgwEZY4JnVUJCinI8l/7wq6Jnc27XvyhdK7fUXTH5WqkKebvgTRLo20YbETZQtOes+yrL4gs
H7QMOgHpFnI3jXF0MQVSFDEJKbyKsZxw06Eszb1IVsItvhwSD/DJGAQN5sVRz7InITXx7gvBWWC7
d/fPy58nj1JrZ50mugnpZsN5EF5/zEWQnHxLQSIksnGoC3tdHitkawFoqklkj+ovSXoZW05z5Op8
IU04N8O4P15VctUs/EtokkE24jiZvKb4yoUPCygHLBgDCJsv//9s49R0ikgGIWWrkDtI4PwAZDHJ
Uy+dHf+vATffOQ/qhYqIrAfH+dKUps0+XAE5T2LG7UObR81haDMuGnU5R5c3L9icZKBPkNECqcde
Ukbuy0otViDpWNQ6Khna39Csvwd9AvWL0ClBhxlP7yPYEtLmw6/U0+2oe92vwzLP7TPfLA4Etdfa
GnO5len2FTjtJmFC7zM8zv5X3UTuJCgBgJUoK/FKzWsfE/JzSGWRT+F+Zna4KHwiAwSJrBLSpFF/
J0GdGg8Xf9zPycw512sn4MwWi3OI0EtWwMOJEbW5tTpiABWzl6O9wSsirK4Jk4sqCMggE8eWz5NQ
QwsGRDVWhtoiEQuqp243HdP2Vy54nE+36jpntpgoMvZKA2gwbKGmhPfyPyLBexl6RIWl6O8z+jCR
4hayC33O24ZX1ogKCQiHcQwxwcOiwkEMGjW6UuTWkH0FQEVLOZIqhYrxTjd5pMOrtlD9W5AHJsGf
y1MoDHWWA1maW2AOoETxJMkTSxUMxCC95+ETV3wESJtluoUszHosPrFsp0qCrhBsNZ4GfEpiok5L
6Nxx9u+6h4ygcm6IOXOlPNVaOsJQl+2T8G4uvVH+lAwHCLQcTd4+36M1KEovRbE1GqdLHm9/v+Vc
MSEHsiAA+uHWxfgAW8LNVRPyWhNkt3x1sAUIRbWRZg3IUIl+ypvSkuTPROU46+rentlk7lUZ0VTK
FNicldQ1Y5dk/kaXdyqkrv63xTFBpaxaNS7HOgf6J4Zkk4lFTbRLPogKFJzSQ0nNjYy32zaXH39j
Q1mhauQSIJ2UsLhcRyl81zb2rPyCEhMKcNYY19u/t3b+6F2OzNkdOI1iX6Pbg6JcETnyBMXdGmpZ
NVht/h9n19XjOM5sf5EA5fCqYDm13Tm9CN0905KoSGXp19+jBr4dm9Y1MbO7bwt0mVSxWKw6dc6w
om1vDxAFv24RdDkXK5zfonhJoSwKEsIfvtITm1PSRJPUShEEO3Kp96GcFLxOYY3JJL2oDHPVj2nd
QaRMsEBrlqTWrhLCunCTKpKepYzGK1Mo1U0qBkZ8mPrQ/M4LSf5sKyHYCrEebsZ0NFZDZsSPZtiX
3gANt+phmqbBN3Ja3mJMWt/po6y+5j2tIJdTqomtNSVYKgptFN/joYnfdYkYMQCIgv6CCn4eQIsm
l0VbHgbauTQF1YlNMdmg+DrGNR76hLTWMbHygrjNRJocYocDkJKh0pXdxgozXYI4HDFf5dYUcrdA
AbTyWih/tSuoAVq/yyLQQXIVamHhBYGgKp41AqnhV4lIDGesUToHL2GN9nfeUeiKhTQbtI1gqJ15
L1sRMJJBLA3DRg0yqG/FXZ0lW9EQUmxfG1K3z5TBJ5FqNccgTsNmo6c0XDeWPsKENWRvUTGlx35K
MKUSF7WhrXIzrYFmMMfALSFpBERMCdKvDJJsxOmnENo5GKcbDD9T1MALZEhCOHkfGntSUKMAA8tM
7DMEHVJ9DRcL2HRTdfzVTKKG5nqpj5pfgpK2uo36QGo2IxGb3lVzw4KKgjCmD0Vv6UdZLofYG/Ii
uZFHAZg7LUoHaQV5JQGo3VjN3zpFi8ttZZW95owT9M6hBKp8ooamm3ep1Y/VqokIfrBW142nTqIM
vsNURKUJ/MXl0ZjUvH2ciqFoIZVc5tSzDCiwbRow0H6KUjv6YhABC6SNJEQRuyJGv6tIZb5FKiTT
HBKEvS9O0B5dYzhIeUK3J6YOyYrmrgNXZuW2hR4/Wo1RQcpPFvKvvtT6X12k09cCKpA381QFaAhC
Y9cKSSbYbQiMtNtbnZnZEQQzN1ZaCo+JVWf31gDKU7cHSsJVsoju1DYkGBZKDfmhhLLeKqDyOHnN
WGjg1OjD5LmQKnoLKfFUtwOrr9cm6UzRrkPSAzk1dcGHlsXDV0GF2nTQn598AEggN6MYFdiiMXkz
E6sSgwKllkmBYwpj/pFNJFnrRFCeqdRC6TI1g+I36sW16pTE0Ds7KrJJBPG68RFGmjw5ihQUd3Gl
lX5lajL1pMgwjtTK5dFG72IidhdbMzmYGBqhl2dpjzqnEpAPEyp3GBlu4ZrwbkT0RG+hodRrEQD+
0KDMb9KsCTBDpaV9Y09iiI4hlInTG2GAftkqx5H91EcJ3DmQvpRK53rwugjOKF2A0hLDqvMrFq+6
83AZ9HLfta0kgOoYckAQCoDMoS47RLwxyR3KpdetXTyBZmuY68csMKLkRf4XxVpepwGsCdZHnYVO
r3LeWD+Z6tllw1hgsr4gUhtaEPTFdX/6itfpZjWtfyu+sC2fY+ezsyHUZosuipSrv556/ykC/alm
zZfEySXQIczENEX5JBdR3kXpvznUxTMZiZ0Mg53V67LnVWwuUhXGJPPx0gyzd52Mgko4vqdA24B3
u8CBgGSO9NGZwL4GnMv14v3PGGR2V26npsvRL7WH4WDKKwVMNFLMyYUuAW+zERMgB6iPAGrKJpq9
HunASMKI/iT7r52bPKeYIfQlP9nkfr2m6+s+eTkVw9hj8k0KbU1RLmGvW0kP0mv3Kjv3kLPA+Nnt
vt/Le8OFRLLLMXqRMjBGmTRFbUBAbupzLSxM3JBqTlW5k7XrWsDtDFs3jtE8wtiCVK12RR7gdekY
6iYmWSwLukMmC9yXwkRPoEgigMXlhmZHk0f4dJHO/izuz99n0tmw6wDJzPD3McjsqAoYcaCZPd2k
PIgrbx3z+Tg5clRXQg3CogheVWpn0hr64Jzw+P84x39LMZj2eqW2AkEeAJoMdERD9z2+m/bd+gsw
9ug736W2vspW5ROPmYZrlnnYxYEVT0MPs5bsjPd32bfoIGVBer7r315GN9tA6zHTOInsJa3A/N3w
nwRyRlwJ7HOyFVtBRL9dsCfLplvtS/ZH37yh3437eEtSezxGOAuhW9nkSdzxSEsvay2MdSaAYqoI
OKoAR2LU7CnyimeQy1b2EHiCL79EvCgzHzD2ooC82E9BbmFGvMhiCTki1kr29Js+yw76hjt9I/nD
PUj3tpUN7N0uEW2ezy4u04BGHRiz8Q+mHc+d1iTTMPUDljkkha1rbol+LDlUiqOMm1JzSXCgPIzI
JXc2thZyQAiqgLijnMbYrJOga0sBi80yjOqIHgaFqZ/vtHtoHe7HlbmClMwaGbXHw0MtRYJTw0xs
1Wva0A6Ju51Yh0a0R+lR1RKkOpwYvhQITs0w0RTfEsmnDDOi/Gb0c6P99/V4vZhXnFpgQppgBIEc
qLAwU+na8rZcqbeNbYd7KLPrtmk/1evcv1M22i3vXCxsoQLch6iCaA5VJZZSRB7KSJuqUbBp/SSh
qU0xqrYZrOfrC1y42WEFl8EMJ9ORop17pUIyS0uhwm6nqpejCRlVCSA+PM7lhe+EChLYbUWUqGXE
mnMrYlAZSpuDUZZYTxZ0wCMOlvUHnH52qlGOBvG9BuIwTHSAYf/cQCdRrUbiHjm7wTWdcG0dFQjq
ETdYUbtZxbvEa3bZneqE3uA0zvR82/vaQUdWCG2w2/qIWLMLPPVwmHxg+zeyHbpPKedKudhp5ifO
e3RyaUVm3EDgPY0cVTgk/S7RPSX42+MAE/iGM5+wiH9ZPdgulCSr6vMIL5m9mN6rPKHWi9g5/32U
5CEwgKk/QPXOlyB0YhhnfRE5jfItVQ99s+0jPFTcKOYs5ML3GUPMXoVWgHMRYlxSLia7D7ax8a6m
nsiTK5Xn08u6zU8uBMU7AxhbJn6kE2rEStFiQa7+DHI7DwJunnJ4L12Az5zQb/bxtnOyTWSTg3aX
3lubzEUG4AuPhcdDbVycERU4NjQwZrUzODFL0KlkuZiBKSByJPm7iUEFykNxLmzqmQEmlGUNkfQx
hgHNOE7BKsogD4OyE8fNF3wELVj4njaXc8Eufe4jSYCXttbMVijUPiDDLq+hLubMYqm8K3XhRJ2a
YpmXpcEqFGmAqWG6VQu/rbedyWkRLq0GL9cfWieIO7KXdlpEat82Cj6K+jVrdOY7KPrYM6Yn4bj8
0uc/tTR/vZPwkMs6iko6LBUgriEYDVNVXpp38faAh52aYLzdyqEKXJQq9mtlyHZc27KHqphXh/4o
g1nUdKZf1y+XyycdY5FxudACDjQdYLESVvMwpK061Ml34Z4i1VK/NNPhDVBcdhEYk4z/QcQFV4QK
k+02F25K9M+d35YzOOIrBv200ZYyKJeN/vWFLngi2gbwdyC/gcJjO8nQmOoStdYiJ0M1JXlSdY9U
nMHPn84qE6tgAxT+Cuh5NEStcwdRIOrU5YMeOSjbHkLbsM2tcczuQa7j9CvyrbugksEIXLLPD9+K
19sHQIMxapvZH70dfl5f7+WLASK9pz+G8VazymoNXEuRMzqzorYVuSrma91przrRZ+MFq9wGhX3h
Bo5s64UdcO77hVB2Zp7xZACJA7OBTrCTKr9N1UbpzKbkfhbxub7OS0gCs07GgcnMgFBPMDR6CuSB
60O1kr30sXCy+2YtrSf/qXPUFVjXPNVtDpZvbds1OmUcteLF5SomrnTgTlByZu5d0+ytwigt9BkE
lyggyXR18zjVnMUuRCBABzAjMespgYqQsdLGihzrUxs7WgNs2GOcPV3fzMvXCDbz1MD8A05CXBUC
kRU3MNB81Qhylp1u4l3omRtoLR/EIzRtHahOetaGKzu8dD5PLV+cnZjKtIPl2itSu3tVv1t/OmJG
VXK0G+Gd7usY9zovg+dtKHNIOhmC65kEq2WyqrPbpvy+vqGXbgEMH3Ce2FbAPi7SvTgCq1RdhUDm
E7lZW0FzmJsiqy4oMREuNObqurnLTUTFeAYZwwExgM4OiHYZqSyTYnYnyG8nIEzoXcsrbC7EFdgA
BRkyeeVnKu3cRYyGCmUnosqivw9HDFBQv1shhe/WoW9YDjqInte7I/SBMpfXzlu2jbcQQKUAtIIX
7ty2qVeDFJuo4CZr0trDQ76ynAiKaZA2aBzBoa71e9Kd6QbqHJNd73hi1T+YlvMAj7X/sc+WnEQS
l4o6wH7rBHfGRq9wW4Iw3SkwMQ6G9j6C4ObD9U+6cCTPbTLPv3ieoY7UuapV2GSDquPWeBUK+xOM
nV8DFu9G3uAFL+UNr0CwpAQ+Oy3a7Zg3hgIeE8JLuWhLc4TGfBG/QCNZjDcUgiChr2FUvBBuuxYk
i42d6yIqoZzb+vJRjy4EbmsIWiPjwYXNhANx7NAAmqBMQKBuTzaZ13uWhwsMBXWwl5Dv8NG46Uxn
tA13+GqdtuFE2oW7/PwHMJEhtvRMCQz8ACj7roQ1WN+kvfnd7F9/matxC1mP3bDDIJmHcZvCznfJ
owp4sCNuD80EQR8bWB3OL1oMJSc7wnwNvPmGySIxahyjp9fgwapWMTL2UPjr1wEg84YMmLiJZBq9
8/MzVqdTG7QtyDXj4ShF0Eihq768beV6VfYf1317Pq7scUKc0sHBDWjcBW9FQjUAqlWYMovWukty
cbjr03o3jUm1Lro6hkRe/6nU47BL0EO8bvsy8iOGgO/BEOHZgKkzDtaHyiBUJrYT4sPg68u9WuKs
bk482NWpeASj7IGpQ4whnG9kSKie5joB5E8DB4+AFMxodkkZvzTG6HRAcxno+P7DotC+A34LCSiW
dm6SKG0clQ3q4TG9JWYJ9ZV/OZdzg/B/FphjkaZTmbQdLEQK4i5GULF7jdt/TLbpQkKrskfo/D0n
j6hJh84vEZgOzhKXfAYgLiRB8w2gqswSVXMQwCqJH9BBCs+d02n1GN72NrcKveggJ4aYlVKVpKkc
w5D2kO4BMZhsCrDaLt5kzov8JUNEgCv8sni/nC6OOXtJlk8aJGLnoFM+ilvRUd9a7Odv8xg7FXh0
s0+eON3Sdv5wIYKTB7kd6zGdIYModSZE0KiGgTwvj9zBusUwkkgAHenR03evu+jlcANGSGUUvcGh
C6QhgKPnPjpMCXQJJnDaDp3lVr24FkRrZYiFg+H0ldAC3RD3TlxiHkd+7DDkcN385VeFdcwaz78A
gDn2GZibpo75FAvDR+FnH5m2XOscB72M00iPgDQSFcOc2XiY9aVdOFClm4MaypXRhkq7Iffa/PX6
Oi57FdjGUzPy+TZCMloQBbDbOuJzKXvhk/Ipvo2urN+oof33b+dzW0wkAyeq1GghbHXGphoAB6FH
y/Q4C5r/yHm4nI2ggjNzJiFaMge7rqZ4qmqkyrk2rJK0Le0wtDCY00ij31hJYudan4AILgndgTTD
Ae9vZJ1Sr23rrL3rmmnk/KL5sF38IEDOlVkk6ZIrX4mDXiUl4nclf6cGqo3mIRCF29bq/aIY/uVY
zMhbEUVOYLfZp53S1WlNNFC9l1Kg2HJW761AMbyIFvSti3WyKhrx2ISTcZAV8YaYguGSKeGcjiXf
ReECFLNAnKiY3jp3qj6NsjIeQJeQtpbdqZu4fAeQTDdW17/10s6COxntbTwhFDQ1GTNFpbSYRobQ
jNl78pBuoPjoRrUKspW3cFCd69Zmx2G/46k15qRMndwRUsFaM0kulVEcMG7pwHn//7gnawWui/YJ
SPRVFAHO1xRoZjRAdAVQtFLvG8fsMkV0Qj1TwTE/gmOyHeoPa0jyaFdRitAQk6TPHSmXpo1hkOpx
UJIW1JTA2X2YXai4kLyY0ApUZ3QdHfPISyYBbPF1o9ePACfWGKFMKurUIL70wknPnmS90Ty1KaRH
sVGF76AqjHXaauKTFgR0nTZj5gKWN+0jTGI+C20AgZgwM9PbNqy4l/TylluzIC+qYWBOPd8MOUqG
0LCQXA1Z/4WO6nBrGt1TQZqCU2VavE1APjYTxELIBTX5c0ukadqqV8EcVACnlWSf9WhbwQ5N8nBw
TNWTjS1E1+2SJ695eW0iKljgHMUEJxBTFw9RtTECPYNP6c3T1D4M5RbyMQ16qcKTWK35wJvZR1nv
mulnIVyAij0o4s6X2eIllskhDqbaPAE3NyggRHOD2GvA+k1eFczHwKp+MEv/+tlZui5P7bLFNTnK
hd7EOs268WNjWPcjr+exFAyQrYKOUIJqErDy50urwD4rpzm+YEjWZb2h/XrEUImmO4XOm6VYcstT
U0wkSIoQVHYFTJlh4/ShvgbRtC1m6T+Et1MzzHUZkpFOVQQzgQTm+eF2SF6trHCC8VeEt+L1D3T5
yMDIBtqqoN+bpULZZ4zWIhTkM3/voKwN694iYHXS7qrgoUUrTs85t9QCHzPqHzPh/dyKRhmG8UOJ
Ch2tlPmSjuypgcpD+QD8ZUg8gd7VwbNl+oJ604YfI8qv5lpJvuvyEBmlLRHf7Hai+qsCDX1WPqTT
OtfdOM/ur2/HkjOd/j7GX3VaK4kWIgrH0paIdjeuKuNOqT+bmHNT/nB/sicSZShQ1sxj7Qqb5imV
WUuRhp2o5MjOYz8db9PIphEkL5M7qo9uJCl20uReCoR7m76XYJ4MQDXypSnbZHjOzQHUFo6o3w0h
575baOngI538NMbNW7lUtGHeBJrtRhEsQcTroJVBXMV6JNlKJ26XrAvBTcPMzWWO8y85JMIiKkbw
R7BkMR6SDKhayx0eFKYc3mUyJIW0r6Yr3UTCNpjKaih+Xf/ky1cAVEDglshaLnjpSaejAWjguLWj
Z5l3SgjSupfceIy6D1QVwPSsIinm9h2WYgkYRWc2dHx9jPadh60+lUfNSFFq7aNmPUiBDej5Ua9U
Tl6xZEafh+jRp8XMEvteoZREgdkleH5GolOEqh2ozt+DVfGWODUyp4UnVf+kLq08TGCkl94w/aU1
vpGtlOix19ZZcOQyMc1/7uLonKyJcRFKRy2MMWyBUVXimBhoVg4D2Mct3ktsKRgYMqogKDABO8Pm
Bu0o4JgUuLyUpHNEsqmm+4gmnip9pCknMC54PbIPzHkBGYvbmU14jEAlWQz6XicmD3pY2ZlR2WFx
DCU7UZwi4ZzwhezjzBrzvXoih6kwwFpCNhMFH6MV2XGkYtrZztR3JVz1Da/NtuCHZyaZb0ZAf5Zr
HUzKUJsQG4wIFDcir+K88MHOjDDRG6PbJKjmTD0Ejw5NtxHQ7llsm5XbUc65WsCVzGAnCN3gnY5q
EktnheE8FXMi8x6mDzGovuNDkytOU7ha6Kn5Y0zQJu1+1fmvWN8HE0a+KrdXQZYirszWieNNE66q
IHWl1qsg6jCkGPXuVkjQEtUuomNvccLq4tac/Fxma3DdtLkc4+9XHZqXVehIlW/QT9DjegYvoC46
84kt5hVYmX1rTXPSF9BPcMPUwkusrGZxlCTaiKNXxatS2VuSJxe3jb7NMGhO5XtLe02zyC95N/rS
bXbyoVCjOg9OtZgGvSji1wBvOySOGt6AUU0D/LPuNjqoxYP+ta0GX9Nu88zth4CTYC0EK5jXZlZl
FBsvZn0xIaLUw5zpB/R2sB5l0NnKxXaIOPnE4vn6Y+anH3ISgoUpEKwaQwpOXr/GVe+G5TqnPOZR
nhEm1dZUIRrUOW5YwnuNoe029nTxH2KTCngbZvahuwpZmvPPJbVDnyYRCmyR/pkGmyl1oRZQGehU
JLuieBmer9/+S0syZAVPQNSMAO5gfFVsxLJVQ1CfJaMnmGvNfJh4GQ3HBPtpSrlHeb+EiQpwqfCN
6p6Qc073sgn0bUESh1oTS40xFhjuVma5KhB3j+qLSPZVzsmMF02gKKlj/hnpGUu+HoGLrpoMrKIb
Hgx5MyZ7KNRe/xZLNUndOLHBBKlRk2iIubiZxvd1ele11Vg7gvZbjt/b7i7FtaiBleC6zeVl4dmI
FiEe5GzVkJZNC7pncOxp1SYMv2OUQJSP6yaWwiHaN/+ZmCPEydEEztGEsA5M1IHXC2u8aQAFzw+T
5ck8wlfeapjDY41hGqlor2BSDv0Tad3H79r010oeIGw/WQ7zkZJ27GtJhA0ajxjss1XjecQcoCXt
FJ440VLsPDXFHE7JoFUgzSoUffElCdu0/i4HvLv9699noU+NFQG0PA8mIUlm38AT6dFbbOF2I7I7
tBsxECvZQdvtDKo7GBjFw7g8gDXRH7XgJjLCu4hyZtuWErLTX8C4SDmkZd2Z+AWKuenG33r3KCvO
aGxp+FlASEHkrXgO1EwGDZwo2igQVDBRglLOXbKzpmjoJbCJtFUMchs7jZ+MwkuD7aBO9mC9KKgg
N3iKc+7CBfzFzKWGxjCqnOi9sVhLIxPGKij0uT9VP7cfmad8Km70q8Dwsh1vgEsPf0V28dLcmLuR
Y3vhaMA0ONwA+wDlDqvFkVQNDTAY9RMiTdPNIFfLI3Ja+IoQ7AShB4rwkBwUGXctM6McaDzLklMA
oMyVLvoRMOqibmuxiySP8KqXC+fj1OBPPD2JLLqcV1I5BHAbldgpKe0p3kztnigciOzS3p0s7OcF
fWIHmPDQVDMLb3IhhJIcSsCDXf9DcnG2GPncJ42y1fIcKbEDzBNqsI5ivfQVh8F8jn+s388UFyZ6
9mAlY5mCE12YMiWB/wHdvK8xTK1Qsmv62CswsRp2hLNvC5EffEp/zDGhMhZQ6hLAF+ek8q8ENMix
LNmp4FFza2IveYqSPGuM+1Vai0QnhzVZdyvyQTroVVXrIXE1+S7hEbwtvH8g+IvqBZDTqLqidsJ8
Li21KLR/E2dXQtUX/P6PhT9uqw0aCxvLEZ5iB331PUDOB+G9sguv9MkeALwWQgd/L2tw/lOYbRbF
QM9bQyCOAeC2PmzBdmHnxer6LXF51mBEnkkXoe6Bgg2b+04Zus4D1iuDc0ZtXQqpzMy4N4TNdTuX
QQR2gI9AaQjTm+BSO99XMoWFWMawI0nfieGhGjXRFxk8QZ1+lxm9E2mcl4MyH6zzQ3Fukdk+1H+J
FASwqBzfoebxWnsPwIn5rff4ZdnTa3z/ldUecJUzYqIEXMKN96WdbouHcDV5iocKnc9r5l6e0/Of
xLgyiA8KaczmzQ68Kl931rZu3jDJD5bc67u9UPw7taSwr0MIHZR9PruxVjXqRseExhqtrXhlNEF4
IymErGIrAwVEVhW/1EgP7yPJjHy9tZJHzi9ZdLD/PrzCOpg4SmHf6/glvVOhJONFjuU1n6lo345u
aVM3xtHZCWveuPLiVoMSBzPD4FAE1Ojc34IKWmWZGCegwbqp89xN5TvTeMMgB6040XDRs08szRtw
cotkGhGr3IClpC9d6MwJFPP6mJ8v1HXUv3TqndpwunuLW3pikTlLphqoo6TAIhhwi96bZAPT7ceg
/IfmO7wIJWQ0bvHKR0J1vjR1iPJhTGFIBKOJ7mhSbXdggkWhtWq/A/VejB8H6yARjvcuf7v/zLL0
O0EoklDP5/VJLkktuxJudcvLLU/sOeWuywzgbIEs6AYasXqdFbAkqB74K/rpVhpfOQdgLsRcxKE/
m6gyCYAkQK2+jaLEqUGkjHHIDI3XZqo9KwCxSffUEcycbzqR45W8lTGpsBgbYjdCUsLp5MkV+gAe
8h4ArXl9cTwr6rmDBFaeaeXsILGyiwj0w4DDHTlP2UVvx7VhQYkQ9WqV8XaofRTBZMEGkFg5SEtM
wGxbCQySvGfZotudGGIuDFAHNYE0H+QBrStV+ArpjaV4E0gNutX1bVsIGZhYxzsF0hhQFGenIoSg
Ta3JCJG0956WH7vYbYyHrjgAzpIUrpH9vZfrEkIghvNmjSS2S04gqtyZSYwiGtkb0m2qvWZ/n4Gi
63ligtm7GOJMpB/RW0vy20a+rbonWjjTeJRbzrW+0Go9t8TEpIGijFPMGIrqNflQnSq3MRbxDGKW
VbhXDjbtHdWOPrbIgY/1FpRh39/iO28gdgGQODd5ERaRN81q58ztMmJ40BxaYKAkyVZaW/XNrfgB
HCR4f/x0hzHWaTt8D9DY5py3BRc9s8vcNbRFc9UASTey7NtUfCDUMU3QVYSglFxfd9GFotX5Eplj
p3bo8JU69tlMvxvhVf8d9Q7kve26vZHos0RuQtC4Xre5cNLPVsc4USqoam4SrA59m156hUxRZe1z
HkZl/itMPD6zwjhQNyb1NM4IZ0v6NXYfEA8KrHsa3YMLKpA5J29xRZiAnwuYc7OSjcJtX0d9j5ae
iop8h2ZrXDthuldaztdaiMOYbP5jh4nDCTh1lKSBnXA6ypoblI8dL3ed/wS7bXB4RJC5iQ4yiPNQ
nzdmVMgB5i0CUOgU4rfCqycvG8BYAyjSUbVmywyKiWqRMQHkG0qKpyfyw6QVnHfyogmUkWdEjYjA
yzx2kkjSeix6jlK/ivJeD//Fg+c69f8MMHd91EjyMIFJCxz+dyLuKTk5Gul9xEvvlz73qRnGrSqI
ESFrwTqiejPlzwa1CW8gfynSnJpgPCqCMkk0JFiJWTwL8ZsFGgfI1iZjYqeUc8EvfhXwN0B71YBY
j86sxkwgt1CLACpo8V6FZnqdUU5g4VlgFpMgcS0gfwioI64E1AVLjZORL36QkyUw90HVlGiWWUB3
CNFTrD4q4+CQ/h/OONAOGJpDlW8WfT8/gGEw5TQZgKwohiOmKc1ir2Tf1wPwUl5yaoK5XtIqrBO1
hIlyPID2rbVcFVji8oYK67aEzLRhcT7MUiyG0omsAiQwD4MwawJoBZM9Cjpv0biiOvirCjzBR1fQ
94jPFFR519e36NQn5pj1NZoVGf3cMzWrfS+tY+PZUNyxWpfJ32ff+um6mGDZdybt4gmG2uFdJz5F
v0LluNziWoAWASmJOiPcmGvMpFZmibNanFI+9uVTHG3UEDDwB0I4GRfHEDvcBwbSNssoAr84rrvs
ES+YtHQ6oGv1m+tfZ/EQ/VkRyxsfYuaqkYD3dvToRUgLu6piz/prTmAV+dpMnGFC8gORmvE4sZRT
Eneziyu2il5vZbpi+xzw+DkWI86JGcbTpIYQKQphRhbvBOGV8nTUFtMzTAPgE8+iYxcsiAXRSR7M
AEc6ZR4Vop0JVVIlltcQdt6J/WHIc2Bg5ZzauVVzWmUL2AMVCHU0+Iw5B4Zu5nkoIrkSG2YzIRQd
pF3mowXgioINhJSvQIPYwyNt4JhcGHw8NzlHkpMqCyJFS0kNk7Kfb+L7x3wTgj/6xcJwa/mNSpIf
HaQ76V1xBLcCi9uv6645fy42+QH/zyxLg1YaHvPn1hsls8BsjsM2mMciSW2NrHsBUL7NdTNLJwD4
0Tl/QKUeZEDnZqKmU6baxAkoJF8OfnfjcTR4/Yil0iBeY/8Z0eZ6xclOVtnY0syAkbZ0AP11ZfMm
MN5Uw7c0RwJwKr8nll+nnMO9dCBOrTKpVwhJmaadrdb5Lm4K0Ju/XN+7xU8EVnF8I1W0gPtlliV3
UzlhyA9iPoLegjGd1L4yBjJ1qJHojQPKRIun37QUGgF0B8ANZ2BOW89tNgC6Ko0+4CkB3I3RHDB4
0JmPQLp3QcW5upZc4wfnjsaxBCgdE7f0xBxjJesBeNQ6Lyl7j7ZIL+Xn65u4ZAUqX//bRLbyBuRX
nZjzJtLiIzM21Hxr29V1E8uR68QG4wm07wJaTrAh6Zuoluy+ApUkuU2b2wktiDpwC8ETZe+61flL
XBxglI+ARMQoG+Zrzr/UoExQpdRhNGjUfLQxYEM6uy4F6hhxY/paL8ugtSvjG6EJUJUfM8m//gMW
XQWhGr14MH0BXHf+A9JUMJU2xQ9QkRumikcRRQIrxZzos5xzMsXFozC3wNHCQhuLHV4UM6WFak2L
8lIVuxPJvVBoqB1BuKnUNB5T36LLnBibf8xJOJmKPA1AyI30oLwdQSXSPyU8+obFvbPAL4UBRbBL
seNXAlRx0zyF70s092kCElDzA5UCRwM/SxJpnJO26Cp/rLGiQlSnDdCzWNAYqw+R+TZVr6E13aGF
shNzE8kPRu5U3rTH8v12YpU5FVVuUjWdVTkgFRI54X3eOXM96WB50yF24k34aPnmquvdmdggOBQb
3tN1MUCf/AD5/DumIRXkUMIPyDDDMOfhHa+svwCTwB1+YoI5hIYgZsJAsLPDSlppD9FjFLmdq26p
X+4oAYOmY2yd8E18rWyMwHLizrITQTYMI4t4brCl/iwriaJHMK6SbwWsgVNvK5g9z6F/x3EgniVm
J9EbH6J6PhGtiBnM2tYtR4nvug7gibfrQeXy7AFQOCtFShaomy5oVKbS0hNRsMAGUdRAYty1hl+C
5/u6kQUmIUyqyRh9RBsReDK2iKW3GJrIFKReZueOnnoTufJGcfPduErdmeXDdDEc7dizfkjh5r77
sXVMj1O5WfCd8x8xu+9JmImNUqtUccSp9Ek7O9CntQvc+ibeFBvrxrTpr+T3XraTY+ny9EUvT8a5
6fkrnJiWJhPUkhXWr+mjPYiKrfCe9j9beH49nZtggqhCK7MzJawOFwQuBvX9naz0ty9tC7KkNTzo
DnR+79ld8QgJzE89tkPVkbzg4/qHvvTb8x8x//+TdRoTKj6igh8B8SBKbom4kpR1lu0LEIJft7RA
dXZuisnmw1TMIUUDU4advlGwnw52+Zk97btn4dtcq/dNgv77dZuLXxED7gb4ayEH9lPSP1ldkg/5
aI4iSg0SKMig7FtGX9ct/MBsLr7iiQn2K8axmAsTTBQAwB+pHWd+4+K2Oj4Sw/4S7ehbf3ypwCTv
VF7mQxMCtHyR3a7iT/3Q7ojA2eXZHPtz0JvA4DQIIQzcneffM+mJUSqlgognbeV+m6sgtf4uNJ7i
1QIljCWiagdkM4Az+JfJgrU0a8dYtJDaj0Wxom2CIbbOqibbyDU9dA0rMm+gbxcdQguDfm5VZPTQ
9ynmCyYl3qaZnBV+UEkCsSltMZuqB+mDLJh0L5NhGG0QvFDQ6wwG3RdlafkYXSlriCz0dWCTgggA
a8fxKKMOEoOSwhJI5aS1rG9IXVNsdipB7eP6h77MELBUQwGJgQgEJWSTzjc2GJMQ8xhYMIbqRG/s
88BR61rY9M1skGLyWJZ71dfGtverjprOdfOXUR/mIUkIeWAkdxdQGqBlINVdhuDWlmW6aowkfDVH
pXTyoPp7ADZMWUBBATAC2oaLtNkiEslJBKLptgOnkJRDqK/UTbuCguhfeyuQ8eiJzuP1EGezGC8i
pSIU/0falS25jSPbL2IEdxCv3LSUqlSqveaFYbtd3PcV/Pp74JgZSxCvGPZEdD+52ymAiUQi8+Q5
YLmBDCKr2jvNbOITTan1o9FKtmcYll6JByq/hi+PBzCvyMRRxeAagSJobgKf29hWEG0aneKFHsvt
5BqK22d2bLdQQDhwLsD0ABFu1/AyD3HpvdisVaMWPuXFbxDioJL23RiO+A1DcjCMt4h8ptD2/mN3
ubAhbCxL5bAvLdiYi2PQH5vIT+Ln2yauY+vFVmpiSWGCMKs0w4Q+M19Rsi2L2pUzt2QCg/OQruTl
LoytXZ45MuoFqNZhQkqIH5vkcSzSlVUslLWQ3pzZEOL30DVZ0UmwUXtZ5CWP+at1kHdq6Cl7uols
BUDUtY+ztizhzm1jEhnUgMkMOAOKoa5hBYK9wJN2uSjBxUJZN0uJW2gO5Bm0xJybzXjSQQGe+6Pb
uoNjHcm+cOSV+vS1DKh+aVjwOykjMZ0iCHdBCehxcBXkj5/GnfoYO9aOeFA/8Omb8jbcB84auy5f
kniyodWHIWSIiuO9KPiKaQxdF9ewbJaxjaG15KMkkJeaXEzOy9P3276/cBlgRhRgWEzbIFaKI44I
LzTrmw7k28qRDUD4TCEUB5zJdK1gwwJzs8r9vBQ0sLUoJqAibqEedHkU+iSCXlaJebcCmaA87fPk
W9+u3DHXuQMsnNngfnuWLTVaI1E8gnHcCjv+Gtp3iCgk0dqB43FB+FBERkEGGD2Ls6sLKwERKxR3
9AnCda/yvno2uVuofm3ZSPNXOjILn+nClLCgaFSDqQGLuZMbd5KZ2Hn0bDbMiaAnZ96hAlXPf9z6
x30GRAxYCFBzumLgyIyBmu2AwZ6qOtYaSDiAZR/YRq/WiOkWPhVGysB1wHnqNeg4Xn6qUDVrUqQQ
9tWDyoacqk3nGOQCYH/U66fbvr4Qrc5NicD8oNJLee64hrBZ21NbHFlffd42seDc8AgVrUAT/IpX
T1oQuyCvq2BiHEI3D7THFOiWKF2jblqK9TJaizIqZBhSx6oud62PqTSGGUSK59Hv56c4u5OSt1Dd
GbprxYDk1XczZnKShyp7rLOX22tcIEmgGBbBt+Ji8KDsFD4ZGGlIGgV67qinkdmlPR2snZdu0g14
XRmo4uhJwrN2hFKl/Spt1gD1S18RJRA+zMGnBcSXkCxJZIhTAzLqmA7IexyJ2L+9wKWPaGF4XgHl
s4mWtRCAjd6AmB5eGuArewOIY1ZPq+niwhMSe4i2J0YcFfAVGsLrRo8HZuaKiaeqcZeOLrULf7Cn
U3w/n7rMriX/m7oqvKQunTXU+VFBsgBlRyX+0mvmyig7MMJBDdZu7X4PTHmHCZXY7vmnyu3j4Kob
+lBttYdg2zCMDEBt2CEGOP9Cf1UFauGa41iZ//4YnuCexeh0zpsqa/FjjN5WqI2CduCEbmp3j4mP
16X8QZ5iJ8QjKXYe/rn9gZeS5wvbQuTurSJW0gK2h4/0i+1dJfRqW3/sP39Y/8ybaQsN0u14MImd
nIBRhubWOl36opOdLZ+7+dnyezARVg3/FqVHn7UPCB072r2xgdM5kyfdn9RTtdLDWmhdoNeDZx9o
MYHAkMVz2+OyH8MGOBKl2zDOrN3eowx2bFsvfZxWjC0sjz/aoTOKPiAfSLlcHvhly2ZuwAI/plvU
Te153sbqGpBxIRQYKq4MHgWRWosXsGWUdVxZCqeXV5weAhK64dz2lAWoJAWXmQYgh4WUBaw8l+sI
giJqi5JA1Pih3UTvOrgTD2pvy8+P6UfkgdwI9Yk1PvCl3PPCKD/HZ76hSlFeWDmMjk67CbcK5A+c
Ztt+Vu/kXt2qR6g0NpDTy+8URL+VTGOhVIkVI7ajNIBeD/K/S+OEzlMV5BYUuN1gU98nO2sPgpLp
u/qItPBUvMWusYs/0/f4OdmsVYQXApQJXLECihmMfuOfS9t5rTRaBM1Mpyjug+ghru8J/RrV7e2P
uuA2Jp+qQDsGABQ8ny+tAEtcdGmR4ukMJKj+Ya41ixd8H7UGzCWhVodxIbHsULR9x1K9KJyqr22w
G6rFUetX8jP+FYTcE+8D3iEjSKFxF16uQc0C3RwH/thTNkr+Mlqbkrzr5k42ngLQX0nmH3dwodwF
MxpkypDZ4AtdGsQ4lzwjNUNXDuxkCiALSmGTNSnCq50TjAivvbpSaBdMMGIE0CILSluDAOHa57n6
/DACcic0UlAEg8q98PllBdWYaQLaNFGRsGhgMljT+Lxy418WYENGeQ1gSsFC11dVPKgAOE41dYva
teiTklFHXnm7LewW4h7GCjhhkQxq4MtPEpRNhewZKJ227oBrnOyRvYd/nAyBNRK4WWQpnN1VFndL
asvIaHg/sYi0EzqzrlEA3RGuvPOXlnJuRUgGWDYGfRJwK1q6M2V5o8T9USNrBOSLZjTsFwrLUP8W
q3TDhHKkOQPxMGTGoZu0e0IGsHL2m9sBZskM6IkwYwp0G5C6wuFks6SajYFB7rbRbIRxUmu2lLq3
jVzlT5zOE2cRDO6AAiPOXH59tawL1DJNzrdk+CPFtOzMNqC/c9sseZokNFox5nzb5FXQEUwKMQDc
0zWZOoIma6w7pezF1bcw6Nx0Qp0i8/VmY8QrtxH/Gy/CHGplKN3i8oU807UMEJlLszI6tJUsq0Uq
gYQMctxGWm3M2XoagnzlZrhGF3F7uOfxnAf0AG/6y02NAg006RynMgb1ps+8Ckw4dFMmTkle0/RN
UU5R9EHDlfbg0iqBH8aMGsrHUHoQrOIuGeO8QYlJa/YhhIimzm7ju3aidjms1LUWQhNaHMguwDgJ
zD0VvaZIM3BLwRSu/h248A99lvZ4L371tDvd9pYlUyquQdnC5CwXG7jcS70o29EY4C2GOYDXR6n6
eyti3aFqa6DtQvYXkQqj1CDuBAafswUK9kYV3H2BigPRqKYHsgHbIujJrD0/l74VEDC42/EEBWxK
SGwpTRm8B92TUkmJm5KQQKGwOMVKBooozDezYo0Uetkihq0gz4vGv5hO1KQZsqa2eAPb+JlB1VoF
rHkOm9ZOLOibmGsQuzV7/P48yz7bqeUCQ7BX5fGXDAmOtpj2nM+gBR2k2azRgy0ES07E/N/l8T8/
M8eQXddZig21ININwXLgXv0y9m774qIR5HwU3OQ8sRS+WlEyapV8DVOq7mrt1A2GZyprDG6LHn9m
Rdi5MO+bNOGAhilSfbkJPnqM72rzjzBuVto/S+tBmwlBEfeLha7T5aZpM0uSOWGIxMNTNlInlCQ7
Wgu+CzcManKc/gHXCzpNQljSEx28IBJebYmsuJH8LsfvAXpLRdCe6hgAu5V4sWgOROHgITGhciBi
zNgUybJe8VtzrvYkPWTaP81Ye+bPClxTg/Z82yMWskCiEYjpYFiHYy6FxTXy2MvtgIwjpfSHlFme
VsQrb+Ald0B6BgIrLhUEzonLj4RDhGEI6LA5eLzu5L5w+5H9C5VcG0ROK/fkkj8gfyIoqPNmp1jG
j5VaYQVB7z4hW/Ap2Zm8bdVs5fq/Llrhdjy3Ilweph7nBa2xoC7T83+k2TD3waQ1j6U6sFdFmskW
NeVqg9Z9hpIkae+SCh1Cu2gSelTpODybuaeOw+7PvyS2mOLFCiIIsG1dbnOfVTPUPXWUNWjwqMXV
41S/3raw+CFBe42pK1xjpoifVkOjoKzhFuI6hTClnIP5dtKUGvKUlRF86yJQof65yV8c9bg6QZwv
jl0HnaYFrYEgHGf5xyi/z6l2qtBFdFBc9m+bWvIdNGNQHMFtBs4QITaSeiiCMIEpKLekwFjqX7TL
9yhy//GkFNwHLXLsH9g78S4SglbcaUU5T2DiAeLis6wxJqmxNRL66yKX4KOCERqDDioycRKkehtk
I0ghPBNcxkZkgyG3rDVHjzbtWlKwFLqAU0HeYaLof6XjrUhhQ2YDWJWq6XaYJt7NcX8IsmnLEJeD
pt+nerPiIGsmhRfTUJosKEKYBLWm3emmPVk/ugDsv4EHHF0R/0VwxmPZACM7XsyojF8esoGxQQ8l
BOcOrMg9kT8KudqXFdpqRL3vWOxKOfFu++XiqeN1FK5YpIMe6tJkVM+TkVDkjwQ9FH2WfZYXd3qJ
UrllrFRTFvN+BA9+GcAg/r20pZIkNcoeZyBA9V1LR1tHrkBCP0l/TMSWtIc6eCaqr/8x/Jh7KzwG
PqMDNCKCjyIAIOdU5yCnlthKkT82XeoH/RrRwVJKd2bmF3z3LMdqofel9tw/5Sb0wu5NQt25Lv2I
zcDJrlxFS58NAlP4XhzCDb2Oy60MDUlJ1IwnyFMAkHpg/UPrkThSN0U2o+nmtpMsnvfzQCl4SUgH
C7gbfC2z1x7i5qm0CGDV5bjJjNBX5+xzmo2PJj8mZvQX17sB3nQ8onDl4jdcLjTpIYMAwAVqFoTZ
YI62ywRSYTrYes2V9+HiIvHWR4kHJ++aC88qJTaPM4BMZtdZyp6Z2djfk65WZVvXR2puoiFpLdsc
1fRB74zoSY3U/s6CnvhKneb64+I5h8OIX4ISiiWmNIY2YgQZWYCD+q03mjYLSjfswGyxRmx57bEw
ZKHmjlFn3BqiIW0YjV6jqG8G7aGAJmEe2lmxxVMVOJqVtOb6/rs0xdd8djhADltpkw5TCmvslnq0
RBq1lkKsGRGupcEw2lrhAKA88ML2O5UGO10Tsl6ywYf2cAXBJxHKLhcSW0MjTyFAAmnVuGY2bHOS
+Zq0ViRZMAP8KS4BDHohaxBLz0zBDVspMor0LfkGFMGGBDhyYRWuBJIVO+LkpiahUjRibs0xc2ZH
leS3EiQRjbXRlkUzGIHi8Rc3jUj5L9GBSW1tYtdYAEJxq7TAWV4WdtcHf36MMbWJRJUzl0N9SHzh
hHWDM5zRAmxEFYSHPIuA6/veKmPXav5lVpFvKbUDcP/tEHmdKfAmB15yKOIC/y7yp5hxGyVBDKtW
lr1UTfOmVrjYZHTm5aK1DQhA5SH1bttciBMKYDEQ4uM4JghZXLrioIVJ1s8x5DGI7A/a94yNmxnp
CTNG/7Yl/jddVgjhiL8tiV4SxGXYThMsddYrCIxx63hSYHjz9C9DxW3u1WvtgzWDwoWTdWUA/CwM
YkrCJiNygodk9E31HUOlXit9ENO5vcLFvQRJiwnNTqASxAu1J3pvTG1aYuIM6IroNKnMlQN7ICtJ
0JKfAAb2bzsosl9+s6as5CowsbBEgVDR9K7T2QkSUP1+5PTdgjjpHy4LnSQOXgWvD2DIQCNcmsuz
zqIQre+cIP0yofEQv5jtHiq6t61cPfO5FUCAcUGj5Hk1eGiQ1qIRSzonCyNoRVdAdOssXhMcvvpE
ghX+52dXSDxRvACztHNiBhLT3tqoPNBL4NFIV9Zz9ZF+WUJlGiOwgEuJs8tllseaMsCSSSpHVx0J
mrX5t65zQnqUovhPHxmCNf5rztY1632E4nzWOVPT3bVD/TMjjWFXg9L5eCwzJBzA8OWU/pVvoKH/
n1UK4aNPuaBciFU27LnKFTuGcFkxbzLw7952j6vDjAUqmAvieQZKx2LNWCdDjwdN0TmFFdhmR7wS
mEumSl6qMFueWzdHSBm1bHvb7NJXhIYo+reoC3Gyzst9rWM9hHIKfB+KdxSY8eY5VHZh/j0CQ1GT
kJVFXqePv1b52xw/JGefsSw6dZAHmENFykuNBwLiylLeAp5mjK9x7Oe9U/xxe0qwya/dM5sDhrv0
LIPNsIOqrb7D+Lk9GQ9m6MnkZDVrzwAedS+ugV/mUP4CoAiVBbEINE2Y3QMepHNo/GrIjtZtMNGQ
grYo0Q6KmjsUEAbLJWG4EsWu4RKCYfHoj3VgIlPpnCEoDnIDZb1vZfVaS2BSzGbXAr9srkk7hqZ5
j9IYNRsXwrEb6MhtWkg/Y87VDyrwDxSab0p/rJEn/DYh6ezqNiw0Cd49N6OtBk+F+ZFMK851lahz
G1wYE5QKQCKKxEpN05hBw2BDijroxNJCskEaNYAYNes91hcPoJVa4z28BsgIRoW4NORkRqZbdWDj
Ll+TadyQqHcrzB7EcemrhuEMeoAc/rOS47vE+NLS+V5XXjOwPGhkcAuDubo2H5qg+Cs3PNsNIXDJ
4GSaBhm7oU14S0jvar8dBqhI/dCN2C5GL6zuSb4f+t3teHKVw/7aDwxnQ4UJUzViO6BI6ilKFL4f
U7E1SLdVrXDbFmu6ccuBBOkWYpaMuoxYCKVznwMohUM9AHzM2/V8nL8jxDE6IJF19UWPSncg6YnN
a8q9Sxc5z/T+Y1qIYfoIeR7KY1hvDvu4rnfQoFxx5eVd/G1CCFkFXs99leLj0W7yp0ZHCEE9dHVY
ejlknC1FCBmjWchqwrAUzFuhe75tN/1XvJWc/NBsiy0mwx/VZzxCRuDI+y17+htX+b1IISZUoNUd
swCLjNPJbWniZWbrjWwNRrZ4sZ6tUTihJGh70vKL1Yp3xuxb5RPF1ZMekt5tQOabnv63VYnnrqNa
U/ItzRS3He9N82BO/9w2seKAppAeQ8RopJWCXEgqXybtuJpDLv796Cyjt2ygxiIiDbVWR6468yUU
x655runf5Bwo2wD6BhQX2kSXF7KZDyXJWsSITk4PYwrRIyV5NqoXU6+2jZndDVP7/faOLV4NZxYF
H6hzU66pCosm25mlw6RHMHEZ5T9B96eVAh7+zgwJX3+kMuCmDIYi69i3hqP3djytoTIXV8OFg9HM
Q9tVvOjScZYSXasRgEZcb3k2QTUJNE+R/CGzGiq08sr34lHgKqNB8xAoDRlFRpEGQ+/LICjzhi9q
2+rvluKa1O/Wmmf8G1xbQVGC9w3xwBS2TiqDPLRMbF1oZm6DZl2SgTPNbB0l3BYR5kHXGNsXtxHY
0n8bFCGeUVeifjjCYF1uLPWhabyu/ClbaPvv/sL7zgwJ7/QQI7jQ7OYrgzil2YEozU7T76ri0DXt
lV9PVXETgRYCcoeLSuFpcnm0csLCkEUdUr7Cjhx5b+5NzPjjtR5vMRJnpzvjfvQfkv3nY+BSp/94
bu96N7szNrVfQP89capVGO81xB1n4uw3iVw4lTw2jWa2LRg5PiQv3Gvb7q48Ze/afXU3PyTv0KTw
TuD9MR7ru9BlIZLzlev0ul3MfwLQZwASA3eOvsrltqRNVYB5CsNdAJvre20zgWkBQ+OD03mYUH2E
mslmrSZ/TUQi2FQvbbIsGBrTgs3v4ewoh+ldfmSP8kftfhYOcZmj2I0b7fU77Pp2rf6qLB3Z8wVr
l8ZHqiWUFgMWvC+3+qb0AuakGwnkvuOjscEz9pA9WP7aQPViPnFuVkiNQjxvgyqFWWk7u7Vn2OUe
wurUaX8c6hf9aNmSa94TV8Z0x9oUxzWfsbDfQs7UsXqUmYb91o6KP9tv5Dj5359M0AKYrrKXH+Uj
6EM2usvs9P2595Ghr+GHFh8D58sX0qmh6JrRDPAT1Hswrkdu5z1BLseXnF9Hr/Dzj2pD9ppH3dsB
ZnnfMcgOanmgZNABuvzc0wC+qXDAvhM7gWu1HtgQ7OFD8zsXQ75OdZcwG1IbtZP7gQP23Nvml/IF
oKb+a1386i2kPogF64Gq2/rgqZT9hQVgmHGGMSsCRlthfZWUxXDnqXWyLHFm4IyTNdLcxS3E3AYe
7Ng+5UroWAEvUhLLMNE2NmTctwjS3Xd4zt2P4q2yf4YgDkLtf9c72Rv4aG9v4NJpPbct+I3eKqDV
CmCbQkg0HJ2wcCOUDqRxxc7/s0h4iAWlb/QYhH00h6ZJ0czGGcGgFdQ7Wsc45t9CG/IWJ5DxNRj5
GZzyEwWS0Wab1ai09KwB1fd/zQuOMtZxnAPwjj1mtvFj+kjvk8YG4UI42LJtOek3wIWc/PjP7d1d
fCsCIIkVY0jBUkW0R9INSVCPGrZXeSOZbaU/TXIY0pdUfUsMN0r3w1ojb/HOOzcpJJwk1kY0QmGy
AZH/acDgDDkWoPqpdul2NGxTs5UHQFwGJ7Hj5+kt8ULc1696t/LB+XUvpAMYGsQ0FUDZ4AQW772g
afNoqvMKU9SvZenQ/FjpG9QULQsBoj5aa5npwgdGYRvgJ+h3G5CpFe5ZVWVWYSp148h1PmwmmuWA
LyQDHkJZ4t/+qgtBx4JIE2YjUWgzAOS5DHlZjMEGXW4bByhL36rYt1mXV7gyF1dzZkL4iEU8INU2
YEJBf6UrZ3CyHTF5fHsdC2cf4AToMXBkI7BjwpaZdZ8AKQYjs4ZSaJh6PZaT+nnwedvO0ingKAjA
PPBmUFB6utywUMm1Vuq7xhmV/YT0EKCnQd9ogR1KdqHsrOy+WptLX/pGaGTi2IEuCDOywtpCLamS
dOgbp7VyvwiqHYr2K25wjZfhndIzG+rlsmYjMgsAxxveanZyGUS3jVMWld1pftO5M7PD2Y06P1pD
yi85h4UqF5wcHDbgyby0C0XrKqbW2DgaewiCn/H0XK5paC26BrRO0eLGobqqzctTyQowITROV73U
VLFD7QfJEtywb7ddY3kpv+0IYTkqYiPPO9gpQWSqPej9g9I5t00o/DMIkYjzRYFwE7c4bnDB+yQS
Z1Mgc+/Ly9OcBNU2SMu3ZtZ6B0Pl4ZaF87xp5Ko4lEq0a6j2SUeWucUcrgn+6ovbCu59EL2B1QLV
+Msvp+iFFijp1GD0ZgpBlElJ+zaWUfhIsqn6wfRiAg/vWBFoVppG6g5tYT1EaWTi0pTSGuwASbHF
X15uipRMmJBGXnKYrHYkdkPNsLTjeX4MKVh1Y6maNnHZ1YcqCrtXAHgwC5eNFWR/5NCIH+sxbE+R
ZKbPFp07r2Nqt5MnRt5iOiqVG+lxf4qDVIEXN/akTokTdWpyLHtetwoqZtkq2LH9MmXl1xhJeDlh
CFb2QozrPypFjedzrfTqXu17aw3GdT15z0fvMLwGElAAUSHTcbmJo9RB+6FhDbgzwN9bvmKfvXLK
fUzmbVsLYh5M2yOh+h4aX3LdPVtMtSM1ecet4eaYCozyCGDcf6Uq8HTtuK3A05upw0obecGvMfYk
I6piOh+jiYLPZVwJpzbwodUuvhtHTEWUGB8g77dde+GOvbDC3e2svRTPVtEbMqzQthof9EhvIjuy
Uq21ZTOed0A2pE+pTDchCcBhMY0r+PsFb6bglMIlj6IJ+OyF+AeQdAKyNMS+LpFtKNU6+visWR5r
V+wsVEsu7AinRgoskPHnuNotAPfI7Jc0dWc88sbnYbBW0paFD4dgQeEMFDDqqzQVkJUylIEhcjB3
dsigRC5LxSEIw7+43+G+gMpyKnsqphDGFOZmlcyNE/XkWMkgZaRZZBt6tFIUXLp6KUe+YJYAOAPU
Hy5dZK6VcSA51gPSztAnSh34IF2o3ZoM9TO0AhiGaErVUTNltE2rLTy1L8KX22665idCkC+AChi6
tMGeghyppxNwTE4GxvN2ZbGLdiAADcQNSMEw2ni51j6knaaCMA6Nz8gtC7cx7ivdAuXZSlFyyR+B
o+CsnXx+WiS5jwIoOCT82DUlaqDacwI62YT6w/g6hcz/8707tyWesSDCA5vBlkT3FLOFUXcvh4ds
Vdtxae8A/+KvFNRAQa54uXfJYBnmHMJP4ki1TkzFe8CQWuWLmtDamE2jeL29roX8DJO06JjiXsDt
I0IbiymN55zfhBQEJqM2PuXjWvdl4ShfmOBLPouOQ6fXlGFkARPugPNoik8xsd0N7V+EegXdRvwD
zCGupkszYWwpYNfEUdab7w1AoVPwnEg/b+/WNdUNv/POjAhukIeR0SbcDWryq5kkp/aUAn6+U5RX
LdsYFsg3B2fsHnq6oWu6nwvlcRjHQ07GmD10KoQVzpGU8YlJvBPM1ib6dgTD3xg+pKjwRm4LLdfb
i1261aCsxun8OK2FyNCRD7XUsYa7fDXugkTfKNC9A1DkrgyHA+SlHHnWdwDhvt02u+SRoK/STUhx
mApC5eV3rIJQSs0Wq0ymdtOp5YNm/MWrDvf1bxNCIMyGJIfGGkwYMsiE5fwpgSBXF8/u7ZUsOT6+
FiZcUZHTAVK9XAkngJ9JX+Dx2FB3LmdfreYdzdmKGbLkF3jWIbvB6BgmhYUdqwnKzKpeNpDpVurS
Bm9nNdpNYIyunKeN4Q+RYfrWUE/PVl8NoGHKUmh41gH+Iwk/0o7luAMjpRy1qp1MXU3sbmpKVzYa
iTlNlKSPhpRp9xKqut5YZsFR7ZII4hSyPB2Cgcx7PQny92lWk9CuaVC/g/c996xIycGbYHbxYWyb
+UT1sXppEzrvh0EDWXVXzRZoXU0COe+5w/+qVRUw63gD5SD5QcXmh2Zk4eCVallupUKhbjhFwaM1
qjXuSRVgx4zTnRmVPmy0eqKJrbYWetZRBMk8LfZl3LE7qQh2aSmpOyIBhkmU0tcSK3DnsYIeD4LS
karyvNENST8YNZ6QYHbvy9zrldqawYtaWD/ySde2bG7nN9aYSm6PJKketRlNfzuboi6wWVJknmVE
w8uUTcoGghDppxTGisP62ASQCmlTsHIyF7MJTmXDOxmQxxNf1SqV2iIjyPgw0EEOMUQAHvoR0z7A
+epvALIF4GQp+smtpMl6UKw+KewpYcNK8rR0V/2i0+HM2eRKL70eWFJ3FX/QobA09F9Nmdq64U3B
1+1ztGZHCLpNWeSVRpC3KGrmU7M+yEbwlmTWfoRIvfO/2RLOUpjXrMWwIEIDDb6beEfZIZBEbZNZ
9liSp9vGlkLd+WcUFpahi1eNBj4jFnKYUvKUFmvsD0tB3MK0BmpYGCWCINVlDBrxZmx11HyBKVSc
uY9QYKpAAmdVPmSBvpcyQNGJtYPk1l/kZqDMQW0O7xHQgfDc7ezSp3SUBo3ngIVyUGOnlKCwgQJn
km3RDFw5Dkv+cW6Lx8czW3mfTDkZsI0VqXu777Pcl0z5pcvq5qmlkvY/ur1wezCwN9ctGppIBVMX
oyCNmXqV+hJEa+ta+nbn50v4dqXK0qzXYSidQG/TT95AGozrvs0a+jtx+gjOMpu19dpgAL+WLus0
mD7AYDtiKEZ4r0Ywc2WUYqI1rZN35n0c/gNOzr0q9xs5Sr0k/SIGYNg4F0Ttd6W8BgG4PhIwjrc6
kCEEA+Xig8xSEvBP1DBeMehqJ8ZTOswrz5Pra/nShOAuYMJO5HJGM7o3U58EylbOMreMKu/24V4I
0pd2+Oc9c0utCKU562EngUpl9DpGkT2Zp1Z10xoJW+Jk8ocUrpX7r88CN4qZVqCVMf4p5hwFlzJr
W3T/zT7GrErgF0m/IaVqS1b0x+fg0pQQvXrDZCzUYSqyTI+ziycMGcVAj0BbrFQerjMcboqAuoOT
gF1FsTSb6BAa2Eo+r5u8dYWPxrYdkNcm/278RS/u0hrf47MP14Rpq2cJFhYo96bV2FWyoxGaOMbK
Sbt+v17aEWMkAifJGFbFwnwzIXzE1ReV2/0UvQ+S8scX26UxwevLqKzVrOSwkM6LM3qfku9dMB7b
Nbe/DlqXdgSvVwtQcqkxGuADi6lbh0FqY67i1JHxI1THh56NIFJk+nyXmYm+1kVdNA4SCqJjNh6c
R4LxQQXToJLDuBH3rlS50/RDapFyx3bZPmfVV7jWglo8br8Niji8KtTGaqphENXLsf7Wdy5N33O8
CldiycrCRFKe0KB1ILcjqCBdHIHQg76u2wPXY+sQivsm3TO3Pc5e7obP0mFtnmQxXp6tUTjnAx0S
IJu5bTXdGOjiEZWCrWeV0GHNjpB6zYYy5AV45NEE1j1zr3q65RlPlcf84qmubLw4oo18t0ZwvYCT
gcOeLU+4zsORkzlU3Owb5BgjV9oGEGYZ3/Sf+abYgtWE9U7zlWA4bSWoLa4XURqRGiOMIBq8DDNo
lsVA1cGwpd5TpbOD2mVkbTJ/oeuC5Z1ZEb6ehMK3pnDPSVC1ao9GyJycOCOmSeTGrcLSC9mmTqiN
C4kOL7fddvF0nNkWvmiBrCyuJNgOO/2OZTAioxEixZsmNre3TS3G0jNTwlfMs0JOqhCmCmncSPm8
UaG0UueWU5oZaiXG621za9+O//nZFQFSyqrPCphT6GelnEpo+Y5rwWxt94RryMhQM4sY3z0gCOLq
lHfbkOzxLv2LpQAYgB46GAKvmKraDlVaK5VxCxV3GRQfqx/Rmr7qciqE3h9oKTBhB26Py+2qu6HK
LRVZndG94zm6H0cMBY/z5yy19yBJ8qA3+FEoL2lRPt9e3GLicGZYuPXiFsyaJU8cYs1vae2UMwIJ
Hu1jEIKCo/ISc429YdERzywKV1BuWDFDAR/3rFwZaNkRP7E+QT5wUmqA6vU1aYDFfPm3OfECigo5
AsoE13rSSaD4DL8NDPTJtzdxzYYQqIqmyWgOCRhHx1fDywCcQQzzdreNLHr72UKEOMWyztCRLCMr
7ys3HmQDUDKLl2yQfpVrydBCHRdREY1LiGRz1kLxWVxj/p2pDNtWJ9tyRof2MQk+Md2vhy+dptsB
e1eNXZ88VtGujT5vr3QBr3BpXDjY49iVRdzDuJ5hAO5OV+9D8x0yqGyyoeQT1QfFsK1h5bZZzCBQ
9cTgiwwRIxHBPdcVacsYRgsJtbpI2VhJDJ0z1QPHjt22pl0REEbkkv83iz2zKyx2aiNrMnneOceH
mcXQpzJDO7CYN5VvBAVshb0VUe+U1puRyu7/aFyIO32baQR6Kkhd0sGW9PuyeCDGD9CVuTHZg5mm
Dtyw2QbkdNvuoi+frVmIOlI4Q55pgFlJ9drEOtW9aRtB7Svk7bahxWvozJAQbDC+gaofx3pHJNox
PCYtqfD1lP7N2fxt5ld4P7vtks5IJjBfwsxEA7sep/dIm20pqG2l71feKcun48yYEG2iVA+rtIax
RP1SKm/SnCDcgRMKPPTUYaMv9z7GKQackdt7uZwIouOMQj0Bb57YXinzPOxIiFweEF47HAKUXTCf
nUgbS8ttTPRs1QxQoqHZ6XLi6dhocIw9Z1OKgvsb035W+dog3f+zFb9/kRATqyaXgPsAqnaoThHx
xuGIKbeijvYGq2yibaRWxzCBR8OVZOqXyNBVCehsK4TErc0q3Sg4cH2uP5tQ23Smak+TeTQZqFbB
rVShnKckpy5n+8GaHDmRd0aU7zT5WcuiPTWCl9r8PlqfRas6cq/CTaI9JvESe1SjTVcqP9us8cIw
tcH+KduA1yQ2sIRoEK5VWBdv47OFCGkh8KCpwQwsJBseh24XJj9qVbF1Gb0EtrvtP8sB9vfHElLC
BkobNOBvz1q969TnNpg2cnVSuqOON4VEbJW83Da4fPh/GxQia9jImamP8I5KD/6PtC/bjVtnun0i
AaIGSrrV0JPbbs+OfSPETqJ5nvX0ZzH4zo6aLTSR/NjYyIWBLpEsVhVrWMvGpd81MnHQW+tdFyPU
Qt6I5lqh9j27F9nJNDxwsAVFZgeyM9T7BHgdXef2sz2QYSsQzLTsXAt1WQaipG5ikhcQP9yOllaT
toqMALiMjo0fbX3tQKHxeL508WeCtBbaofr8OGZu3YGwQVSI/F37vpAPAFwM0gCLC5WU86hVoshg
q+xlGFStbQHhdNok8o0WKa5fsR6myTGK+1p2QHXlzM2jLqluGp7kScQcd6nE2IfFd3DuRJHaugsr
fEfYzuUGyRXMiwCf0tXy+uQXMWZ5FUPU73CpXJDJpocMA2AVhK8pDrOSBImuIhyz7lJtF1TPSSGw
MuyzL7aXtY9hfg1HzEPB9HNDzHGiSLPR0pn6YCvrhdeZWmmTUHEt/9iEk4hgcW1ZqEioqJ8D5gMk
edyRslL3oGFZ43RH69zOpk0w/ryut5fhMsMj+iODu5cjtQIlCLTfk0amBLWJRakS0So4xYymCjzR
7HCy0OmRo5/uqvTb9UVchjDni+B0rkNmwJIkiDDyk2R0dup7NDi2zV/nkM/FcAHMgPMg7JoBnP5W
HX8Uw5ufPZiqABxt/UTQ4IUsC/qEeACgbKJDMKU4kU4ZAPa8SVrBka/v1n8CLnF/GB1qAgHl9FTX
28x4Df0npRfVfS9dDHYLSNlodUJfAfhazrU3MCKwtLHd8vtABR+BqcHwzqWv/6Bxl78B7S75MWtl
+zz7cajbTZr4glfEyogVPgFdKDJyBWDKkjnVm2PUGqc5ABjKprirtv4++NADG2Ou2d5LX3UHAFl3
N/MP9clwh2+mjaIAyPJGEYrUyjQf+wwNaCWU+QceJ0ut1JkGZdTiCeUqh9GNPuh7t0FHsZ0dk8LO
PetZEnFRr2rRQiYXjZlSr4XACW2ZO6L9s6IIIt/VW734fe5061YCQ6iP3w/VY13uqPViiWjDRSLY
EheBfIauYkkzIYKad5K+D0wU7P+++48dDRBZAVrPEj7cle7NaJZpDBmsUzTIv+N5ORax3YiY7Nfu
nIJQ/Te+OrsU52uRk26ElgOWpwO6x9ack/4p9U008oQl3pm2H05QzOtGcc0RI1cLuAkZDBR4IpyL
RD4hUdsaaCoWZq1J9yugMmhzofZGj57R8e26tDV90zB+jzoe+GGA/HcuDQUxTCx1MCraWGwzk+LZ
89fo6jAiQCsGSRwmdeCJOREALonVjMIFE2V0c+pNGEiqCXopv7T26fpqLqmNIQvzH2y2DujFl+fV
lHGaNgCHCvfWrv2G+Uh3BF3bt+EucfzQVr7M/bCZ76j9kt/S03Q/nd5rZ9pZO8NW7RbMVNe/Z213
l5/D3eZqmOU5LBlWFQ5xBLuLPL1el7DSIH++Yu5CR0WmKn4LEepGv/Nvi618j2HMnXGXHbp3ye0P
5S21022PVWbH3Gt9QYC1dkOWS+TUtUUPLuphkK+hMSdNj2Z05xeSC1BSgeVaKTKwlbK+RGTT2Pme
q2qcohLdDH3r4NZ8Q5ci4Atzl47aIaL+Ns3oTuta9GdFMhDwfiKl7cpFJ6p8/34O8PEk9ApNMwCh
B7Qg9xEToGYmOg4AlnqiGHcmX9IJxUfNCe5QvJ0Gl7ipG23lvYnBx8nWvgXb+WB+yV/hq7mJXMHZ
M/W5/Bh2r9CWD5g87uzbyAjoHAKJSd6CQWDrb0FfRzECuCF3lQPc+sDT3Oao/kSDWGrn23hLX6iA
XWPN2ANy4L9P4I5/nP2pjnSgnnTxATl20HgLka7WNMwELSyA+hiAGD9WmTUaqeSCrbL80dW/LK3H
6MsT7X9d3801MZjLhTGE2cUAMGem8lgb5EKDJVRASNJV+wwMHmChzbT9dTlrO4aeE8bfxqAA+eZr
0KJnUzMbKFOEH2bf26af2hMVJAfXnMhSCGd4aGiA1pwJ0eC1ovt5eEr7Vzx10bgkmsVcs3FLUZwS
FoFP0hlILo7pH6mVenmXCW4+23lezZcSOB3zlZGWUg8Jg/Yti3ZjdMJjhJQvDa48qIIHQevO2pMR
Hp9x8CCOB7rUuZ1px6YuYt1COqd4BjmTLSmqXYc/wvJLMz6iXKAOq9u3kMYvzrfSAUlH9NJMuyr9
lEpBx/rq5oH7EjcU1TfMCp+vJlGTYAh6hBN6/9YGR1W+S0ok9Kx3Q/sWT041fP2Dei9id85A5r08
ZSaL3eNe8ypUVuCSvUwVpStWb9FCDLvNiyCzNjILmCoQk+p7zUJfr4qniOghv3Y2y+iPu0VzpQZS
kAFKMx/e+vIgWy/X92rN5Cx/n9O0OSFl1iv4fdLsyv7XoEa2NQEpT1RbW7MGCvJLkAXXhTbN882a
2OwWlaED8uiSAaNHyq6HixoavLgF4cDauSxFceoshXkK1necS6kifz4nrhq+VabI84mksL8vTl/q
aYvmbUgx5UNGeuAZvFEhXOu6EEwyU4JwA42K50LmDsDkrcWWovzwKyA6Kk6L1tZ/UAEGJPg/IVwK
pA7QBRlgahMkg6k9q5FLFTSBJcQOu+d/kGQYABdnNXjgFJ8vRylRTokJnjIGxn00/xSPO1/2wBh+
XcxKGR45A4aUhwQCo9LhlG1MpkiJUBBzekMD16/xGoNDAOCDNcZcG8Yc5UyZvkVtfEOBHXxd+NqF
XcrmtM+cWrUY0MPkKPnsdHp9P1tEkOZZs6cqrClsD4o4Bv+aCcI5zKEvrJ8ugMnp8t7VmkBBplbS
gS8d+V5b+2DANOu3XBu6fwi3kI6AwrBgCI/f80PsDcU35gjewgB7sBkUzlCaR99sBRmYNcPEKDY1
TAAR9ESyTVjcry6VwOAw4slGfQ+sjihIFW4bOKVVba4f2NodWwgy5XNB1VQMYcnehqrcYCiR1H77
hEb8QUYWLcONuC5tXTf/rIvP6KAGBMi8ApEEjUY7iWQbo307c4STT40KvMu501qha4ynrpxFcdJa
WIFMt65jooLRinBHp+bEJ2NkIq+GRL9mPZZAP1e76hgmiquRH2ABFax2zeovEwmcQMPqRq3NmdXX
B7R0tyFIrfUo32G05T7uUZ6vBLdvdXvZOBVCdbC2oZh2fpqpT+ZKa5Awi5Pu4OvRPqOmHdfdplMm
e0wDu5/u4zBzSfjj+sGuqdFSMGdF0WhRIX0HwSPa/7tolwMArR0FkdrapTBwfgQ8EBiw5YEt5NKq
E0rhrSVjO/tbOd6a9FOfRZvIjoWPdtExwnD5QUcMjM/zTUy6QdM6mQUFwT1NZqeYZCBXprueNHvA
YO8ifXqi5TvQlJ05AIVDRQ5KHgq6hlfXasEnoRMag+18MluSFEVCY3mLKUPQ1FEvLgI7q71S5P7W
LgUQO/6/HD6nPeZyY6J7ChqTx49qFHsVKT9mX3Z7TOyX1Y8pErVirtlvRu0GfjKM/oEB4Xx7tTlL
ezICJM+P1JiB4ma7usATLB5BpaUWt+PQh45SSL6DIfhCsK1rVxLDDkCwQq0NcwfclcRgexPXE56y
qv4ZD/d99nMenLHZjKKpjrV9xTw7Znsx34v8C7fKiIxSkCjIylDzrWz2cfzeRF9J+d7JX/7j9bu3
UroFeqcGiBIdvfMMkPd8R+Mh7yZYGOwoygVdv5lQrxw2JDwRHfQOG1MJEUG9AZFaIHfN2S/lcs5+
TBJVkvsGeQFt82N0HqRdU2/Mj0fp1ay9qPHqV4GVWT09HZhDwHMA4xxflqBzikqb0iHqTGcHjEya
DETR73L8Eo4CPVm7fuZCEmfPUn0ozIhJQohlW4pdyt+HBIggglhmpUONAa/+WRGnJsFoqKPJ5OQt
uqDJrreRJzqALBLVFre6B5Wo/nz91AQr++1CFpGFP8T/28MIyYjWP9XFWwFMRkuEvkJWD2uRqOMy
93NjFL0GXllH21KH7MjzpnA01TZP5CN4mp14W92XeNfZ8/v1Ba65omWCUDm/DW3qS21hDtDK5jPo
931wG1ib6yJWUL9wbIu1cTeul1O1SCTI6DcgYVJeq4Pvjntz37j+U/FMBjd3VAdAl27wPXVuMFvi
/MuLcvkF3N1LY0NSpRS7OyvKfQKmsjKbHYpmndm876t6f33BF3uKQBshL0qSLPl7YbP1qOxMSwIZ
VFK3L+A0LW1fid0cbRPudUGXEQwkoVEbdUcFNhre/vz0Yp2EqVmBgQ2o4wfVxMBwElSe34Qffj/8
mC3lNcxUuIf8noCS9rpwtmdnjh+cTxSQ3mDM+U3OwGmsMYdDiH4bENzTGwW9V6oQuv9yHwGlg2k7
xmPEYMW5+GysUjB0diD+KYHfY0/yEHtJm1l2ZZS59/eLAekyDOVvGh6+rQaYwqmUKkYOFpLS1vV7
Ie3hJe4ptguGGFAFFLhcKNGeHxXAiZKk9kHyM+ooWaE+fWNkeruRpvgUytIJaWP94CvDkUjSwTTr
vaQUL1U135bom3ClHCQ9TXiP/J4G3rT+UCjtzpc0BS1Hai+4r5eVC/apKH4xCCOANvPeeKgBuGEm
YeHUEt2UJNvJISY+qOyim8uJxhANwj5yM1/BrLsxCTAjUQuc5crJsyALtKwY4AfjJadbTekD9nKS
cowQHYLesIP6EeHN9vqZrwsBXBMw+TEdyIdWWZoBAnDCozTE5fEbeUsZ7FK+uy7lsm+Q8YUjTQ8w
EWTQkWM4P/gm1eZYscDaM270jXT3ObrZ9wYgt6ZTNfZ2+qrfHnvHPOU3x+QEHKzXJ+k5PJQfwMIV
rHfFWrAvAQIyUCQYGiqvgnGFVECCBRdjgrz3izHVs220426uareuO3fy60dS1qatNyJTtbrZYDhk
0kF+xrdag6+uUiMdsrXY+j7BEo8luUnDWZA+XjFKWOIfMcyfL/y1ntcY/OkgBvhi6PWgd20YCTwm
CzI4u4d+DgBlQD+Rp+Yz1GZVzkkm4Txp/aj5d33+De/xdnw0m2+aBgAyQXr/Ml5lL7iFPC64aqfW
9KcoLtB36hb1XQLQavBXE4yKHDTpw0IdeHiReoHWXjaTMKmMbBNAkgoBItz5Riagh6nKOgU45k5q
t+aD7BWO8t4Co9PV3Gzfb5OvH9cvypqGLCVy6wR8RJGVgIkHq7l8mtTioATjLcF099+LAeW9hbIZ
bj5SzOcLo5UVWVKaFY6eTl7dTnsMVrskjwSKuGZEoSEAlASXOca2eYVvrSEZzREgEPMpPI6bfo9h
Ood8FEftK7ZFEy9CaZzeozXDB780pLXANpZ2dBttyU0NHPHULkeAHl/fw7VbplqUdVuhZ+GCmhtB
cViZgFUBm1Zuq81PsD5eF3DZZgr1W0pQzk/JMEq9kzNIUImd7tEZ4cw2yGFamxI3OfaH2UGoKESq
XlNBYEUDtoNhP4Fl9lyqEpPZ7GkDIyU/E/2gKt6QivSCqTFvPhjw529SKxa+ncvw9Vrx63EonHwf
n8zbZ/pD2Vt380F+SlzHxDvGAaGi9NcVCOwnyKwwDCgbKrNdnNRkCgtf7WC0strNawrQTHCDCrmd
mZpdLu6PGKY4C/M75YER1mUPq3EqJrt3ERIWjvmsdHayNW6LY/1Kd9WNtZ8FtuOykYZbH+fadExU
5hg2gI3afowQPJ/y4wCztVGfQDb7szxWNuB1AhvEOydMTbxJBw9TGun3Cbjn+r4SWc81H7Hcbu46
UimmgUzxOW3j6TvjCdWFG+qWnvJUFi7yJ4A613bVMTolb04iavpYFY6ODwacCyPHZ40DagKEsICG
RfSmS7dZk6KK9pCEbu7/rAc3E2WJVjTaUFGmg0SiAmeB2/sUSCqalbSlo0ayA0gOWxke2uI+Arpm
ikbsShJ4xJVbaqA7i9FuWCBD5Esa0tTrFXhUCyfJ0erZml99gFhVRRvrdSO0YuUQfCJs+/0uAPzH
uTLnKin9MAIaTGvW0mEeFLTv9bqInusSfBweFhCnQKLBBrIaxrmYOERXTDZMuJov5odxRDcU8Mf9
eyuygdA/Op07HzCeId2aGySLr69wzcyeyebua4XsXtWhquEoTvMre62P6b16k1W2CSW1Smd21Mou
X+S362LXNna5Yk5hzKSCwqSQ2mQ3Y/8KiMfrv79yAZBdB4crgbEDKiZ3cEpnJIUZ4vclpIBlsJED
AhH8JQ1qF54SbKdGIG8tWDoTyHmrMkmstiyZwBu6bY/kaNzMN5Yn/WzcyY2ILd80AguzukQ4KhWc
oxRxKOdF0gFIZq0M3TSA3QrYyi2o5tEl8Us1PvHQtH1ibGVDETSmr54b0NTQ0Gah1/m3Ni2s+9Dn
1ZDgXYoYvt0ZwXCXSZp7/ehWNRLLQmeTgvMDt875bdA6NSx0/OcEQBGStNc02kfybQt4HSAO9C8o
zJjzvYIXYfQ9BUsfgitR6Lu2yuUXcIeZ6GM/VpjvcRR/lg6q0SknrdK/rq/z0mYCx8SEgdZYgzzM
5/kyM0n3g7FpkOlKnuQcY9eHdrxptZMkHzTt53VZTBfOnfK5LO66JUMsFRmzz1P33dC2uY/iwZFE
t8JOatGiOK/HuJM7rYCgNgAt513sv1i+M8SPBeaRFEHKeeUxy2o9OuNpRsVX19jHLJTRkn0tS6q8
dMLI3BfhG2C3nDibHGDnuUqub6fxSw7SJ98Sqeia+1nqB2evazUhuAPQ0DiRPQn/NhiiMyKRF18J
pUCWyQp4qFagqMUswGJ9kyVPYK1l3geP5bY0HTImLolOVSEifFpb0EISn+PW6zmKwowUTqrOu0zz
NwlI5+aBPl5Xw7UFobiD7nfAkaJQyO1bmpAq7kBHD+iG7GRYwedYR7cyMkygHxZECJdjqyz4QdUa
NSuDUo3fPGqSLFUDyFLi8qbrgvt5olujzjBRaW4SVCVlQIGjWzKtFNsa7xTyRGl9DBrdrtTPOkkE
S197wy+/h9/itgILdtPhe2bdfyt64mk1OehlfoiT8L4B0XgK+FcDWRmg+AARK/9ra4PtABwwkhUK
3h68txh6oKYNbYACQmPZGdmPxIkR/QKDLgOBYvt+/aBX9IkhpCHbhX4a64K6AUMo9ZSVEaTNo93i
JqbfZxHMokgGZ6R1v0hSywdWcx3lNqrb+RS4FdBNrq9kRWXPVsKpbFCVo0warERLtmb7LkV3YeqG
sfd/k8L5grC0uhY8ziVaKp0c+MnqHmlWxXy+LmV9x5CJQM8wesE1zp6YZI4NqCHQrUkIJtCdlaIB
XFTqWd+w/4ToXH9MOHaDPNfs6KXbXDtlxg49m2MnqANe+hmoM/L06GmwVM3iHzhVbvjxaGDDpEZF
XN7uS7U6dlqZ2n2qOAPxt8og4l5f2z5W6ACwNhLiCv8YQAUpqa0M7sY0Y3TyW0c5y7dWS16un9JK
8AHmTyCvw+RD0O/xiYXVr5IqJlNZQReocjvNxrbwP69LuIwGWDYPcSPwSQE+wze9hEPTKbWK15Nh
RpmL7oHcTsIh84p0fiIkKh+JIeSWuFQL5qtNGGKYBGDXcNGqThu9m/FAd6JI3o+SdVNZ6kNc09s+
DEVlqcv1AcsDYQEmktAkirGkc785I7RqLQ2xeBu5vfWuqZ4PbB3to5Odv91ICEJOH9k9jANfVEki
n4BVDUC8QJj5NtJ3v94H3WutHGZR7/ClTpwJ4p1HUySGng7wz6T+ZiRwD+P2+kouHxMKEnmgi0Ey
D6z1fPGrwcRk0bYgAI3Hm7m9p/lWCt/qYFcNN6VyEzSCpsC1E1qKY9qy0PEiAPxi3UFcWk7OJO8B
57D1ow9p3LXCqeBVWUANU1T0PxBD554T/QzoeNxqOF75tTXjnabPD4Vae1Ld2aU6CuKOSyOhoFVV
RsYXzAn4l33NYmW6BMjmgnmlYchsw9gM5osvwhJcu0sIaeBeUUTUgOl3LqMAGj66EBO8HIqf+vRY
xcdwcmORuVvTOWogTwi0U/R08c8wQqosVw0mhTxQP0KN4eG6zl3acDxKYMDxivxthbit6uSqzMsq
LkFK5NLyRfG/Au2kxvsMqGGJiIFwTQuWwri3AvLIIRBw4ZbMWbMjsH0aD7oOtBB534hyAWsqgClP
NBWqCD9By3d+PO1gDrkeYuOqKrbTemslAMkTtmGvSgFfENg5EM/BY5xLCetCR0k4LR1Lepis0las
R8mQ/zr6wREthHC7ZlaDBEsLITMuZ7FHR9YMwkgiwnFcPRyQfzAmOox18v1YeVlibimCGBO4T5ks
STtkMBpbC8YPo6O3SuBn3nXdW5WI7i8gElB0l/OF31APc1324Y787Adz543hVNJeGkq3LbbXRa3d
ViQR/ycKPRrnB9VredvEBQikqmnXJPsK7KoWuPVigZhVfViI4cwc9fWq6waI8VOP9u9d+FhGr9dX
srppqMkAgRhFC8KPMFsxGHyiFJx5ivLQx5tWx3yJbxcxepMFpmF1MTA+aFkDxxeQ8c73LNT8clAz
LGZook05qcAKzr6N2iTw36tHsxDD/r4w1mk2mDRmYpIuQ6LaGSNvIhSEdoKKz5opRdjz33LYxi7k
RNRIFZJATq2He7UzX0He9S/HvxDB3VQkqoMcxZ3S6YNHHeNm1mkWtfitH/+fVXB2rdGsrtKZIjck
AWvcTZdsqyBzQq2we+HznanrRcbqz3r4Z0SNGbOm0iCsy8PE1jH4E5vzVtI/aGe6rZEBG1FzK9rF
Tlz0u2S2/m/7yUcN1Ij9vgogH+a1U57BB+g3ouqCQMt17gWrpH2UmCVkpCDCMACR0wI+XPsXE77Y
SC4YrmgxgD4WQkjgWq3XmxtdORiiBNKqbgBzAI1oyLgAQPBcw1V5CkMyQspQfvm5XU1enz6kfuAY
iXAkYnXbFrI4VQ/JEI1GD1nKlmy6Q3RX3BUvqKjtjBm4vwAeS+673V+jSuE9gT47xcRmwUHxLirE
uChykCXMq/ysVl6a/TREFpx994XKL0QwK7KwEnGQtqrpY100fzXzz5F8TyynN59A7WHLmkC/V/JR
5wviTCwANVKSVlhQCcyGyFbec7RdGrfSNnKtrfrjHzzHYmmcoTV6sCoMGt60taTaKkCow3F0EH8P
+mehC7zUJb4Ad1ScLiYYh9WbEMJkAAh4GEV4xbC7Z9z1h3qX7K0Xyba83msP0lbd1o+R+/cjAtwH
cAraBEEvVwW2Nqz1HRoY+vFNn4YtUd+V8rZX/uHFsdRMziyj1zCpAw3SlFz7TI0pstFptZlqsr9+
hiKN+d3lttBPTP2V6F7EvraBV/vPeg7Q08Se493YuQXdFRF8aIgJPUNgwdgCrtwLHhB6JmOolxRy
/Tp57S2gzo/Pus9kdrZkxQ5BaaiqBRGI4DKqnG0u/LkJgwRCu6HeZMpDWQ1OZm2V5h00nXb21zPI
5yrDt53Ic1IlMjMvOfjMJiNz6rZ8TCVDsCrRVnImBpBp+txnECMXX+CrKNuD0YGqx9oBH2YC6bXo
/bBuqv+zmnxfQJCWoTSCwMjxp1ujvSuKZ6V6uq6Wq7HVH9Oicqalr9ISqSSIAGLAOH2q079UmRb3
66IF2fQDGvcQYI7t6zxJjwScSiUJHwJ0j01Uv4nyU5kGbpxR0Y1jT4Nrms8ZktpUKjmOIJpqxaua
dcc4DW4MYzqkWnSoLdmZy9wuCPX0URb4h3X9R5SPuTEM3/42BovLnvtd1qktnFEsaaDk+JLjcBtm
84bMvpvV8e1c/DUuB7sCCCAAt4NHM8bxzt2fOifamMbsxumDR6vBy4lmD8m/JAeXYriLrXVmbcUT
9rSN+k1mmk49RKce4IWZ+jO0GsE2rpSh2Kr+VHm5VVG8/CItQ0HU/5BCO/rIHui+uq13QW8re3ig
Qzza5D3ei7oDVs9vIZdbJq1btZdDyCUtsdsscawOCKNuLc+2UrwB9vf6LWQ+9UJTF+K4KFPT47lR
JBSz/eJVQvOw+dYU7tyAVkwgaM2CLfPI3JUgUp4Xcg69HMG6EAbuUDx08w6ZFs+S7CBE/NeIOFfX
1rYUyT5pcRW0LCirNEKuoEl/ZeaN1P0a25ck9J0QyJbXt3Ht1NiDF7xh6ExF7excFPA62zHtmDFj
FDx2GH0oGJaeio2iuGYgGixcL6AvxHFKgrlitewaiKsQpRjaPg0ZIc6DiS6j2TqahVdmPztKBYtk
FpnXleUieV0J09YoVXaE6Ggatz1QmBI0rFBld30z15zPUg7n7NTCiJMWuSWnGD4S2ZHD+2QSxF5r
zoflzIGqhIIaIDvPzwvlky6gFWxWYRZ3fek/wocLnIBIBOff8kIqzaKt4bJLHwxvCnhpRY+31Y3S
GMwCXm8Y5+EUHImeKspNXF4VOGckfG/k0Y515/pprF7c/4Qg6Xa+VUhOYZJ8hEEypuljbp8jK9xH
SMKOn430FEfkwUxEwA6rW4dOVJQ7fw8McqeTo9nA9BucTjJ91Na9VrrXl7SqyIvf545mlMFBL7Gg
LaJ0Z1rRKUxQSw8KyfMnUT5iXRZGctArBK5HlTsjGvbREBGsBTVRMHcozf00dLtai7ZVKCprrevD
f7I07qg6cLcriQ5ZcolIv3yzitSJRX5YsCDe3csIZ8B8DyF62mNMwzZjG/MokZBhelXvgL2G3AS6
Tgy+2R/lYMXs0ZHsTA96aPsP7vhVHGhs+5tsD2zQ7XjIt5Ob7H07PYiagFfN+UI2Z1+BZNBOpoo1
TmyiJkhDJ8wiDJeNkTODZ7rEjPyAR8x1rVxxVyDAZOCIJmG4DZx5TXM9DjHjhqbr1IsA9dE/oP0Q
vKWS9Xpd0NqDEE3sGuZxKaa0Lrp+AWaX04xaaAbUO0+bsq2Uzhs/CVD0mHet9hMV8zsdea14osdY
F7UArK0TvURoNwZOkIl/zw0KneUhH2I01Ghd1blqquQeGYDx3yWYVsc9yl05rEQIFStXg1joBsbg
D3oosMPnQvMQyCVoNYbWglkgD7qjnyOZ0RWCMxSJ4RSHknyaCwMhB7osayWztS6wB9GE3eXAsa6c
LYbTlDmx5gCAuVjMKbtLT+3GsiPvPt+MLVjXbfRGJffNZ39bV7auCha4Ypox3IdBC7Q5YLKT7yNV
8i6ffILaX+p3qW3Nn8NkiYiaV3pywWYMJAFUYVH6xdPi/LD6WW9o1qEQB3z+e5DMIz/hd+0NUCzy
gzRNyB6M0j3SbsYNQSjnKHP8PVZSdInRPrGjQM/sOBC8JteUFsMXYDI3GCsTX2cvJ0XORhXr7vUv
vXoCmLiblAG0d7J9aglc7poWLYVx/qlDlVsuQecDjJER/VESkNkVWuu2FE6f103BipHFTqNQjIcb
9pm3OXmFXIzVQF/rqU+cNMTrJo0iySWTtK+AiLEBVQ5w1cbmZzsWz9dlrxjZMy1mqrYIz/OeVjRi
lQJ9uiegQO4f2uZRSY5hvc9FhRyRLE6j0r4i89hAVjAOx7yjdh0DsBD8z30cAqHG2pZKLzjEFY2h
WB9sObA/gHzALa+3KmPsqJ46OL77skS9pUo3aNx5atDSQA3RPMCKzqDpWv1NMg4APh7vA1nhVDNH
jJMbXegVdfOltqNDJVlQEVsVo2oybgKs6EX/FquW4iKYqdPHoLjqJfAk1PeW0PmvmBkkO1kDA4YY
ETlx5wVg8EzXwA/v+Gaue2aVxI9jmnwb2qHzIrU7Zn55l8T0rYCTBvYbvfWDTLXldq6AfVtZ+6TR
RXHw2nn+HjbG5gK+WOcuZaaXJJorIAOA7dse0BaQzHc6oHOSQ2YJbsZKiIVIEYVa9pIEJg63+hyp
o7BJ4swph47cxl3gO37eDuAWSvzB8RupFXUsX+I8sFcrJszQaq0brMfw/DKirS0P46DPnKi2K8+w
kb4x7P79G5CabUwn/Ci2BirtqQN1Ps7OQf8x7UR56rUzNxh4JHovMJt7MWWPkAC8DfiEekanVKfE
dtzFb9dtzpr6LmVwhxhk0thrOmT45lxv0SNG9koTfhpZI0ograkLMFfB2YluHwvIZucb2vdK1fRM
XSwdNDFWMdt5ywBz85o4GAAJ7Zj+k0j2oEXeD9eTT/2FoxFgSjzLnHHcWAwVq8b/H5OuOKWo5LWW
gcBk8x9ZXKCjRbSPqQZZE2qFWbjLe0CiR44837Wzq6oPE5IDteRdPz1l7WIspXKbSkGbVDRjmjlD
lrDXx2jEtwopmg8fDFy3JqghT8Sn+k9/GMEIHrQd4BpSKgPVXyb9wzCluTvPCsFAoTTKe4v0de80
dWNiUkrtCBAkJIt8hU1AvSEKVKQahxjhfqqoQOJPouAlzLUpdSupDTeR3+sf15d3cQGQrELgD51B
7xEQH5lKLRwiQeUpysBF4wyy+mZMzUMDc/73IoA6bAGSCnh7lO9yk8ehG61kgjMqQbeqVpiLkwIR
/NyF6mMdGnRDh+VChyWvh3VkFCXaf8GFlsq2OTyrAN0K9EdJU51ZFTQk/q5EcEkpCn5tAxPvKkAK
efiweYp7Xe3QzqBukPD298TFw8IevS/iBh7KzA+Bpx6MyZZSWwFC3CHeY4bUyxj+0H68mbx8C4p1
70k5Vk+5ELtmJexYfhyPOaaSYpAk1msx6ximVJ86a4+PDLXtYNzmvaC1es22LXaCz0EOAWyRxHbC
Apu2Yg9SLf8kQ2U+dlKUvl/Xo4uLiCPGfCWG5AErjRcVp6qRn/UWGEigquYT9X9JxM3m+258/Xsp
GAZEBKUw/mMenw5QX2gjKvTMkYPxIVY/AbJ0W+Ym2kdmwbNmBZ4KPc4KM9VI+8PNcJal0jDImRsQ
VTeVO3aHXsWN31nFTtJuiO6Ms0cphq+G99i4yUTed203keWAmwD4K4JFTrgFkiBS9lnuIEEO6rut
Ye6BsGtHSEpd39C1l9WZQnJmG9BJBs2YQtKHOvTIjeKZbu904JPegJb4zvdk99d1kSKt5NY2YRFF
lbD7GTy22r4kWz8RGLUVfB7c/D82gA+1Nb2gZTNAhvH0LfLmfe8mH4oTno7EuZ939yBRCW3tGG1U
L9hcX51wQ9nyFzZbny0ojALR3S/jef7Wnz5RFtqikHK4Bwe6k4hIW9a3Ew8LjHHi2vG2VSkBxKd3
CCtS/deY3yvdjXB6bVUEMDUZMpWBCJ+7250FCq6hRuwt69M2GWQbWQAvKSvBqa3gXuDUMNAAxUce
CEBR51unpF2idL81IyrsadI+g/wr69Kj0sAiT+mPmhgO0WJHz5LdjAGRIInuBafHRFw4DwYg9L+Y
nju9JJVbUqtMOdH862FM5E22pGGjW0OPYBdUib6uPcm1mdqyHN2MeiS9G3H6mJGOengiS4ItubAD
CMKRY8CWYECeYiz5fEdkMx8Aoo64P1Z/tsQb1MCu5h0VUVKKxHBGwO/iaiAlxCTFnR+7pX/bxTgB
XTByvH7ADD6OolEfwz68Ig1pEjVVkjlBYsSbHv1KsRUf42l6tro3oHff1mnnVHL01lFpk6fzXle+
CQ541QEvPoH9fXE9gUYeBpmGTzACN3w2SzsO7fTX5FXeSZHstwEE82Sym72170FCJ3DIF3EQO07m
vYCaZGAiiFPwPmgyPDb+H2dXsiM3rgS/SIColbxqqbWr9253+yLYbluidpHav/6FfHhTpRJKmAEM
H3xwFqlkMpkZGYEcuTaAVX6Hs0E5CFrhX1m38ipfszR7vYE/AZNuUzYuatNjyQdkhoCMLg6Q1tuX
QbfyYa/y1GlduCQn4jpg5+brUsKhxRQSsnDMi/ZOlvQDBAuNYOUwLIUhY7qQwSWDytTVYRi4gSn5
HLtXeXHy1qPVoI7ein8sADUmilSMHEHsiKjzN2c11rZRKSjOqKHbFYd+eG/oRox3FJ004KOJ7dmr
JKZLPnluczqeZz4Z8gATAAw2NTxzCwwGI8yUP1r9Xg82leaN1kNUTcKwpvJRaW7aNU6henW2t4o9
K9bKRot3J4qaU/1vKgTODynL5TT4hV/TFceQQfbpd9A/AVmnQFRcQ26HirJPMOchHszkqBdeQJ2o
OjSNX3afKfeLeOVGXQpOUMOgyPbw1a9qv6wvUPJJIexhqr9H+VFaNpow1IV8xkouZCxaYjidU68F
FNKzaGuzIIyEBUvST71iZ2yROmwgqnPXak67MzcfIAnf2A8QSrhXHLmFJCcwO+5n5OtuBraf/kj8
ZJ/fU0AZHAhADUgw2vdxGzhPpRecIv/9tq8unQe8qDA3MvHDXD3dmkTK3jQ6pG54ucJzRv5I/0MD
Efc+cuCJwwEZ6WxLJKdFwys4Qz6A+sasTnZBdgqRK4FxoepsIYagVghALiifZ4GxS9IiTFkNn5M5
uFLGjqgPLXpCB6FWmaeLWn1qG605ZEOtWuDwj/Jvt/dyqYNimRjEwnsbPwIVxsszqI4yEMWAX1BG
W009tMKP2CmHoH21DVOPVulWqAerFI40fgXUj4xPVKWD5pGvAe0WKGS0i18yT0HikIdxDy9M3sEs
OHriZ+VVYG/53WwTgDr20Z35GPnUb3bW/RoKYukEoEQ1YcUgfXilD2RWI3htKGwr6DUQcweCIx6+
s3GlrrHkuUho0LqbynrkKsR0aTUQoExBYEW2ogdPs4z8IdD9lY+6FMwnbVuoFWA66IrjJDStVnZi
CmUDS1s/6yLzj9KKJnEGkLgGG8abAASrVf2corAKeeZC4YaTE1tfAxgslscwW4ozNA3PXtWvkcQp
AhVj7OwO+LHG6X/2lmeKjbJRwLq2ksYu7e957XaWz5G4buwgQVFz7DZM/55noFtba2wuXVrnNmZH
NlGbsorGKSyH3ojysAb1cLTZik0FhUx9f/tLLi3I1KfgDzwVqMtniSPGF/loNTidSrUP2081gALp
SvRfWs+5iVliWJX6gLYDTFR4GyrB3Wj5fPSA/8YgLUXXfcU3F1d0Fm9mgVWvEl1SMZlrNdfI2Cnq
TX/g4/PtjVtc1ZmZmSc0VWVVdYWvhI4ocHy2EE6ufLPkK1P2pb2ypsX8/jyIznxCC7k2QncEyXXq
1unHGNpOlL0hvY/KbzX1iwLVv99qtQecYOXrLeW752X8mYOAQcJWwhx3Yfoqi3urfujHkxo/8Jd/
v53nZmZOktGukqWKBQbJSygNB5Sa0oD4+W40tkjsVxa1dCuiEQuQkAYsl8GmaH2WFxptn2th2yOJ
/wDFJYWE5Gd8CJ6H0AlWvtySN6KzjsCvIf25Gn8XZm1hiASWVPNI422qPVlrGIWlq+XMxHzwXRt0
UXXV9IW6b2P3pYGnU7iZ2N7+QEsvkXMrs2OlcS3Rmw4LqUG2o0FvbmhXXghLW4XCICjrQOww1cwv
P4qZlGjkmAQZkX5n9hDYHj1LX1nF0of/2yjGswwPqvmIEuuB1ZGahUR0QLdmO2JQM4saRytDpy+3
dZ54cbfiAYsX1LnNWQJk5QmxcGEixIYYvsrv6lA4dXtUs003uDK8B2hFdCsOPu3VrNoC2j/wxEJC
EtO78wK1AiEtEeXoC2gaJg+BhmPZ73jonVH81NfEwf72SK+NoeyAK8S8nrXnaRI2XARoULmG2750
hpNlzlA53Ts/1nt9k4GHNH9mKcRinOqR7dm2yR3mWU7sQ5hxrRSwVCfE2v//c6wpdzk73FYRJLlQ
sPb8jkIlIH8N/eQU7MANGB31A39Rn2+fjFWDs6MRdkNVFjHWzy2H7jloAcMnML/BVP8euOm+3H6t
WJzC/Y0dt7TLJY5dFuhtAosdIPqO4iRuf4g3jyP6LzlG/pKVk7n0cr3Y0tn1EzVdR7MK9mqvvtPv
RmizOYkDsewHw1V/FPeh880S3j0+cQRaRoTTzcqCpzNya8GzM5RjlB+Es39/gDxJbQMfsza/wsM3
NJoCG2gEkPeuEWgu+DU6LiinARDJEJLmyAgzTJvcbgFNbMwJvxp4Fm2dIfFb28Jg9xeN0W02P0pU
tRjERQ2yQbfPScAuGI+nDIXWRu6M/o7ZL7W6t+hz2OQg1Eg9W26yNT6F6/M+/VQGGibENfA1z2Kn
ytlQjhl+aip93j2T7BNVlladlHR/3/4UV18C+KWJWAPvC5B4XBVOJVNGS0ZWCmINUKxVo1E7STqu
0Xdc3QWTFWZOvUbcnFfxy9RYaeUc2BewkY0HWci3nmmYbc6tt3+/HHTVNAC7Qa2AwszlSWr1OgDE
Dw8mNQp/ZCg6j1ro3jZxlSliLRMAHigBgJPInAk9rxU9RWkSzcLyc9BfaqjM2OhcgPQ35++mtXLd
LO0c+hKo6oDcDUrq0w14Fv30vByS0RRoO3PxbpLwjkbinYVrAqQLbkAxy4LaCIjqQYA+i3lUBxUF
G9BHG8bGHeLmvg+Np9v7tmzir7QaFnQFs9IKVUSGmUM5Ywj3aDrFDm/LX7dtXOVOeDJO/Al4kwON
w+zZuQkjIO5BpJCja/yTohhnfwoQkqj/enRxMkPw7p86jvDouZkmTjpmCeyWcSwqdsoM2yP/fpJw
ZmWWQ6OT0umEw4oo8+3IBQDFxleWZytv4MU9A3Zowoyikjsfhai5GbOihZnQ+uCYwU4Dp5KeXMNL
/u2vXcT8aTn/t4MTeunJpVUXZtzBTppLT6m2Y/8ddPcj5m8iC3QH7L7Ak6ty03blSbxwXi/szlxb
q1gatsFk16h9qkBGqWVOnFK/7Q1IXj6rKF79ay9kIDEzgSoEqToqdZcrzfuAg74Ssx14qwA2WTi8
7pxAfw/6lebFwqe7MDS7Ri2uREQfYEjqafZic13bA+xRHAdRfk/ASb6yroWdZADVAbwIdRKUmGfr
apQsaYiOICHL5F2tBqhNNo0DSjgnVvOTjkpDAPnVf7+XGNcCpg0Bl14V2hKbKJTHDbSSesvtoMTd
Rh7LAR2uVmDKC4EWAAYVZdUJd3pVWeVtJyoKiR0XHYYDzfIIpPvoZOj2GkZ76aPhRrdBmjVpksyl
V9mglm2XYEUDStEcPBvsScfYgtBXdm5xQWd2Zs4BeR3DajmkY8fA3nII1mh25iVy3Nz+QEv4DxCc
/rOe6Xec3VB9EKGCmWE9wZh7CbQQ9W4jbR+0jqV1AG9SX0I6R/FkggxqPHJ95QwsLhN4engIsgvI
pF2az1kx1WKxTBZrPlHAdT0YPkQBV14FVxnZ9P76x8xcAzUwGgKtJJgJI+SGwfdOr14MFYKrGtkV
5ZozLlqbLuKptIz252xRvK96paOQRGBwC7Usjqrxk/PfYSu9CCnh7S+4cDGDjhk9rIlYzTDmDkkU
qQJwiaXpPH9UMv3Orn7ctrD4jc4szFyxUgcRZgwWIIgLss/WGUn9bCTpiisuLgTEairFhMw0B3Tp
CjXPh6zFiIwrafik2v2LzleGH5ednWFODDSc0Dibg50Kjn/OChPO3gfPwQRNLV5tVDaM0qEvee4D
im8bJ/u3Cjq8PKu3t/dxKXRgugOiTVOKo80HyHJDVoE5DLkb04cYhae8+8UbP1DHldCxFOj1aboT
y6QaZKIvN1KYWUc0DlRnrNunkZZeX1hOAI46xtJtS4nDs7Wr7HpqHAcMozEYxsTGQjlm9vFSMGXm
nWHkmKzSv4EGbW9h0vS7nerHsjZPeSMtdzSiV0vYz7zrO8dMIrIXRqcegqzam4bQN2VdAXJN9Lfb
uz5ZniUuSPTR3dPpJCc9lyoQpQn6nQGPVdERR4cssXTCClp6vyGeCyKJ1yZa8eOlzwz9d/B7I6Jh
Vm+eXqaNyS0B2VhUNZ2g+QlOxbwcoS+78pkXF3ZmZ5ZgQkIvUmihoEjbvtX9Y5vvVRM6XehmsRMp
N2X3H65Y8G2Cg3U6PYCqX7oVh/MqQRfhBQD6uakfqyidIwVZWdZStDk3M23v2YVk1HUsCQa6XYs9
dnbh1GPoUfZ62ymWjsj01JhU4Sd2pNk3olxmGWugRU36+yA6ZcJwqL1j6qbO/WiNkGNxRWfGZh8q
UkUhszRG1IGaaVUdNb6VoA68vaKlO+d8RbMDmMhQYjwCKxrQbLMbNye5ExV3NX/T1rT2Fh38n/XM
p23BY6Z2aQhTIfks6a5PnoT2Wq2Nka9ZmSX+1qRFJaGl7TK6Z+W3oXzA0E3brcTkxUOElyb8AKkx
6pQzbwvTNuYZcvBQB9tY81sFvzis2bJwSoVviK66dFjLD5YcAvOu+FxQ9EKJaGYUumhaJmw4BJIr
n6VQRRehT9eoc657/VNMtmFlmokAZGm2gwAboI+j47arINpnRrrTWSjUQfnG6fp4rxXBxuwM4ShV
45gxdL6AQjTzU9KzTTtg3q/qnMr8Y1bVf9hyvGNQDDGRrWjzQh4ufijURqgk5LXt1QDHheRPUspt
Qd7y0VWKU5l5t8/G0n7bJkbE8OphIHyb7XdpKzUAT+kk5J3Fu0pNDTfRo/5U6OkaVcSiKew7no1M
xUjD7BgaiCxBzrC4QownNgBL1Kuvlt293F7RdZUbNmxYAQkyWv54YV36LdAlVqZOz/ERshEgWH5r
a36S7e8h+NK7bk+jOnKgRuYCOPNCeO+bmig9RVOd1mzISnuDLkXTc3+eJYj1JJIAXitIgKGG+NYk
ZouxEWjUx35r2sOLEfQk2GCsNjcdNC2azCsJa3/AMztvYAQU/zZtU8VFSkCKZwrOp/e+IXyCYklm
Y+pEIKYNEXBaTBT2z2wY2XNrCUjU5hWhL3EQs6cegvJumwXys8L/ggkqwF8+0gpsHXVUhMkmVIy2
RmdJzRqHyKGPnnKW1jh9QyB7N46rgroQWEs2xjjqpd9YVZpA69ouH8ugGjOHx6lInaasbdfuzXJT
oaWdhTUYcqRR5GimRE3J0GbpqnsmajI6ltXnXwoYAz4GNUFbgNsAfDplaOAt1Ruo2eeyChuo0pSa
dUhaW/c0O1Rfuqrt41NjDNYjiTLW+3VbduCC67X0IdHAQwcgdGg5kWGlWyMFWgpSVWrwbrQ0aQ5a
LbPQjzvdfiAiE3tI3dqbPm6REwQUJM+bStJM9dgQ229dXIWo0zdtuiWiLjaZQct8E7MaSnIaN7oj
UJz9j0CNILrQ9UrpR6ZWpisHcynGnzvOzIvF2I2ijRF9MzTGZHDfBM82Kko0Wbnur7t+OC6ox6Pk
ixIp+pkzQzJWjYhM1cuhf8iLXWT7sboZqjcKmaUyPgb2Xld2t4/oUiQ4NznLY3raSjtXUG4RAK2X
WhWh9lE+heX4edvO4h6itYiuNgByuFIuIwGT1djmKezUvdh1GLEpqvgt1q3nslnTQ13exn9szZvb
/ZCD0mOqM4/WjtCf6vBUG9wd6A+j9MfRlwkI8tfYIRaeFtMoKEroFoZEMHg3v8bUJhSAU6MCyE5h
9Vh0JwEZ3+gH6PJjczPIjc1fcbodguJBWTuF5vHko05/3t7m60Th8lfMmnyY9qVBHeFXtKCiUoMX
MSRervZuEHld+S3iLpcrr9VrB4JFHUJr07setf3ZunMziXse1bmbYKS3rJSNAdGgLlgzs1DZhR3c
xmisQaDhqkcRdK1VpmOBRKuzXgwG9g2wj+zqiB0sHX2zTEs6N9LxtKu52POiqnwo/9CVSHCdvhKA
DIABmeQJrltmI01YyacyL5fyhHwl2gYZbbx6UGqQLQwo9ZqRthIVljYY/TkCpDUsYpcvTw6EoUvG
VWBbQgu9cJGl0g2rLvCbkvy+7TwLB2faY2hJQOgXDN7zDCQgQI2TBMvLqnfOfifR4OgCPqN8KtmP
drgftLthXJuuWlrfuVHjcn1qFqShMOCyvTnuYmJ91FGzKcQqMetU+r98YWNxUycFLQJMrs+rKiqm
KYPCkKg3oOWcZfeCvWZIm7MHCqoB4WfylIFh9/aOXke9ySaAPNOW4m6fHY6sShrWCBwOmf0WMgGn
8n0QDAB9rXy5xT08szM79gFjxZDaWJuQhyL9WWc+6Z5uL2X6DNfb989SZtmpiFkDnA2WUounUS2c
Hrr0ty2sbdbMEagmbdDHYxEJ8O24k/YJp092eqQYQ1oxtRgmz/Zr2s+z13tW0hidIiwmpw+K/aVI
yxn7vY5EOCB3ULlxZK2tmFxaHU7UNC8BziR1PgjL9KrpO4oKtlYbXpQ9DPw+bzHztsYmvuQKZ3bm
M61dJPVBjWAnIvkRhDd+baXeCB7N2x9rzczcs/u0NRoVZhoFwA5MZ0VQvy0zuVLNWaiFIgUmiA8m
GodQ7pnZ6UDrz1WKqm7JuxG9oC4wNlUbQsnJbCjpPSli7mNQDYU5Win3XOWtr4sh/067rD1qElhV
pxNAMd1e/pIDTSADUNQxlJrsmQMpOYWikQIcIIv19kMdxk44QUds6ajSoD8Ka5APJg87zG+jn4BM
DkHXv/0TFr/A2c5olz5s68LAIwU7Q4P2pQjIl7QNzy5WnnBLCz3f/9mxJ7kcyyHAd7a7b1DidEgB
foTqCYPiESgvafKB0dv/sC6Kchde3VMSN7MYljwpIw0Fds5psIkr1TwUAC6hgZuaK19xKaZhkm8C
ceBCR9J9uYW1TOuwmEw1jX4nAgjr5pZ7ezWLdypafpMXM6phfPDSRhQkcT2q6LJUfeOEwtWHnabu
6naj1z5hj5oVOXWzMgG2FGuwfQBoo7SCVHRmU1GYOpQ9SutmD74pUrvpOOwzw/CtvF75WtePahC3
o0kwYQZhbQ4ishNWQeRQy9E2zZxR8UYoQRPrU2invDvk4u32bi4u7MzarEZpZ109ZhmsRSha03yr
qzXKh9Ip+MoOXoOnJ0J66HFAzQ3ZJkbzLz+bMopU5tO6BlP1qFlvdJZ5HBDWWipubBOvG76xLnWH
qj8Fqb0JoMb279eKH4AiNnBAk/dc/oIM+hlgQ8J1GBlyE2S/Ghp5GeDaKuMr33DpjIPQE0kK+t/A
FMzcBWB+mgPGNIFmHlrabSboZ/1o0juIBnU9d2xbrBy8Ja+ZeD0pOoETV5l5uTZqhT2RKS/cnv4Y
CRLMxwz4bQn5PLv3QhmtbOVC2o6NxONk+qDo3M22UgNpPGaVwMWqNbQ6VoNBDxgAiTqnN3B76CiF
bOuaymBllQvhBexd0HXBWI2BEudsX62+LfpiepKYsblVRrop+RpaYtEE1gVUMgbsQU1yuZGtlSWD
Pdg4fmO4rzRUh9C9/dd+SDBOCjaS6Rxc583NULGxMXEDZ9lOqyAd3N8JDnHPaA33vnC6CWoDFNKW
+E5XPAtWEaeJFlqI/HHnxl3oFexgFk+htuLvi29JG7O/kH5VF7grTd7CARPsWgHFXl3vgFx4qRjE
Qb+bwwNPHkrjwbK2Y1Vvbm/l9DXmOTSmNSePR1C+Gmcl1G6MsMMCa+WHYmjHHKWrPFx5kC8UXck0
1YQCkgm5yCuiSguoas0EltS1tcgRw7YoHvv4yYK0i7nt5L20jpq2Gbnhdkg/ySdKbbdXuZSzIWAZ
BrgyGKB489hZxFqTZlAGw5jipjceOtNpWYNR+RZVCUdtTsx0G/qHosKP5qRHzDUK1IVtxg7AV/Fa
hqrkHGwWKLmudHVboF536Pgvo3qKwq+VNU7Z1exTntkAx+/lwRtsMzAtARuSGU+a1jhZY7i9+is2
kzuARHaAOXyvw+ETJWdHa8i+TOqVoLYQQy9+wSwzRo0NmT3FLyhAI8t6vFnkfRnVR6vuPRPAx4Gv
qakufljktYBlUcyFXmHOqlRPmpFAv1spw9GCalAnPpoxDJD1Dl39HKGi/lSpipltNBME2E5g2mF4
R0Ij2dll0eqbJjXUQ8xoV6/43GLoQAoCQgyItqHpcPk5aEoNiTOBUJupRwJa/arayR4XWWyusVwt
pQbo/mAwE7Edk9nzrFFT9NKI7ATuRe+D7g1lC0eNdiRN3Kx4UIo3qzk25iFr36I1Kv+lT35ueZb+
tLkmeCRQClIh+1CdSL7XiOKa+r0dvZFxt+LikwPNXRy8iAAI2dPI03zCPzbAzTCoBVQ4mXFnFNrz
0L6ytvTDsNiUce3UendS1eSOKvQgSfB52/zSWgHghdijPdWM/36Fsyc6b2qzqXoQ7qAU+D6AYlgr
9A2LKcRf1A/cP8c6XJMfX7oXyJQuW1PxHVNFswtb6Qc9CkKsuE/M1x6Dx8pAvJ7UiZtY4Z1FOiD5
2UEtddcMvjJjDYa9FLnJNF6GJAUXBBA4l16sBxGx2xr3QyHvQIZRyz3tJIAMA5iNQITtU7ZlwSbV
vQyaauYmKdY++UKNDDKlgOoDTYdq43wESDAeyEbFXd/Fe4IeVA3wiaH8iXDdW8ouHfZGcOq7/xDI
gNkFj8Rf8MucrAqg47CKpkCGcd34LqnBJ9ubdXliGXsZG34PybAfbcLqldLCUsjAtADIFTClgdL9
PH7qIk+5VoOOrNJBBJw7toXLH6AfFQD42768kH+CwgLte4KnJhqusywtKA2h2gVm4MBOy2SzhdAX
9BAlsmyxt8XaLPDSkxOVCbR2YQqVzr+tirOj04CNt0nYNKQoxEtvADSiZW6hJj6hFTKAxxYKJ20T
bEJ0IG8vdGFPLyzPwrBSWOCumcoiMnjsgtitczTu03Cj22wl4C9FYZhCPmpMUJ8r+JgyjODRyxAf
6lE/GGjD4oa5ixRw/pbCTzLMk5XRpqDPoxUdx87aSkgh/IfF2hrCE2p6OLSzaJGPvNKiHIsdle9A
j0lFOmX9LNFgvm1nIRJimgUleUhj69O43GVUaCj6xTiTSKdIcxC09RGqXasiv5S83ilZv0+DNdni
BVAGilsgqgSLDNB5UHy+tGmUtp1TBTYTvjeLHTcPJNyKdIcqVk530ehl9jdTucvZRovfFECl625n
2g+NsvKZF9cOHluKgAxg9hyo0Oisj5QBvyPG4zfZGvqrbZ6oCNCFP7LUXMnPF933H2vmLKlr+6Hi
6LFjp4vWrdVvaPB4fW845VrIWwoI6CBhf1EQAsH7LPYEqQaVgWZE+VCtXSB40JNonnNSHiM9ee6Z
eLrtQYuHBcEHvNgoGE5178vPKdVe5XiKQ+eaDQCylE4pN0mjOkZ5AoNPXPoBfw7yd05BEcpfbxs3
8H/P0ggUUv6xPWXSZ9EoaUEfItA5B3InBEw8viPRGmR1IeEHcAioGVRRCQamZ8trZVlGNABvc6pQ
nwIKYKoDskC+v72SpfsZiMIJzYLRvgkXdbkUswE3rVGjoysFK7Z8ksUZIWPzlNGQea3Zp1tQ1p9i
24JxALXkYMROFA5IDEPzTcFls2+LbFg5Igu+hM1FWxJ/4ePOj2paSiMbbCTlRSJBGopkO8D8VgKc
PNNSPNdtoSdHYCLjNRaNabWzD4vZJKRowIdhzGDeabB4YjUFQeMOsDBN3HdW5Wmj5doQPEnpj0x6
9dqUzZIfX5icfWje5BhY6mHSpr1XlW9MQH+mz3xDSR5REHeKCVCEzGYihVW3KWNuF6zpAv5NDGbr
xjnCH2JORK1zlEY2IEmLGxwmgd5CmxKIaYEIzvzCXODRUCc2Alx4xg+Gyd7SFFujES4h+Y5nj4Ja
u8SsnQAN69jix4Ba2whEZz3kxv6Lq5q6DbYJ9BaM+XhQK5s4HBhOXd5SZHOHJvmIAwf4nUCGb7FR
7g3+QaTuaFb3qmXpJo6FI9S1wZqlg4njSPHRUBEAc/XlgcEBIDxBt9DlOmaiuEH6HXDfGAKQYoVo
dtkSSkcQC0Kl7W9qfxZl0Hmp0mZ6msaGtqMk2skWes2pvb29r0s3BBrIgDuYKAyDDuByQb2qKzEG
JSFaBwBQKXc8+eIYaTXWyCaWPB1Mynhlgk8Kr5/5zuUg94/rSbWtqIJA8yOO0X9TFTUSN6V9g1C9
/Y00hOyyyC7vpC3JHbUEORp5CWpEwsKVG2TprNsA6RvwJpQZ5xdIUZfEGhM0m6zom5U+0uCP1u+5
9Mf0McperPb3v95m8Nb+Y252Z8Q111Q+mYsCSFmB59Ufxfsqhd1ioszQ3UKjBJB7ew6tgASUpkPx
Egpkwmn5XVB8NcofrfZt48PUtlW+TdeC9fVU/FSQOjM5OdiZn2LKrGjtBCYHl3jiG6qpzz9B5o5X
tNMcI1CYPR6i38pj49petlIYXPLdc9Oz5HyISiEZFBfdOP+sVDfVgCYZHjp9DdCxcCFdLHHK6c6W
GGSBWsgGdhQt3SgVEJOsd5Ve7iGj7ehKtHL/LaWI58uaHclOj3jPO+xoWn+MAnQV5UvHn1XFK4LC
KdjmtmdCLg4/fx7+8W7UgeeYmN7m9+0YZ7Gd60gSUZYHgj0TfS+2EphF6SMGWQdRaxWYbIGL3QxZ
Ld7VUmiPiskG/QB97Rbt6JL0GyvRRQIeVXsIAeYchidtKFTb1UddTx8Rzqtt2eWGveNB0v9IIAFt
QYcj1P1oDHGvhDRMjrJidedpGHiGJoDVFpHfm4o4pCqEsiCr17p6rgXgTGtU8sVqVe402SWDp2ZM
4V4bxTlIKPuA3ptKFQPySmj5qIeG+lppJP0w1Qz0dQqhI56pUg1V1+AkwBhtUcf7Jut0PLwGBnZE
TIDiN9DmvrUD3XRSVQl/EMFLD+Vh8aJXeld6QwPZySau1e+Yu0HwNFRuYaotCyNrY0aVdgi7os+c
uuzq1M1kZ0ZbmQEAAgDuRH9CUmOaKVR3rNLAd1unjTY6rOyB44n7vEKsV4f20CURA19pGNMvSHei
M9fY7E8SlmSf6YxvUeYaPJZikPAAXDTIl2rQZDpVgU12QhkPsVfZTeMCBWsFbqMa2e+qHJqTNbJC
QkUiDhpwyjfgfREiNv9kLKh/EF4P1E1CKX41kuQvBS/GwDGrAUrqVGF/UhPb+2wXdngvSK/Gbjik
BfDtxnhnQArDb0USg0kaeWveMbpt80Drwfxe77O6iQ9j1+V7NF+0vVqjTVb1ZQc56TzKio2Q8DBF
9Hp+MM1Bz065WVBfU1oeeiBtzUEE2QYnVSsVsRtAoBZ6iaYqp6yB7zpDoRUfmhgAdgqAejVcMYxV
5XW2yYqnso+joyUG3XCrcqwwetZXVeJAFlyafp9E4SaO0ENQzJG8GKLnIyZFWgCPNb3QyGNptjlQ
yR1pwpNSC/2u7zTp63jF/QQfebUFYwbA1SU8I1t5Iy/elxNYH+g8RHN9Pi0vRA3vyUrc/6AkDLRt
VJ207jPh95BSzuOdXvwBed+g31l0lZt8ISDgWY4iJUaWMSkxr18Vbc0qmSDVwpT7HWYc783wK4G4
FMiJthrMDV27AcrgWGUcgmwYFTLWhAYXQiCYADHwBFwktF/mDZdcUccsQjIOMA5xNHdr3jWdgVOp
gtAhXwmAC9F90n7CICxmICFJP6sMECU1JakV1EgboMfvy8wCGHI3BK+Bzlc+6tKyUJ1T0WvQKaYw
ZtljOXQImxWA94E0UI+tjOJA1B66VhB6Ab0XokjjjSFJoKrZWN0aHdLCdTnJ2kHkhaFIiDLh5TWG
8nMr4hFgyJQPHxxcqkwRp1pR9xRosduXypqp2Y2ZKq2mKxPVQ9VXO1qZnoJvWfcJxn0eb1ta2FIM
+4LrGfwVuIHmbxe9H5igAxAvcZv7ASgQPU0pXpS+82M782mq+H1frKTmCwWAC5vT6s/yATuMobIY
w2badE4udLxCXm6vaiH5P08X59i6AABZQw6ASpRmALas1El6wLHo99tWFvfuLCmdVYcgwNO0Ywco
1Ngw3N/KO0/Y/YQYUmwoR4XGtg2V7W2TCwtDl5oC+wYXhKzT7ATU+iD52OEEQAjYlSq02YNgn3Ly
7zND0DiCbMRAeQO4obkZtFVoGUFwMya1L8xdHBlI3l7ttbLX0tMZqCS8BXGakSPOA9Vg9aVehhxj
yzivHxV68GgsDBgOcmuM1pROZ4X4FVGcDBhN6YzAcgbkO9+DtmkrJw3D5C4PiX2MZAtp9dDCYAwS
o6MmOt0nRtqiACutJPCSukPPO7UgHKOJNlobaV106DNHmIVAbqLErU+OIGyU07oYVZ4k0le+yUKc
PffpuWhCgWIk6RiMYNTU0fodab6E8WTyX5bp33ayxegzSYUAIEMZcBGX57OJm9omBR5bLSpVsVp7
Ot9BCokF77ftLJ6fMzvTtp7FgViyBh0SrEifzkuT/KKl6nYk3iQp+zQD41AmyUq4W3rhwa9RoNKm
qROMnlzaZC3PTbWBSmlpoUYdjU6U5n46fo/0HIq83zEerKVeZhDv9lKXzu252dmBSmSeaSKG2Ulz
vcxe9WHYps2Kkem3zx4ikAmCTi4GGSZW3ZmROtXl0KooEbTojoZ69ABKvZX9WzMxC92kEEgDQpjI
sgRnMYietJqvXA8LezUBz4AuAqn41Pe8/ESiUu02lRAwpmr5nEvlRxikGwjI/YcKxrmZWUmh4amw
agozZYo/DwUm4yJ+ipmTMl9vv2XWSuheOr+qiSWBRsECPf7s62QVelaZiVpoPUReUdQP8Wj7dW9g
/C3w7GzY3Pa4RXNgVqJgU5hgWjNz8Qi1xobg0R2gx0fG1DcrC1N4YI3Uo1Op7G9bWzrKQNj839rM
LzD91yvxAGtCeRg76Wjal0xOtbmJgAvI166NpeITZgRBjoATDL61mYcYCYhso26ENeu3YfvM3vbd
nzR+ZV3gVc1Xb6wBiJY2E+xDQH0ywIPRGLl0SUPv0a0NkwoQZMykFkHpjKnRQwE3dofIHtzGan7e
3tClQwBgDYTo0InGI2b2+bKoL1gxEQMVBfCzvfUQhuZWw5N2JdNcWhnedDqqlyjkXUk20WGwOc4a
Bh+grTkeQbPuYHozEnjRrc3bLpv6f3tgnpTpAernY4qk1hYfhar+j7Qr25FbV5JfJEAbRelVSy29
L3a32y+C7bZF7aQWavn6CXnmHlexNSX4XBgNGDbQKZLJJJkZGQGM7ucJYGceH6Z/USW0gVH55wRT
Zo9WA8nmGSdL2SGnFYeMPbUTuAxRviQ/mNwqsC/erQbepRUfvX4AiaCidu4eU9K6hUmXS3Si+YW8
40BbyfSR5Fvp87UpxDML3Il40QJLp/jhHMsJurYw1BavpLzVih368YPKiwRSAZcdcG1Hn5pSwmOF
bAodLZiatBsdzPZm2UdFcZXgWZvnN2Srpr12sJyaU+4cVmox3WuWKdTFLmfxdTIMh8sjMraGtHzD
yX2jTL0ytXvYGL1vwnqcjKBmo+9OVx2UDOYd+gUhn1HwQ5cdFglfJ/08eE9O9zCBKa7VPm18zTKB
H5zmZC0VHwUmEoTbNr4GmoZ9c41Kok+BipRt4nPn2sNGNHV0Pl+zKtrkevld/fhgnFoWSs5gLQRc
4nwqNAcSX247gdvDNd9yC0kCMdxpPWplRr6fvNqfqyYcm6/oNkf3d1xuLcXy+z/Yx0N+oSMHtkol
dZOoxw6phiaI3nCOliWhPVkssvS6I327tKDihr7jMv5mO80XW9+4xKyVbYEDBYUFMAQLV54y+trq
JZCSGL0cXofKCWOzCSd34coXL7FnHpGhi/iYwzXGKCGQsR3wNna6m6bc1HNZCx2nn6JsM4BGoczT
YSIqD132LNK9nzifdZH8mxk/NaRssA4d9EvHFFIKFJnx/MVyIaTB/bb+5Mg+1Kq9wGspQ8aXbaX/
1+7cmG5AyJamR1TllfAISEMuhYfphga6D5YC4rxb+mNpRBlI9fPsnk135Rake31e/9hcYsHJXp9t
7KxewKZADlZEZjpZRehk5QDQSjq+oYd2eLq8odeiy+kolbIDm1NeSgMWwZeZaddQktNQb2BjYOm3
WbGVZFy7H/yxBuD6+fhiQ0yZybGctIJsVN0eOLoVqPfz8pjWzptTK8pGkXMDgO4ypmnsgzoWeHRC
CDN9Lj0Mc96qha3lbOEoqKaigdx2Qal/PqjCNJy6h4ZUQBhUi+ZA1x+JXficfnKd72gBKOrJT+0v
dXzfVxv7Y91f/jGtIn3aUSO5O8F0J8bdYO7Kvg9L6Lml/4LTYVHi+o2jQvT5kJimzYheIhOWyvqF
xbsGWvHJralDvMi6KrKQzsEsNwa3Gu5PbSq7gc5zURk1bDq4QOZ0V+jI5wAVku00cu2AFTWOHC1M
jW+X3WcNH342VmVBU+lqfWHAblXKoPGOTXdHHAR3CPXeAE2qa12Itx2rd73px87WHlldU/SnAE+1
KGX9lqI9iQEGijhAPaLdpqibz/2QPabDEAzspdC2uNNWd+OJpeVLTix1oywg1QtLdVyEnLHQQicv
16ro8nyuDQhZBKykBegryHPPzdSGHAEaQhtfoQHiT7MMPW8J4mhl219zo994h69aA2oUehP4sdUK
iiua0tB0dIFp6HobYwvoVBaUmngELWVweWBr84e2un9MKf5pcbMAkRVMMQ1dw7nVoW6IjuyQO2R/
2dLvZ7Z68zg1pcwhJRWTsoSpurpuza+m9+Dwu17cMP4jhxL2/FU3Xoz4YMrXOn8CzZq3JcW9FlNP
PuA3IODEV1A/c1pUA3H1qd/L8kp3bxbRTNd8KNOtisUybRfGqiKapYjt1gM6P2hn+itnL3kF4VhH
hlyD4wANK+1iY3pXFxLPVUAzgYP6IHeqZY6WtzLGQlbkCGTz556zUMh/0RgGlO8fM8qtyXIZct42
zOAWed3V9m6GiXQkB+AKN7TPVuYQLcdgInMAwkZ3t3IEQor5/5bL1giuZ5Ooo0EvobaR0IcM1Z+Q
NCO6FGXbbNwnVl5EICtEyxZaa5DU85apPvUT3jusLFkdkDrVntAk4IW9ibByeT8s7q64CJL8qN4t
YoLgslK2wyysuC4tPIzB8OH0oZ6C0AOURl9dJLILKEYZzUYj7W+pNtUiZMaRv4HKKIRclXGJWqKy
JRYIGDoaLHQHF70ERy9kA3sC4gByAEd/lJq2nxPtaIH1i9IkIl267+bMb5IBFZYhjJ0hmh36Sa8N
33ULIPtykEDlIa+8IDe3pCtWIiGB+BSC4MJog7TC+VJMIxTRRg6AX9W2kF/FbSTzi+y97B4vL8aa
rxG0IeIHfTYftB2prDSAnIBZG7s9gVRnzI4J0Hhg7rEhBYJ9/N+ZU6JubTSzTufFXPK59phveHeZ
vGfx52qQ/qZo9tozAIzagMhBwBe4dbU1teQiHVvdAW/NEBbQ7PI6P8uNsDUBM/Zbcpzr23qr43Zt
5RbWcNTjEZI+5JITsycjKwY0WjRhZxVBVfyspk+DvtV2uxLUf7OT/8eOEpDAMwy0q4FtRNyDBAOR
4xPN9o05KPgmEnB5qakbCJEVqX7QhuOFo3pjMjaNncIWNR5G+0EbwQAnfRBA9p0Eo/0Oveg134H3
CUS6e3cLibe6jBSAo6WZc0lmL1NxEpdKh2ZOOY2/nbTTf+TiKyU7U4K+FfJUaPnv98W4sS/WQuGp
ScVRWRePVetgFZ22CebZey4tbSPari7gyaiUOMgcaxqIhAlNsBuxKP+BbVc26S3Ji1e5ya26diPH
Fv9nFj3l/WY6RcvdDrNIxfDesHta6H7BknvkwK641T9ribvzkKjs7C/tv0KonFlXDjWv9rqJexgt
a4+5iEQ2AoT2pPXvcfLispuaPxtu1FifuL1xp1x7EZxZVjZKqplmNbmwDImMUGtAs9NBMdPJ7hun
/tzyYjcNT2i622sJROGz58l6MeQWfd/m5Cu5kNxypnrgmPxcvBfxI8BoYecFZXYvfytBVDPeYq/t
lkDyaiwCgyj00wESN9SjdpoSfaxsWGVGWHXPtH2Ih11WbTjy2hkCAuf/WFFZbhdcWq0RWCE2zvQe
p+tuNg4m+WpCrnTYSGKu3B6A5tbBNoB2UNNRH+wpnSrwOSAUeS6afvK9w18mT3tu9MpH6xekQ0y/
IGyjEL5hVH2q2+h2+t9ublmHtfxM4usMD0pGkC+9oUnqO1V4+ZxcAqoScBckFSD+4HjDTVDZLaC4
8xJgp3BHMh45eKDM5jjJrULMinecGVE2BimdMu4sGJnHhw6v9MID+wbuYGTj0N8ajOL7qeYaqCst
dtzvrBmCFhxXbutfnrGVaIreTd1b3qi/OznPz4hKQNAVIhpwwiKwixfAtd05mgj4TfnW4qzOG5qm
cLwjmfKBq8QzAYitdZji8f0sf4rhmSbPpPv7VwAG9MfKckKdHHpzjopSocGKRpEohQKdGzlxJPq3
xBJoKdlwuLUzFmTlBlhCHJwRurqvgMhKWnMxR8v7Jvk+WNDBM18c8kjngzFEQ49W+w2/WFsyQBUp
uDZQVUXG5HyEwIu6drFcBgvSQVUY9IU0qoFTdW+EnW6Mb20HU0RBYCNxJQP059wW5IRrM3Zhq4aY
a50fPeMzq7+44+iT7sdsRQ0i8GWHXPMSuAcYnXBhQhFXOd4n4RRJNsAiAcBI6+JAs8FDMMehiXad
/8qU+r5HzSEnIl9MaUOQj/lBM18tUALMtbtVx1gfFZ5Qng0AJhCY5/PYJmbMx4TUwdQ1xXuFTvXv
Lje0LwDZ8ueWmjE0a+siuQZ+urgp5pneOJMJfQjD8NgRpV4K9g0PHL6PsiqNHoK6TMhQt0q5cX9b
OZPQJGIa3gIPRblJmX1OxrEFsh1wVJRjkVx12gdSSx+Sj75VM9CxvV1egjVfXiS/0IWLO7/tKbE0
cXoueQt7rEMnRQ1Cn7cR13FHf3DTf9FtgLo5oP+Q1gHtqVrc0Oym7q1lbLNojNfRZFNkUn7bgDE3
BEThDnTm6QGD38AeroWIhaTMJGh1QOehigSMOTCCQ77AV+o30741vSIkziM3wT0yhmy8au0I9bvL
87qyjmc2F388iYI2Be2x7QLCogG1PBdo+p2+LQk7UhQA4QNPhdr3ZYtrpbozk4qLj9OQjNReTDaR
Xu9qe1/O+6VgadADNzo/5UcvubW9sBOQq3jk3svlD1gf8tJnDaFC3FwV18U5zwtZoJlE128ht952
T26HItYcoXBbJdNG7FhLjlCQKy30TUgAfIjCrLDQcJwB30kaJ35xK316ApDUeJ7T0TQCSxbd2+BY
+cG0S/JLkN77hn5oGbWytzJ/RCXvaFct+YI4jm9zutJ9crOc5HuttochdIRkLGqkk78SpkF0w7Ha
EMRXxq9ktpDFMozE+DfPVazgPzOoXtfyVOQ8NuComc4CyzzU3t0kj70ItBL6j+jyiJ0Xrh9Qyiqd
97GxN6b0/9kof+wrh00N9i+042IFk/kIuQA7feVovNCDKf3MrMMI7c0k27C5csc6G7ISf4YUt39z
cRrTfGTypz7f2f2vy365+J1yJz0zoRzXXMpiHnXMKkPPcQ18hm7sCMqrXnmAMFCzOGt02eJKUIXw
JFoQAQcG06WKPdEGwxtmC6Cr2btCQ4suXd9rvqfxnm6u2ZopZG3AuwKYvQV0+nmc8ZrSjqdk4MGo
fa2rkMxAaeSRhRaKcd6C1KycoWgS/c0EjGvBhwyR3REXRLMjYHklKn7VDW76UZb9kOJwefrW/BA0
w3iZIVzj2qOqRBpSd2I0BwO63RMIsFfURuOCXdgg4m47aDpNrQ56rtHTqxtHc9HIVWb9UIQiGcuN
FOzq9J58yRLzTsI4SC5tXVo65GjZ+NjOP+r0S4ea45Sj6jJvNYWvzq8HXiQQxtng61a2n0uspEFz
NDAHM8RJYqrZIUhov9Qe/aIVgCJcnuW1nQfCGqTMkV9Eb6pyXMiExW41ZdgWorqrk/qmqCwA/+mG
mZUZxHgA4wR2BCeD2vKHJnAXYgk5Rz0VUxb7uvmM+qmXf7eGjavT2j43kDGF/BbeteaHtu2qYrWd
Lv3FwgchA58gLNpeNSMKceO+rNkR0f/yFK5lR/AIQIsx6GLAw6Li9FytabgwapxB+i893+O27ht9
6hdlIMd8l3tvdf2SWC9ZtUGKs8YxcmpY5Q8YeZ/rnQXDNiiEBVp5Wi3MvAcSfzML6YsB/XZXntiD
FTz1gtZ+aOiXNHmb67t2y2lXrx0nc6AGu7GDplvv4FM0rQkI9uVgACNVhkT/ltE2sJqDWd4kcwii
kwSEW0DZVluMwmuujJQKWMVQc0D5R9k41IrRfGkBah2D6Ckj94w5vl6/bSz2kmdUzxFAFkFHiQQH
GJWVUGvSzixjB1YkCi3DrjC/xeXeXRy52WXTVQPpPIduaiN8tGotMkLgOYFLL5Sq5xEo1VmLjibe
BGwuRj+Fook/AGfoQm0wZ8XtRBkPceetIr0C66OgQ7NxfH6c3IUMaQH06sC+AiBw/gH1NEIVpMMH
GOCOBkEEMhTxNHyPtXZrO328QC6WIOMDJQ+kJ9Qquj2KOuts0QSeHb9WhQQ5tgC/SmfZILXK0bPW
CB+g+i0szccIdW5WifFZzevYMmBWNNS3ZZTSENKHPgO/ZbIlrLUkP8596NyWsppV07Qk0zCZaUv9
Ahsh5RuH5/py/TOJ6puaN1wDjVIDC+6dA4DaMFw3+ffLW+HjQXU2ig8HVa97c9xhxpLqV9pofgpC
B4C+7zux9ahZ5uPDfAF8CO533KOAfzx3Pt1JGbpbUMoQ2dVQ6EA53Igs94FHHa0SALkd68rd5cGt
usOJSeVc1NlAdbRDNYEtzZCjaJoa/XNeiVAnWtDVWzCA1bk8Mad4X9o3Ep1FMFcQKEbER0c+inZC
//nT5WGt2gHvJMWFCmpSakvmMNWVMU3gU3GL4tYD7obIMtJ4jhyw+OsjH+5xYkoZUunkniSyQ8Ro
IRLwzRlB9TEG9gj8rrMFJ1pdLWQUFjpPyLCq8uu96Q68rOCKxOpd9Gd/o6y4EqYJyitsrcYeN7bX
ypG/DO4fg5ZSjSJU6ysJXoLANPSjzu0rB7IwbaIfqx7qG+IeFWt0Rzk3NbBH+E0bzrm6u5e8EM4f
ZB/VECnGArApgVVEx1+YCVzY5u8x2UqqrvrKiRVlAWswTvVdBiuDh6NOihtoRO166AMXpN5gEly5
62MWFrp1G2ko+qFRGSmSAdqzsKV1kYn6FSSwIP4dmknI8Vhyk3BMQDG49UJbnUeU2IEWwZH64VQ1
e0eUxTAgrkzxbnQGkPNbWeho3cZFbTV+/bGjvugnpg1xqckGBFNeUFhf2wrZECDX3X0WS2QufiBf
GV3e6MvifAiZJyaVy9DomhXRLJgssGAe9nkOeHjQiq8Z9CJ1Z2P9tqwp73doz+JK7mIi7cE34+dE
e3K8W2Y/A4qf2BuVha3JVB7yIH927AqSeIEjRQS+/KnadaC40F8q3IFHI8zRS3J5LrcsKrWMnIPE
w8CVKjCmbNcRiTt2Eg2zESZ9cYzH8jMA0vdIob5fNrt6SzhZwsV7T16dRmUADlrDbNKA00MUIbO3
5BtWOjyw73CpQ9syKicAfp7bMCv079N0wj1Bu2HypRFfuvYaxGuGechqv6kOJaBic+HH2aOrQ2td
D0ZyTfujhVayZIutYHU7nnyMMs9NWrZyKjBg6TyV/RTx/FqnWy/R1Vk9MaLMamENGRkERpznV1Yz
RmL6eyZlzCmqNYsqJIq5KmyHYqmKDkjwQMMUGvK9tfHerXxXbJEerM7XiaElgJ84SG5bMc8EDA0c
cmgSSToU/52N2PXRCGrvSNQvjLrok1VveU1hmAX1lkBiDwH4UfZ1b+9qb0sN+OOynJtRIohG08TK
8YYCrtOUYMjU42hKuy0gw8cj7dyK4u4ailmd7DAYdzaRLnpBa4Mv4u8D2cj7r9tBxmMBrIAWS7Hj
jpxkhYO7j905exmTqxkvON8auv3gmDK4HCc+hicMylw6EpFYgWcrod5085mP9tgEUK302fRsARxL
Q4b6DckivAKwazcC4upinVhUFqtklpMnhY7zzJnvaIsW2U26tFW3c6HTi25ccIt5im9LOtYUokPY
RFbxfZEcf81tGu/j3Ms2pu/j3XGhvESVE9VOBEI1A1ZwbR6NyW6CLK+vTHaQnXVnt6Yv3qCQcnml
ViQOYWsp4hLIWkA0XFmqvq3N3C0dXBtBXvZlpz+PvvmISvy1g1yYDwqhL0nQfwe76GW7v5Ey57eB
c7vKghltil4NhzQB9T+5V8XN/ADiuXu5ezQCwOL93q/2Pf6ZJr7nfwJNUSBf270WuSGJmqg7ZC+g
y/UhKBrUN2CdioZX6/3yF5rLF1z6QnXH1HXTc2v5wnu2Z5+gzByxwA29CF9wzSPgjfz5yvXNp8q/
YnvLl1vl/I9XmPMpWnz+JJjOumj7fsQHpMZV07wazicjO9rlw2ThpHi8PNqV6+65MeUQSnUzqbUZ
xsCdYNi3FokSLfV1FwC6Xcyfmzia+UZIWnXzE9dTNhQolLIqTeF6BKlBC+lJNNM7uBvK+EC3TsC1
uQRgeUnBYv86aiYu0SGoVWsUWwoqd5qFHH3sT4CKzcCooXOzfN2YzmXbqM5zak9x7yqlNs8o7FX5
584Gg9pdyb/i9Rd49a02+eO4c3vITISXza7FXWTlgCbAywE0BcuMn3jMyEeN5UUMjxnv4+yopWBC
SCKDeX7OD6b+2bWPlw2uxUQbTE5LDhB6MioqwEvbOZ8EDHb5bmi+0vpljDf24QrcEPRXf2yoiSNB
TG52DXK4dtM8z9Uc9v03madfQdILrkPjweD2NSdFqLvDXjhJlM+vVLc2QvJKX9v5VyhxMitShs/A
SAfUtDj5LuLqsRzrnYEOhtR8AaEPnjI3mpbuG9lDeLD464LPuX3FofLaIOjYwyw4Eq3iHOwF9uts
3JDsgY4bmJQ1LzqdcCXw1ZXkggJaEujIOza88RMaWv271e5w2c7bA93ClqwGn1OLSqSriYWM/AyL
+fQpE/uxDJK69DXKQTf8uUXvANODRv/7nOf5lCohb2xwIZkXqyP9XNsedF43AtzWRCoBzi0N0rYc
BtpqBpuL3foaUPmQILuRFhAtVvxSaeA5q8jT5V25FuxOp1MJA1obcw5UH4IdmuEH59rOO59CPpyz
n1l2TP8+K7PMI3IkqPyAQle9Ws6dyFpQROJVWP6CRA+SMX7lhaXx+fKo1mPNHzOKk5gilgZkrRFr
5gwa79Ot3dmRboqN18XaRfl0NIpXkLRL9NaCGb19guY0DiULqBR06jmHy+P5f0LKnwEp7mGJeALZ
BCw1DGXyootI+urMoUn31hDMZLc84UkwoxOReP6G7bXzCYAzKIKgBmp9kOB0x9aoZztpg6Egw88y
t8e9k8/ZseLU7f2+jOWTxu32dZa2CGXT11c24UPUZKW2u/wpa7cA2zAB6TNsaCHrizOfnFlW4fQp
bVgblBIaqtknns/QVosgbEi3WIl+M66op/KprWXDntiKRyLTvMWoadOH6KSHTRibs88id9Db+lZa
U4hhXneA2wjTeaOc+breomg63Ojyl+aWO7j/sdB/eAaAMIa3t0Ztn6Xxk2iy60W/vgD1wOX5WXN7
9BJ58JPlSaC2isBIAiqsroWswEuVNlGqO76VbLUXb62CEvM1Bp4uF6yngab/HKsjKodcu65L3de3
XhxblpRt7IHIJmMlLLleEoCkoeKfav0L1GKimm+Ruq0G4BPfUvZygjSZje5FZPuLXdc8a6CStSfw
1HG/JGmg9a9G+nJ5tdaPshOTyqbGHUmjs4NNTeg+I0etj3TbR09lEDeh7B+9CVmszVrssjqX/FoJ
+J6IIa1EMacWf6RgANHJddG+FrMRtUayq5rO75fE5OO0tGxd5Vs8Vb998KN9wJ1RDAb/pEpUJSCy
TNsubQNi3OBYDQan9212mLM7BBPefHWT1pcjWnEDZ/g0oLdKf6X9FoOPue5Zf75CmXo7n3o+mPgK
en/vvE0B2zdhdkTLBDQxgg53RH8I9WMd/OA+83+hPKjv8lDbFZEXzm+X3WD1BAZ3638mRFkQA7p4
DeJaC/QT4CXm8BWpktS3qinsofZJ7DYcgSDaCOqrL1b7xKoSSsGl6LHWgNUmpH61Y8z/+RVsln78
zvBYrTDq5dHqoAMzSHbwzcO49axfC1anX6AE2NQs87pg+IK88S0BRwBNGt9CVVjLXfeCu6mNV2h/
FllBYEUHpXTUH8w9OkaO35uw/E58630Kkoi/xprvhumxupJR54/B8GY9/YAq6a4+FsEQ5uH2JtwY
vJr16tvOcuXyWQDB0NYnhZgCYNnnQ5wzI5i5PSFdzcz8wWAD+NTowLqrtk8ZOFvKtP9pG5mNjtl4
8r6jmyC7lq3h3erAf3Z+Unn29DiPcfdWy1zcGLKNhS8paZ8ALu53E8tatgO1mIfpLnPXT4SOblzG
RJxEpVuIqyQj3aGk0rquqUDyV2jG46j3zjOSHBCugOSUfYgZd1/B1B1f5U0yJX49xD1ovkHe2VjD
fFdRr9hnDSV7V8xpJDTN9Bfx85sya2mIHDYIeMqm+9ygydrzHS9Jr6Dg593XdkO/ecjlgqt65r3f
UtfMwpmVqDl1nIpXiwGTRGKqh+DthmJnCnKJgbfWW9rl/UMNjy5DbwSgFhC7Kpy7kn3SMumg1650
H4BXnqifA6mCdMwUW/uOu2C2MrvJ+aFjxq6ZSKoO6cdeT1A25LrlC4+NUF5DTZsAvjYgOovuqve8
5sWd5fQJYELxgEYGdg+K9PzKlblxBJ+hERWD1H+lwpSPSA3pb7IzvaOsGH5j7Dbljk8UCz5PRnds
UOm6SnJbf9TjIbFClL7cz1KX3S0Tk8NDIfTqPZ6ptgN1eR8HCWATB1ALotFUT4rGvuqzyXB8k3Ve
tUOezAZDeRyjM9OM8370UWsyJ9/NTONpGtvk0Y5NhswnL+K7FrQFD8gCMMt3hFt+pc2i5FgDjgye
atporp8L6h10u7If9Djvrhj6MG89pyugWaS7WQTM8vQLYoheoOXTYO0vx8Xf6cRLW3fZ2ic3MBsC
X1auY4+Yt+kTLppfs/Ahv4rDH5Wf7s37+piGr8M1PU475oM7dsP6R8wSXip/AqRKWVWytvbkEiDd
/fceGbsDewYGfH6sfPNtjtwoQxdFQG/ofXxHl3C5pS62eh+Bshk0fcH8C63J89FPBfaxneQYPQgP
/G4St449u1HcD9/KzP2RN/0NrbBopJ6Ol4e+goYDBO3kGqkcjmPn5YNTSwxd+9FBuJXeMDx53RgY
bgMtx5bf0GenCfUsMtnXRKCNp6YbJdnFhLr2p5+gHIqjxYoiY/gEKspQZ9A6tJ8me3xo+q1k5urr
xlugzuAl/sh9nAqLlnws26AwILNttXlQu963nAl714CuIEgcDdd3DQluvRCprxlIydV1tZGyWRsv
0nD/fIUy5bRraldHBTFAde8uBtbT1o5zuRfZEF5e3NWLz4khZWIlmls0lCnboBd971tT8Q3MZ7+I
rr31aMuX89Y+Wr3kgtjCWpB3gFur2lxakXsEMtstOICuLRyqwJLDfQxwoXYJ3oihHCGYFf39IIkO
ILezvOCQazjfO5DoggLxBJt6872iuMqQV6chvtu/ki1I0vr4kNIEnQ2oQkGpcW4rYVTvWojFB47+
KQH713hNittR60MX+Dtq71IBoiVjY4Br1wfIG/5WjwPcRK36SC9NuOyqNsAp55M+u2ZdGnHkOS7P
46oZywEkH5wkFqqBytj6qQSZC94K9XxochzU2q3Z/bpsY3nDqTsd/CD/2FDeeEgiWGB+gY2EcrEz
GoiGgazw7xlkkKc5sbKM9OQsiafJ6oUBK3JofA7BnUHmwWCGzZgEl8ez7hAQfQfACd2VKCKcm0qd
imeaBlNkaKIZ4tcDzktcgwLR1kciOsevkLBkjRva3Nrabmsr5mDCgMBHQAONzLnxrHHziix1oFq7
acfHPL6tko3jYW3BTkyosO2kr0Td9zAhgIaG+lQItpSNw3ft7EPE+GcKlWg4G17eiwFv8VyDUsoU
WlMOQRrrc6YVX40YQaSAJmO3VUpdXzmo36KyaS5FTmXyCBQRBXcQNnhzAP9Vbuylt7PNAE0oDnpS
BHBk5Va/1NqCASXjQUEch7zz+6F64ph2P2mViadY4FlPBP5Yoo/L2lixVRtAFjroOMcfVah0LAVE
bDjGVTjJtTD3puQHzn9u+P3aQUpOrCgbOevcpugGWElBVmbg/VKDUUvE431ru4ERg/a0bJrQlkM4
NOST11RbLMBrR9vpByzTcDKVMQfvaV3ixtbl0xcoDQTjnP6AWPdB74G5Rhvf5QGvHdmn5hQnJaUh
BxljvBXbd/IlHV+79EX2W5nftfQAMH5IuyLdtTRoKKMqWWnUPe6Bc5+/z7r7XppTRNDKa7XJjbTR
udT4Kdju/N5Kr2z0TLllnvqVaAffc1jm8/Gdu8ZtmkLJudu6tmx8nKsASSvqdGkSY8oHCAGl17O7
h3CJR1o0/2UhqJ8vz/i6H1NUDyG9B6Jz5Tgyva6Nk2UqKihi8wr6aVqNBsitxpTV6OP8MaM48mgb
A3FtmMnka8fv+zkLJ3sHiflgqg/ZjPR+G/13A1M8d+qMWDAJi3o5B52bFKCiBVtxN24F1q0ZVHwW
elvcNtplBunnnNyNyeDzzNrYGKvzBxTs0gEBkLZ6Btk056nR4i4bA5/U5q9DdpdAXquNv83pHgeg
3+JZe3kCV/eiq4Nq33XAMKxeMgve905sQqgrJTtXuBC5ht7X7dQbu8t2VucPsGU0tgOsjQPqfDPm
uFjOdQ47BPD22T4ypE17LY8uW1kNZCdWlFUqXWRBshkTKAi/qdqp2CWd9kY7EAOZZv9YQ1Bnw+La
uE7PdOXCXBrxoBXLtYFkut/kdZhM14z9vDys1fMVBBcuCO6XHI56VdYTowAfCawUOXvD3/dG4x4a
yqMsniFhZgFe9liBFBbZmi0Noo8OsnTVQbcSt3RAzlXVKj2FjrdbZyIY3fLV5Z08mKnbRHQAyUbD
Yn1/eagf5xPmbIrDFu2CxFRJs1giU1d4uQj0bIawo8hBKG2YuT92NtsIimsjQ37AwWsZqqQo/Zy7
ZFok0mPoKgoMi+9ZU0WVlMcxpYeubzfKnR9vfgZYVQEVAXEINMBUaGg/DOA9bGHKzZYE4bhntN3Y
yGsTB20CPKV0KFR90BmNmaYLx0I3R9aBqUMm7TtleEuZM/17ZzRwigDdg85jqHypnXAC5QnOmwGw
HuRxbL2/loUeeTI+cp3u9a65y01xZeQcqA33/bJ3rPRfoPqto0gHaXUsnUrmAOK4PmN0FoEZT1EX
z1HdFUejlDtHNLeDw8Bx0PqlZoVlSfYVMrYbs/wxwMC+gVZrNAGCnU/tx2v6qoMwoy5AaQCSRcaR
wrEGeQemORbZmYbMIu3//sl6ZpMoVwWo1sIppSGQaQ4hBPRVR7GjKjZBimvbgWJEv8VzUSlR6hpI
Wxcajc1FusPb68P4QxjkQObmgBfo7l8so4trNYDFYANBB62y9RqvQJISjED1YAYVGN1tlKUTEMxD
GDLMAZl1exGW8iUH/YCUyUaM+XjMon/9xLoyUncEX3UiYL3tRxqVJcgU7XTYDdwGu22qTQGavu+n
mNvB3Bn6hgetxHJYB6kZwK0LXfBvFz+5bENNZ6Zg74QLsezBIdkAWpdx58XimzGZVxmS6z10I3rm
Jeje22JDWVtkNJSh3QavXBCSKXfiym0mt/GoCPACvh3a8Ykn85OW6F/w0Hm7vMhrAenE1O95OBnn
NHG8qBHMgYXmkF+bqvIe9QQWOI29hY2x4S7nmRBMKRgWwT2KeTVVWRFz6lwL0iI4NMDFhE7gt8Em
Py6P5nfGRrXhgYoVHXTQrwWxw7nLlh1J5yk3ORjcjsIOdXE9T+99figKy6/aL6xzrp3k88TRGPIs
jPfM44EobjW+K+cDrfaoiJM54sme8N2w9Uz9uKqmsTQlA2XiAt3hKavajiSxawlxOANC8sYMZEkS
TOaPzHu6PAmrdtA+iHZMENnhhD6fg9GT6CxCU25QF1BrBR9aNoA3z7qyIeX3LyxhSAj2wDoZatsx
Q5NsPKQFxJ6RpuvmJ+hKT/H9WH67bOaj40CMbgHH/uY8hWT1+YC8kdiDG4OeoBsKJxBaBwRBHG8B
JNamDTsB9zYkHsGPp0S7ttdI2zBQkEg+FtfgrdBu68aEyBQo1pNpaP8697gQSIHdDypFC7GTskpG
DNXbOUanekNj3Jv6Pelp4NRbgu5rc4d7PG6ESA+CqEOZO8Y7Ky8qEA6N9FDG72bx5fLafHwhYxhQ
NsNYgCjGw+F8bWjO5OSUUMoqSYhsX4wEks2uDZP4mX20+41bzfpo/lhb/v8kWhlGnFpFDmvpQKL5
f0j7rh25cXbbVzkvIBzlcLCxL6hUoau7q3P7RrC7beWc9fR7yfvMWMUmivhnLiYYBXiJ5MeP5BfW
EsMbPTOc6wP6euxgQFBjXUuw0PFI79LaUuZwKRFdEXvlVshMVyrfrenBkF/kpYfobQ+OmLr4j5+U
W9Av8hdKhvYjrUM17Sjs2t6LNH+GOPWU+7EOHlyUg1f/eawBVcqgxkPMGI8GkT5izClKrGFCo1jV
1sRaPGERnVTlHOGMYhiAoFALXCmrYApdBhBMYzmvAVU0TueOXk62YQogLkrQYZG8zon+NJQvSDw7
aXCGuM7HLFZH6NQ0luLUUG+/vrCMGsPLj5EvjacdQaYSrHdvyzoLC9x854Zh7KQ4AklnvhZ9eURB
gWstAtLbp2maOW7s61ErgzEGNCQ4/DQRu/4SX54SNUrKqbbz0HzCey205R4ZwLTNeDe31VVdnoJo
/xFXBknDwmuUFpQrKylG4UCIKPmsxvYgdDCgRbyvjfBD0/u7tE4NDokpo95m7aRSNZCuo69OpP2M
hHinOSLNZxc38rdlLTdxP94TlNjEbmpHXuPKBMJPu+eRaOTMIxtlNEqiyB+Kq6qENxX+Rflu1RQi
TR57VBfPBA1P4W1xvwAWDTLhCTrxL0pG8Jq7zZ92KeEVbbLsShNl6M2tBD2Iz1CePBx1dFGUYAeQ
T9WNQsyDuU/t1/Kt3KceL8/DBgOfGnrK1qcdnbKalKBX4w7zLDwiZLoDza8P8pz94kIBYpdwzigu
GuVvo8wIF30lPqhd/RAeBBLdZQ4irfrdu3oseM82xqUbG2MzOOqwQlFNLUkrKcF8bpwKHDlkIkbm
oHqQ8NiLGa0Ul1jrdWBzlOgSWlKsHljjoXd/TMfU79/qN/RRwUCmO97dj+UJL4ZGWShqL0HHtw6t
e+vd+btxHMhwKPEyJxUJHzu/eT7nvD35tcTjcojUC6pAwnqUSmCa53wXOaj+c1AJeGMRD7wcNTrF
VG/y36EC4RX+C8fZrs6MckEaAg8rQxYeUF96LMfMEtq5Abb0YX2m373gJNsovfRwsC6Hcs9dTobL
u8CjLFWLezGt1uVUT3jf30FcyU4w17Ud+ktI5DtU+9nZybQL//pAGdeFC1zKZLtxtqAhA9zerjwz
IT8eNB9ikP9wfOB7QC+78pV3B32+VSStjb7tQfb7n/lJcSJHILlt2Y07fI/336NDf5x56TtGrQxs
CN2rf+FSNmQVigL9Z3T+Nm/pd4Q0QhLcND8aF+QuLoTIn8887Zx1ob4Yzhp/hk4PSEh/79vNvtQ6
RSvk1XBGYbmB/MKxK2r3+poxiiYxqA0GZSzDgsqKAqwu9myrtnXTunfSfrbvHt4CB0wTTkiMW3l/
ip9/QhP4fXTQr+L50TF21Fvr6dnkPKIY1wIIv6J7G9KFuG/Sgbox1mKUr8nYKeVTNT9khT/zrIfx
tPldjYybB44pbMhLX7doZloH6RqYVidngjK0nNtqcOIyJzE6aHEqgcQVsVrE3zQ6giqUiVSmhdrY
eWTPh3iHgP47Gp3P0EUtR9I6YCkhhrPc9yJnEplHB66YeF6jCgfFFtQ+jNS6ByUPmp4nbzB31T16
32xXvxP8WPSuWw9zMjdI6+8bA43FPJbyCUi1O6h2aZvo8OGMhgmBVDMCmCay2vQeiPtsCNGMAojh
ORLB76Ds6nhv8m4uTBgDpXCWDHZuJAQvR9IUCFQPMywvFG704kGud0tszzwput9NifSORhgLuxnF
SpD/oSYMLdVqGxjobe0+Jge1viT1DTdElbJ5E2VkcVF4SW5HUu6Ck7Hn6R2xdhfeHbIGLwY2Hpp7
yJqjaqoNWCR6eaB8au76zvLiUeWsGHuQf3BoyqF8kaBOMAFnPoBXb1DsCsTctuTDRz6MvuUuGokE
F6N0wcOV2BZolZ2BR4XCKCnF/rOQkkQAA6UQ9BOjL+JISksYjn5qv5sPIR5dNzEaxecPw2t20Xdl
Icq3xg2fxB1Uwj9iaHJwJoJpU3hxrHIqEBA2KJtKQzUHZzS+IF/243Q2UJuta66JvP0/2IUbHMqF
o3DLnMsIOEGueFHfgopTf+6TvCDlzEkLsY74NRj815Ao1xKnaMk014KgWWhOuhR4o4ba8roEuxQ4
WfSPrKm8SuJc3pj30y0qtWuErlDQOAHUBboQTUos+ecskbrGe7FE3d2+jFzkMLpOBifHXuZl7Bmn
MMrxUbUDGaCVOJJ60zS48xdJgXZNyOPYUHKAhtZ/voCofwInmITQAFJVlKEgJWvi3YTmoEKKyAzh
FOM9yR7jxbluJ6x5RPgLp/16MKzKZ5dOrpJDUEus7Sd5RiSvulP3gaedxM/OHVzwqoJpnIfIuHZf
IFIrZ8hzb6GxtbVbN3NgJffjvdWSHnO4a3i1CKx12o6OelYMctpX5YoVo+4gNewRwcTrE8hwoBej
oS6A8tCiyyAEQmXttTYjQgu1F96UreZEHREXINQFBQXKet+sVWKir58jp3chppOBVuJx9o3P6+Nh
3RTQQoDmQZCSr3ZBGR7qDsCNUqKuSfrAqghkQUnRDYSzG18/8XqfWA9o3OpWKU1QMiP8Q1nfFIOL
NNRQPSv71p3oLsfAs1B+R5LvEA/xcYm4PjimOWzgKNOrlUoZtRx1s9mgOC3ITiWTt1SMgO/FiCiL
SwO1WEBdvVauO+NZ9aOSJJBtJ5JvOr1FOlc5r0+SipQ38S/t6fr4WM+RC3TKGlHQU+tLAXTo966h
pdsfgyfawT0IvB/LTxCw/rwOyHhWXuBRhilMvTjVFSZ0tO7jzEWLuqxA5i0ghcKRBmAhocYaZRUg
rID00Lq0m2ulMk3w9iJKb+b82HTImiME+lnGThfsrg/pd5knvdm2SJRNyoJcL8JaTKSfEoGMB93X
3Lv7O7Ei1W4ioZ+RA/jXexK4Pa/hlVEZIBtbbMpAl6YBx5MF7PI8EIlYdnCX+oP7qzcIj6GcZahb
KMpQUWQtZ2NUtbb6rbiJ7rqdcBLOLWcyeatG2WPX51HclBgPmqDJKJE8R2YTsgrQyuC1+rEud5g7
A9lodFIgk0MNqAO3cSyl9TqgxUMVaIhYFZrk3Gnf7N4jr3yzTvJT9DAfEwQJ0h/pzHEurBjWxQdQ
gwUHedtYIz7ADEYSNm91easL4PP80GanyJGd+1DVj6W9ReYYXEEESoig+7xuvDJ7Vf9MArUhm3zp
wSm/TsIp2c9n3ZeOpj8d9b34me8H0riQgSWTG3jgCSKxZ/jQbvWnO4u8GHteVRnL224WRKdKPuq8
6cV5xrcs0H4c9LNacrpmfsetv2zVlSwdTR6ruB615GkTo71QbFDWj7AErjB+TvrbCHeYMEJUVN3F
Tr9b7kWft3eY55a+AaaWuhDQlNFOAF4ye9mLeOuK9oLtWq8+PkbTsH99Xdd9f22g1LIKYlmkTQ68
TkInJTIXTUBkqcHT2r0OtP5FV4Do6n5TmNs+NbFmIhpSJbsNjmp8WBPkSI5rqqdEH9fxmCfWZibp
PC9KvJJkKDGyb+GhrclPnCDYtYuNS68jgtvL5PkJ3gjly4OkLNHEFuoYYZ/sisppVOR9vFyzJYFU
+S+DB7eeFtcmlLpOmRr0obRutZSedKIzNT/C7p4zh6wb9XYOqbNRm+q81yRgJDei3f8MnrKj8C0h
+q3yD9KiqLv+e8PRBbBoW27VTsLkdb2tTS+5dJvxGNRZQbILDOoMzHS1C/93xjzoHdjyoXByH3VE
HSwi3bdeQ8ad/Ko+XJ/E39Gcrwv1m/IQqViNLhHV6iztdANDsx71g3FUXi1Ej1tyPyAWo6L/v7Jf
4TntDKFdcSc60vs/CDdh3H8+gFrFEaTgMVg7cPGG9kB904PKSPGnhLPBmU4ZKUAErVFmCV3eS/OH
9oghLIgF2hNKffF0IRZXgmc16S8zueoZYzTSGki+hIisKRN7EwPRfeTF7OQT7ALSbXwvOJmb+eM+
dK4vHfvWtAGkZq5PzCSILABquGCQeSSv7zJpH+dduRt5ByxvcNTtsK0RymsCYJUuWD51t3fRGWpP
RN13yNiDMQEad/fB/Uf1ELodklfpjWJziVEYi4j+B9SgIw8AsZDf0bbNZThNGzBoy3MNhi+hI0i7
OoM2tfb1aWVcJUAPZ6J0ae3EMuhgGer4ly6xVKSI6sYRdL9J31CKuww5qfq7iCfsyBoSKrKQkDdR
kfulvKjOwH7QRKh+0zNxedS7+nnGknIStgxnjBKmPyDUsQ3F5KIsMxQOjnFD0PV46HQVzxUeXRNj
5laJNjQjIMGHLB91WtdJICXFgD576NNHXj0Y4HZOrYoURXlXN5b5EKh1/RRntba7vmSMsw0FbbgH
obAB1Q0aZZzdEAW9CYk2Oxb3oen21n2DG2ByqtNvbcdngmTc7i/gKF+ihhi+oQKumbERRDcVUMsP
Hvu0dSSs5PWxMQwE7fDQkNehWomiHGpsoWpVfb5m+JZ6P+SpnUGF7joC45J1gUANx8gyrYo6sLY2
FQTnitRukwc1P5Xt5FwHYs3bdijUtTUa4TbTBEC6eG7HkhRh5S71Ed1r0NT7B5Hgi1FRNl/pIKIt
V8bxfhHquzxKJ7Ss1OG5WqyzWHQyZ2yMLYYNtlZeG78zo5Ttz3mvVjNaX+3BOhf5vok/uTF01vQh
+AovAb59lGZR0zfU6ZSjEQe53vI+Rn9tvxtTaBM+DtzmbpZFbJGouZuCSIJEFpBmP/DzX4vXHX8s
yFsYrvagPob3la+CWNK/bh0s77EFpWYwkAPQ56UANRMQmJNEvDcGRwW9SvQQDZwXFGtT/cFCDO7y
qDZ78KpGJbC66TEeDyYvlcx6E6NGfL0FoDhVhKLGJUBYGEsgpQp27V1p2qKbn0Z/wl0OvH86zkaw
LBHLwR2/5uQHWGa4xaVu+XMYTYiZAjcOG7QzvCYBWD8FDgjr4oHRITONWhgVXLHUUo0Qy1gQH4PH
CJ1gcrI2d0KdtOKL3L11mWtONxCpXKxf1w2EPba/Uek3Wr6kg9yuYzPLzyrTXuVGds22ePt3KNTK
jWVmVfmIseG56acQcs6z8qCYvK5dlrVrurnWpKMiHQ05lwYSWMXQhioGY4i/ymw35g/osCNDQxYk
xMUf18fEem1CWO0PGuXi5UiVujQGGjpI9G9ROoIQaJKL7HPChrvvpFCztaItbwxIgu3RGdS6opDF
YFwc2n2U5Dp6lzvT7VKeWgIrP4q6fEgFoplE1JDTvpyGuAThV66D2H9JZXfoXns8uftIdpLE8sb6
QwbZUT309lSh0UscTp0yq2SsEefq3xfzPouaPfjrDsgV3Wli4FRWwzkbWa+yiw+kNtTUlKuYGz5Q
P01ecj/64S7Du0zt7GCnPuYgz4IyZeKjBPj6krE81HZiqMfEGBlg80xWtvb0tVNPOS+Uw7K/7d+/
4m+u0qWaqKmqwgPKcBQKKgW7wTGiQ5LcBwPkNTm5UtbW3aJR1l5Ug5DIaEeCZsu3uVmj5S+a9XJ9
xliH1haDsnG9N5exrjBjQuYl6ZOCqE3qyPPDdRRWngh9DTqoEuD30E9CLUxYjfmUZxjKIr+MoWE3
9b6RoOSAOKLm6+1BRRFBzQt1sMa2BaVWq7WU2gw0WOE4PGfpk5bhjXzSeW8R5qmF0wrt/ZAVWcvc
L41CRQVLPC8S/LqDjbc4d60fGy5Wy61OAcTtiTUS9YGXrGQZh4HLO9Jg6Mz7op0ZG/2QyyZmdKxS
N66Rd2uHl6XQOZkUlsVvYaidbOZmIKY17CPq/KV0sKfB+wN6EmMGgSkk6hTOHYNtKZtxUZYiNHo7
ir8Ncu7sCTwyqpbc4H10k0OvaCxFA6pC0V0JkWmrHjiXKd6cUgYjR5BVVETMaSCe4/497f1m4nBV
sa6j2/mkjEWQjXIRUxhLPGUPgymT2Sx8EKg9NRDrRP0QZ/mYZ9gWj9rfKAvozCADnvLoqIfMM94U
ywkeW2+x5z2yil47O9f3+jpJVEDHgvzw2qZgol2VPqORDgNVYQBEPRN+zsn4o8hUDgQrlH+BQY2q
XCQxtQRYJYgaH0x7dIejhLRFQUA2eDPYvSM6IsjeZI4bY9qHgkc62tHRmk4Xp49hMOSjgltOXJuv
cZDvpFI/mZHGG95q41+n8A8OtekkrTTrJgNOlMfPbf0c99ZenzOnhZaGMr9OiwBalv6xjUc3HFuw
28S2OWfP19eRNVh0IKwdm7iyovro0q0p4M3pRguVZlCGGNPbzHgSRc58Mtdxi7F6n815quBx1g4F
MAzZno5ooX4Q7NjV92AoWc79fjjkXuZP79JnwNkXzMGBihESJRrq2OjBDWYWmmmOq522gMgNrP+k
bEHeGwScGNLX7Q7/vGFnoCaxVAJ5mNaUN9gYvbJ/rzXkE0Wwh/bhQU7S/fUl++qsL9Go6TRlNdF7
JBbtocYN7zlpDtoYnZdmdMoyIYoZ+9fxeKOjXjRFvgxJ3AAvaycvN5T7Sm+JamZu3CW3U8ntOvp6
oF+Mj2aQMTvoMxkxEsSDhJvk9NS0v2rjcxJ4Zvm1guYSh7pfw2PGSVUAp7Pkb22aRKRJCuEoheON
nOfIteO5COGmqbTFCknqTgaFd1elHDfAGy3lBdoYvC7SOtpG8GTTqbBHehx7k8ErsmIuI8ot0XqK
d7dCV8jicZPL1oxljCpcmb0pPUsVZDKb14hXLsE00A3SenZs9vsoGFaxTECy5JdOxDx60AZcioYg
jUjCcSbX7ZM5g2vhu4a+WjwZVy+wgVMFsKnFw7qONZBiCRruiCYs8knPRs7rnge1/r6BSpq0Eis0
LtmVIT2a8vieaCAEH/V9o/E49r/6LljnZlSUT2kToSjklc9PDa2zaulo7Ol/qGbLGREjXnGJQ3mT
RA2L4HfNRxG6CuSswWgqQ3u5gG3U2VNn2nl3v5i2xitg400l5VVSI5r6ssFU1gq4TGULKpxNT9Kx
dMZC44VxGbf3dZTokFhbQdb/vVy4Oi8rsDUATUumn1mFfJ0c3plTuO/y+C0ooAWD8MmvRJNIaqH0
xRQJOJGhRBo4uZ69qji7rtvsind59l98D10HMQhGUY09Km2KEL0FuOKYKpQvIt3VSk/Qncxyq5bH
88macdAyoJ8BzyV0O1IWJZSZpkwF0lSFiM4CsTBctZydpWpAMMzTtGRc8EEYuwGjzCobhNIcJuQU
8/qoDEdRt9X4Zsyd0niOweZjvUYxj/GJUaV1iUktMjjtOgNkMdgy0qGI7/IOEwkNmOQxBZ1x76jl
KRR3KSTkGhJ0p9ncSeMh6h6M2G30I+gzOX6JtYM3U6BSgVRBmJVIyfA5rRZ+G9P2U5dTv5oCzltj
9aa0KYEvBq0POuJEoIq4NG2pCkslLgGTGL0/6cW7ZC7n69bKOjq2EJTbs0JFD3p5ndikJa16bHH4
L8K9lL4E4vd/B0UZqW51ptFJ2BhNK5EoP7dC7VXGURMKhPY5M8deoD8zR9lo10ZBjjZylH2UeGOg
iQmU5LP6H4d3VqM0EVHXwV+JXtvL5Ukny4xbAbsubVF5lkRoZQ6OlVJwloh15m5hqLE0MRSU66VF
TUlxmponXWjf2uK2zDpPFycCsmZuSn+9Hn21uz8Do3bbokC0NumA2BeTHZU76ycGp9zOFTnEAojM
7X4ovH9gHLKGUk9wFK2FyJdz2eEe2vVriZUYdjcJSi0FY3Sz7taSnqBxeB2L8abGwm3AqFtMlYVF
iDcu6sQrxZ0g5RPlgl1XCBtU3hAiGzi4qvRSWue6AZ3kSy8RblM683DefgO1t8NiySarwYB1nVjB
t0l9iFIcyK4q4ASr3ADMtaZ61xrvnLEz13YzdmrDV4YRGWML3GZJSZaBN+hcNqSWvapGNzjykZVe
ETAbSbgZXIdm7skNMrVdihzR0GIGctW7mTgcFn3yodF6HYTpMsHzsnJWoGODbvYXxkUshbBHiTko
HNpOw6up69+uYzC6KFb7+QNCXexHq+kMa4LyjmTdBRWuOK+W5TfCTa7eDnFh16+W7LfdrVl+dLxm
OKYz2EBT+0SoU1UYQI1pK+AZ7jUU9cRPQqRUpBFt3dpVgsHTXWbdZ0CzqMnggUOC/7de5+ZirFVF
IoYLEIXqaUYuwiJGDOHHESQ6Nfo4diZP6Zx9wfiDSJ+uCKpl7VwAcTD8Tnb18n5OFwKZRqeIOmil
oJi2Aj+76V5fVubUbggLKa+wNHm+xAPug5n0Uk0RsSA+Ocb9vg/elfFbWy+763jMid3gUR6gjiQQ
aQ3oadKsxVeWyZdH0a1KmaDu4S6sdX9lso0zybkOyxsm5QDyaZgUcYWVLeFFCH4MWR0RZJi8Uvkm
Dbk7yhXvIcLc+aou45hErgu0gpfOvY/U3OoWzGwsz54sT8/SUp1iqfJNc7lNpOdYQvHWaP1MZyg7
BKCKJ5bwigAhQuKBX+oj56xh+giUOYkQtl2bgKnjTZ3iuU80c60tmfxM7h+miMdwsPqyLyfo3xBf
KGyGCg+dJQKE0oOP/haX4iT1TeRmeOHodbWuAa3ufrM7BYgF5dZk4OjSAzsOJuzICJTny66IeESl
7FX8a9rALn0JJZtZGYvrKg7dDvXd5vjaSTxnw977m4mjTKXQu0WcO4zHAB/YIClkbEOSZoc46OwE
sjCGK6/PKnT9Xd8VXGBq9xeBAD0wCcCD2LlBEJIF6R91N4BFtJnQkrdT6tva4FzteFNKuQBzKFMz
WcVnC9kxIIIdhL7RDpyhMUHQ44WeP/yDCobLdVOKLJ/Mdd2K1NxNMapYUL8F7T/O8c40+Q0M5Vdq
WZ/NRAeMBR26vvrRILEfrlUgiRcEEweMafYbMOouIVmdUaIMbc2sFmTObis0n8/h97bkdUzygFZv
utlfeig1uHsDKC7uk9FHQz8xQA0dc7JmvDWiXJJWwf+nCQxBNPCuDvPHSJy9vG4fr1s5GwbcKgpY
aqEyQ3mLuiohrrTALUlKTEZlRnz0cZKlf2Rwf1AoR1GkVRMipA72gU7bSVb0NNexnxQW5/nFPMjA
qvDXYChXAXHILOxNiJkqeE8uka8GBYQydx2eKXXoLLxXEW/uKAdhgtxP7UvAheVtJKOjfSBJzNMB
4o2J2qsIAkSWPmHqckS8nAZaAQmJl/x7nJmgBhBTPNJrZLBcJVv6p+u2wX6R4KhC3ZaOu97vGMzG
1NVeiLpxRJczGu605rj0bhdBNa28rcqD1TkJtNdrsEmBkuw6MPM4/oNLlzeDlbaehxRjXiSZZMgc
BRPvAvK1ZQIX9g0EZfcz6qazTAKEWcSOgFFUxk6Ho5UTO51Se+49ffaykMdAwBsZtRGMoqjEbIDJ
aIKxn6r+ZWkyznuHaZWbkVGbQNPjvhVXSWbIhzc5FKfLJwPWeX2FmDfVDQhl+kgWo1NoxjgQ2iTQ
KmrhBRtZIS0WTJ8euvSwCLvrkLypozZCNop50cuALIIAkcXsEJTFt+sQTNe+GRV1YOlKgFyUCZ+L
VC0pmlMRlH6vn2IQDP4TIAV8cGDrVMAyeHmGJHo0BuoqHKwa472UJ6C6K0x3APVMaaqv17GYpzA6
Mf7Copaqqdus0y3YQ64d8XaapMZROkeJbBEJ/etQbKv4A0UtUZuhlKZYRawlpb9RwtlO1IcpL2J0
y4Y/hibbK+HijlUgc6aTbfJ/cKl1U8V0GpIU0ynDx/fo+ASHbTiNnMQv0xNvJpK6YSipNQbKOjpT
dbrsoQJ1oDSXdqd5VWO5YeRdn0y2Mf4Z1Po5G+e79ENvSTkGlYXugDTBUPlK+02FXOq/w6EuGhKk
Cs1axLDkGuKX69OvjpGaSB/7MuF53dWrfnmb/D2FX8qNC/QmBLEJLCt6jsc9euOVFA2ovb2MAcnS
R5TKTuJTqXYc38GoSljd/V+T+UWFDNKqmb7kAI5btMInv9rACj1zEkmHC0mdCn5ePQ7DTKzBdEb0
b1ZD4MlDjIqviMiD8TCp9f2ci7y833WTAinN5RoXnaG2ICxH+XXy3A1HzTx3JWoPsxdd/5Y2Omel
2dsTpYEgNAV9q0h5HUWawXif4cxrMhFNqvZQTiRWWlJI+6n4PkOtw/rP1Qkw7wY4lsHpDApIWgxr
SgNZjhs4bYRviBG5bffeKj9rnRPcZ8ffNjiUBxD6OUlaSGuCdWFfFfs8tlsBxDO7fDjPki/JOGs/
m/65zs4zl7ebuYgbbMovqGYtd/p6piv1LtMhoZu+oKnD6U2vDx2xHzlOlukXNnCUX9CrVkqkDnBh
/rOOb1UwdJt3Ba9giXnablAor9BaiZ5VClCGdNlrWv8p9TLntn59IEhnXRp/JoJdvIgBEaO/LIJf
E6AsKdxntXfdwTFPB3MN76PpEXXd1KlkWoPcJauKuDyVJ0FFvWguvuiN8XAdhn1b3uBQNthBF70P
FPgYZXxFikRS3CT2FAm9DqErooOu3+kBiXqRs6vZtr/BpexPnoW27Rfgos6SNEN9CBaF4PHoBAX0
X1O0/Fvf2yL6qBL0I9ZQe4YwiGFAoOv6+JnLufkMyi6VYCmUsVt9WdYfKrU6tigWyqeJyMLCgWJe
aTZQlHHmllaNeH2hpSn/BGEvSnnwuKu8dnxFZdruXw2LJi5L2zQooCmD7dZ4YRTbwLKgraByrp5M
J2LCWa4s4etb/HIzqOqkJ8YII61nX21/ogKkKnMnFh0NKskiT2aFeRJs0Ki1gv5G2hkT1kocv8nN
sz4cZetlDCLoQh2Lypu7nrMHeYDUiqVtIKhluQ6vSEio2yCPlxqZNOVtrria7iq8cBDTf/0ZIa37
rUURWLtkMCaBz57MiDQsSfd03TLYJQgbDOoNGbQoIykmDErMxLMVjxZps3IgZS4PjpRNt/WY3EEc
9KOBJDbUvZfnNlj2wqqj28R3cSNFdtNkiVtmSmAXAyR2xxkdgIkVCJwjQ5IZ9y4DFKVrQRjaUmn2
6SwQOjE3QFKVKUgXt6EvIlekZWW1kxMRVRvpIRo6X61Su1p7fZNxDxHgfxIE2n4E5R9VxAORSsVH
SOV5FNDoi4RmXvDCc0w3vIWhd1IH4Zw8xcrj4GpMr21vlvFFF3SoRr61ybNY7rR6Xy8P142Bfcj8
vX+tdQU2t/UA3Yoa5MNRmCEuBwF5oqxSb8M6/ScKbvrG5qg7HNq1kyoxsHMRtt0pQenWRotOZl7U
ne2OjDXsjjQfqGYvhwMOhhL1URgOWAMHfSFobEPzNDFmV5rOos7j92cuGjo6LchKQYUeBcqXeOFo
TEGqYtEyNPaiEaHs0RyAKrjoaYpOY7GzUOwqQMKx0Dhbg+knNsDr75t1C2NLyEpk/m0osvvCNPoj
r8GNeS5uEKjrB5TnNdydMJWTiaDC4lV64KTGrlSNf3IqWioqgzCBq57F5VAMtIpN5QjTKKIHrXZj
ZO5FXENVNx54Zz3T2jdQ1KwFkzyIRbFC1WfIJRK9FUkeJpxDg4dCzVweolvPWp/1QnxjIcMco2yw
4PWXMU8mVMmCNAqsSV8KSqMRRUeQ0lxZN5CdiG/mxC7B16C0d1bmJtBwrhXOUc9opYPOATTHQAyA
BmbQ8l8uVJUNaZ4agOwKkp60h/lef2pv5fvAQ4/DW0Nm3OL24S/c4q77KNam3uDSVxm5SYtE+h11
WvYmWphRgZncy+Gxl5w5OV/HYrBxXQySTizEhZ4OuPnicPQtErpGCGpsSFER/T4/5H51tBbyKpLs
ufZCJ+2IGtgC533BuiVuh0u75K5TYl2F+SyTB4nsGe1N/ZPZOLr0/fpYmZnCLRK187TcKuQxBJKc
HOGS+7l3FPGoaShRUHaN7tU5ZHl48SGGqMPlDFOb0DSHUB5WoemWlKcF9/pHMSHorUa2I3rtnoOH
Y6eQzI6d74Eb8tLZCs+YqM0pL2ksDgk8tkUiL3jS75PX1jHc2EXazQ+xoOfEgcS13ey1h9oRvnUg
NPbbtwrWXdntDvck9H3byX6nvDeeeBaOMe9hxHLtaLhZBYRAk66q1EUg0+clTXIQWRrTbRBP9sw9
tlgOanvVoNa9KfIuE2ccHsUqJIViqdwPuBXvzPfdFoVa5ybTYsjMAQXcNiJa5Y3sVIGfPPpUetRO
ZIJnSW4tPi+iP1qeNovudetmnV9beOqtIFQTamtXWWW1Fg7pYhzH7JcgZa/tLHxeR+JNJ+UXmwEs
Z4UJkzLme016nofHLvj1ryDoZ0HSZ31hrGytcrrYcizbgbJ4S8ZtIGUFOjeTRgv7LKYVaf24Tprq
CXiR4yzuzX0j3w2aO0JXTTqWkiPq+f7fDY9yeSA9GCQxAmyovTXImw3SWZNfr2OwN/7fbwn6qqaZ
SVvlFVYpHlG4N9QIdwhvpjkeG03+kZiPrRnvriOyN/IfRGoDzFaKzrkAiE19gixYSXK94V0DmBgg
vYWIGu6hXwqSitZsIfu8GkYf3ZbWiPCIpZb9x/WRMOdO+k1PiTIvjZ47ERVAYyavKLXuzOCGFE9B
NjsypD5r/S5Etu7f4VEzl4cQ+0tWTfa0fmjUuyD10vkmMd/z4DzpPIoA5vbdDG79fXOVNsQ4SUUd
YPOwoAh536QtiVJOpS7TG21A1t83IGk4jEh5AyQYIUWlG7YYW3h/m3co9OCYHW+xqPNDD4tETkVA
lSh1tlCy4nbLj3l6VOSj0HFyS8y5W1X8dMMC4RYdmje6dq6yAGe5ETraPB7ASxzXJWdA7DvZBoUy
h0KVKwHayyAoPUV3zW7ZIXu1z08VeAgSgsQtKIMdZV/Ywin3xJxAD8bldS8zaPZwa9l8A2UlXa8K
apNiCwwfdwouhS+o6ft8e5I123RqZ7A137DRyPwK9ipbOSya3Xkqx4aYDULbb6CMCLHRKW9DzEM/
E/CajLb2MB1bf9glP+qP6Ky4aeUiDcaTwGXf2DZjpywqK+RZb2vgJiUxBYLGv2O3kz+Dz14hyC2J
nkzqH8iS3lUoUoamKy/9xtw8G/zV4jebJ1DVNLVi4GuPJyvHLTG4GRMXay96MzEf+mPwIN8GCwl/
XHdDPFzqYE/0ttIgKINxjyRGCEE9QUOu5SWBOCi/b+mb0Rkpar8nBaOLmx9JcNQyO00GstSc59v6
sXQOc2M8v0MZGxhZawMlWbnYtTC3s8j4qeCavdIbi8qvJRJx8xcRt+VVzDKd0Z+l+x3h26CCVBxs
AjNQ++pTCFQnS3cB1EFm80lH3DBuvesrxtCru9imvy+lG7ywyi2hX+Ons13bhoGnm/GG/6BZ0LjV
WtCYv4s/Olt8EG4Kv3tWEzs7Czezf/0rOF7xd9fG5iM6MNTDY8Fuagl7ZZS8UrXR2c55FvNQKI9U
ynhJRavd1CBkCXTo7/Y/+56ngMJbwNV6N2PJoCaDMgWgiMlHK7lt79TRh5a6M0KEyf9Xivu/H9P/
C3+W9/9rju1//xf+/FFWcxOHUUf98b/vqp/F/7nPvn/8bP/rf6j7siW5bbTLV3H4nhqCBLhc9FyQ
zLWy9lKVSjcILVUEuAAECXB7+jmptltWdcv6e65mIhyOsLMyk0li+XC+s5zf+K8//PFt/3v3oq8+
tf/+Rz+8Bx/+x5cXn+ynH/5jo6y0y6176Ze7l8E19tvn4zLPf/k/ffG3l2+f8rB0L//4/YtGAPn5
00qp1e9/vHT4+o/fgVz/ZQCdP/+PF88/4B+/33zq8Wub3w5D80l9Hf7tnS+fBosPIcE7EE5hEeBD
IYoIYHzm9PLPV8g7pMNA3A9ZA3Jizgia0r0VeFP8Dk1zRGQAWEORiFb2778NGsxpvMTeRSl0ZfDA
OWeiIgns9z/vwA8P6vuD+0259kZL6BXOH/zD8uKdNRUU8rG3IlGP42bUfByOrK+uqrpFNnx7rK1/
VWtarHN8GEPvQx2rqxm4TdCDl5AGZSHDck84WmBT2H1RM0CULtz/5R7+cYV/vSL248j91xW9ldHO
zAZ6ipfhWHX+MYFlYCF0B7F12qqLRLgthHRJxvt244WLPSWsSjJDz0Dg6r6aKng0EPfnM12PZCSf
aGzKjHhJXMQD9nrZxu2WqOYhBm9321jwaOa1qhHwW90h+VPfEYo9kLf+sXHymYbrcV31w9pWULkt
j8sKCngw99NeNUO5b3sPabeJtjCfxAU6ur6whB/KVhfVWt74Wj8gJeoBJslXMYC3TAxiBge/+hBO
UiIvmXyZev+RuDlCHJF/vzBdZnrEv5yNrtf1V8238MeN6vsNPd/ovywBxHaRB9n6eEyrxstGk+SO
4DeXIpGbdCJZh1zXqEG8hySZ5N1p6apnreKDLmua0bksxmHYaTYFu4brfVtGLz2TWTt+dDHJlDff
2Ip5RVI3oLaoqT1MJQwMLKJk87QKxk2/QPk8raNDkO0M23KzNBlcVx9iokgGj9JbY+JfnEe/9da/
b5bff+qbSgcWNf5Ye+l4XPh00zTiAnE5t1EfXuIm7+HC6kNQNja5YDx+4iHG7xJPz1SiGzauAI+Y
NfspqrayK++rqdnB8OOLSyzfrUOA9Lmy+RBqsG0x2NWtWMobV5pf9ZjfFKrfL/3NQl3rdFwqzzfH
npf7ZZ12LTtKPyjSZC5APN75lN8l/bYu4SGBRM7nMQKboLZ52oqihi9HFw8N2hgYvsSYBkEHbQX9
DjmlIbCyWN+BmHb/9zP0DaD8/VLf7FxCdYJBW98fnXM5kapQZbqpR14so4sKO5dfeobhk+iHJqzu
134Ycy4gi6ZjlPe6O8Grc83mPv4FG+fHDfX75bw5XkQVJjpjbX9MoHFxYEIzh5n1K0P1N6XJ94/H
6vzX6aPAg65Kv++PdOlOpjGnwcLqGXkntmBjkEIbpmwufIQw9hTBYoiPz4SQ4JUF7X3ZDuis+uKa
l/bCDQNYy029CxnI1HEjn31wz0gAVLKKX/7+2fxkOWdvkJgYFs3zonV/nFVT0PIlbXug7SpjrESD
61eh3G8Q6O/35E0LmmH9k610sNnR0yHAAS4yLe5PuRuDJKNEF3HfXTlqsxTeFX//y96cJr9/5xve
DlfloOZGmeOUrvd0SS6qOgGaS1GODlP0ChNzXsBz1ntfly6XS7WvIradwQIpvN4i4xROMtk8Mps1
pf+hMq5CJPH4OdVQ3bbJAmp0nLS/utafPAb65uQRscWL+JJ0RzuNz51cgiyQKdQA1CGDma5BJk2z
i8r0fRAMiBVfZ5A726c+ECRLStbBBafcLL790Dqv4GV5ZclUtCkvJsryWkQX0yy/GBncTUuH1gZy
BIuO4GjT+r/AB362GtE3e8aaDGYSNDTHVQ5VVlNVDDBODcLowV+DJzZZxOC4XUvrfCwRX9tFWxer
zDHvukuHS3D6clgJ3HrzkK2QtcFs7aId4i9YaPe8lWhzleZXsPu3gKj/sOa/xdvRD2yWlqfmWA0e
zXF6SE6rhSoUnYLxKp3WaFMuqFBgBbJk4zQj15fUdzrq/Gt0muGbDkFDFo++zBGSB+fFoMsYh3RN
IcEOjpvDsG8C/t6bqseQAxyGNjElTmdT3ezcID/5AxGoRGQIGza0PUm8XCRt7IqI0YcQljR/P/jf
gPL/Gvz0ze7ATW0TTUkHqyeR40x7EUX82Ebpy8jIXit3Vfcf8Lgu2BpuaW8vfBVtVaN+2VT+EWD+
/v1vlnyV2B7NZNYda934ebMubT62KHoiMoibDiVFSuupIKoluedPn+uQfumQv5tLFyMWLw2R4gWy
gJ8sZdEsDNPWfZ3bGZ12NKkzO4CJTlviSmRwmSoTCJYoutXedl1N93MJCV5UhF1/0TbjBfXgvEOV
mKDBTdgmTUwK65/glHRTvUs92IPy4NMaeAlKs1HnpkUqFPFQTfn++n5NAHMM4ZxhU0J+p/HvdB9M
W3imf2S8CjPD+A1bBIXYxLsalX1fN/GTCOvnEYt4Rht9astw34kSYv2o3xpBn//+Ab8xZP1+g99s
YrE/TEk0Bu7ozyhoh9I8DCM1SNumXeZCvwMnIbDbsA915rlzg21SECRjUURTX9TbBKVIbmv6KRUd
yvOOtlvBS7GBhvXYT7PN+hmF8N9f67dF4D/NuDc74qhtacbQjUdOxVU/XsbjVdipGxo2F0Nfyow6
BruwOCjmmGx61AUJESpL+zFPUTAMJYzY2jDTYn2tVH9dz89r2VzGXrIz3Zh3idl3MyLzYOEyxHTf
r+GuoSV+Kz9y8OGaOip6g/gD/ZEn6b5FKjNIFP1dHcUXOhx30djmCycbL7htohPW3syDHn78Ogfx
toyCXIpm8/f34afP7M1my1esc2Ia4Y3mpXRnnWwealXHhSW9PEDkE+c8kUmm/XnNdZTkGJl+4a3p
zhG2fpJeX+5ptUJa3apmM/gmLmAz2m5IgKyDkAq6H5Z5/dXFni/qPz20N1u2tyDWoSxbe6zamgW5
TpfyIKNqueRKcNTKyXXZGNi7nSegH7o4BxXH5mWqT4gtKe+QnNgCV2dC3iSycvdTm8CAY6X9ZTqq
AHImbXO1+l6OOVttouEX9cy33Mn/dNlvdv1lLrX0WKqPA/Mt6JbQxNQWyQn1IMl2TLt1E4rObvqw
moqF6qkYW5XAiYfVYIaYU7XKu9jw684te0Y6kXcMNXPXVGIzu4hCY8tZJkHfzcO2spumiZttFAd+
FgRVBHFW62emjud8IPLZpeWN1VADB2VA98qr630YGGCn3hgAkcMLhrTY2hE+BSNFRJz0S3XHOIq+
c9XIQdIrRD3sx6V5TnpxIyey62jTXmIWHQwvrxJPbSoerzKLnejQO/dVHkZ0OPClrjGPzlW9r+bd
MEZPtrYoqmMNjUaCxxQ0zbSJpyTc/mJo/2S0vPVaIKaOHA6v3REUPtyvDoeJYZg67HstJLSjrcu8
BM0sj7V7mWnQZ9br1pzMQ7dJlZs2OhzYxmjyRAaG7m14O1bhKVyFwekkZNcg8pyoUkg1Dknx95f8
s1PJN+bAX465euoUjauuOdZ18gRe4Uc74xkwfyoLHYgbhHk9BUH8hGiM67kZ7K7RcE+XEbID13PW
qQnkzdCST0sl7/4vr+jNaTTEkivmWAHJMERek6XysfyAFX7PQ7UXXjQ9siA1RYDggo0glBSyUtO+
Qb+7p1rEOywwrEMCKyOXJV/lrne8/MW8+hnu8w0s+MvdCsYFzR/rd8dSwPHcD02aMfCRdmGDXGAU
UfOhVmEWe9G1LXFsRpSan0UR8zdxS0YYk8/0Wjjtb73JwUyQ+BoLd2WzX9y5H+WS/9oNQ/bjmYus
SiadI+NR0foQrGQ3aWgavOQyTvQhwlRP3LqFQ37eEnH7i+/8CUwSvtmB26AFd6pBE4xLsrM13/kt
E5mUyYXgScEpDGLTtDAsLiD7ynjF3w8whQjkAs50WkbFGq43ibC/ap78BAZ7m4eKh84mQ8h8jMfx
fVg1UR5aKIV0Pd9wZHhk9QAchdXqpfVAnsYqEQp9T3Hqh/ptZZvQetVmIeUXLSkkDn31KUq8XzS0
gvMt+Q+LcnheNf4yeDAu/c4hhPPoBCLkgeGUHzlq5leykPTYwyZxH5QGqcgoRqUcL2qgYc0wfPSZ
PvUSaADsFPz9mIygfI9OHlFdTre2jNAFJM0dG8PNGlXPcYwDnfKXjTL2FyL3n+3Yb9lhvPEYkL/E
HQki3JlNk81QzdlsvSTr+vaZ1PbjVGKDoAs9Umo/xVifs7LjApiCuGoj73KQpUaBE4fbEtTuDDch
yIWRL6VCVfuLkfhjy+f76H+z50WdtwpvYu4YkAlBWX51SQzEwdJXX0MDR6pQl9cRDr5Zv5pTQvWJ
aGx34IXgylpcHlbYhzXBhmX4U9yjOHNT4XWB3X27vv8K7X/QLf75W6D/Un6BxaJ+tW//6v9BpP+8
afyvP2H0fwP6M9c79VX+FeA/v+Gf+H7ov0vODAtQl6Fbhz0RJss/8f0gfQctO/gdSI1BOBmLMF3+
wPe94B1kuHgHlhbg/BCs4bU/AH6PvgMiHyJsPECWE6wcg/i/QfiTb87432cr4ie+BaGAAAJeWhCQ
t22tqnfS88PucQER4HYwbINe25TVnvSP85DsxdLQo4iAkkxoe5npOUx2Laq6MACP0dabiN2P4f0c
LlmVAN9dmhRMpgUhm3gDCqDEu7PrfbfMW79vj7q9MJafNNSkEGaX5Cksj2FwR7xPUAXvA8s3YR/Z
wrnRe9TkazeSwq4XJtirOMzZ8BnS+Au3tvVB9bQpYtKbXFe+3fY1+sfEbuKkOhvNFGAlv3D0zxTY
wAnO43mdhLoqHK+8HMnV8F+4rpow3dDBHRpa4XzP8giOwkl/x9Y7GUqkL0blvYCVCygeRzN6R5oI
HBnSnI2o7Uitvay1gDvcgGY5gdC3R4CdkOOO92bvWRi7By2aC81OMP/CDDXsoT5iRewL+GmvuZd6
0JiVX3WbIJ+7upzopUYVoPpDiEWlL30YDaRNma+hOw4jrn9AyLZAKiQOdmKaMpDuc+F520kixhkA
rx8sm8m+eloUSfvqRLihq97p/n2SfhUh4tojmKdNa3o3UgLUCCjLgG7SbuAwrandZc2i9+scwUMG
6u9s9pNym8KZLFUsY1RmoRMvYkDGAImKFmFKiC6vHqvJbI2EXFNV+wSYVgY9JziHQWwufQnNqqzK
o9eeAvqpntmHKAL9Jg2857X9DGJ44cWXU6oPoM/AK6KzDfLPgs/crWrX+NJdQDs7XLkVglzFYG+H
fTVieRrhISOp1rA2FyXzH8wUFXHJH9G5KYhkwUawp0iuOz1MV60bIwAC8XBc2HoDdyexw5atNJG4
+Yem9ArWlOxipjORKMTDy3Ckm2WctnSixUzmjUAElgYKUVbuxfAGI/oMn0Zq4+vuEGKQGtG/omGS
pQlyR9I2505uidEy6yik7B6bkc6MlM2QJ3ADro5TvWSm40UMZQG4AL2382KXt6hNYUhT7si45N5i
CquSfYzwMjzlvEKAGQTRxQzUWgDymxIoy+pbl7ZRJtIlm9c2T5Jl53VgxlB5zeNqE9fjtgXRDias
uZ/cU4kqrp8C6MXSwhsuExoefPjs9gk7b8YGpdxRwpumCovGk1s1fBn0wxBvhP/I0ZYK6HxYeLPR
lKc3JB3UgcGXpw5BiVm8iy4hmavSXLmPcyezSN061h0CYTFO/c0yRd112IIbp8Syn/3pzs1sR1Z9
TWGCy3zkm1Dk3nnK8SzxAQY+cekdz85JVcMKKsYixdly689XlYXXICKu0e28wMaME82rtz5J/0OA
NlXTcXM7tXUB7xgLTvW0DcACmA+W3dVg1YCmSt3WultSOQRKtNvAHmc63TtTHdbhFoErmRx7W0SV
OlVzu5diyXh8HYzlRsKxCuhWblZSZUv92cYQTE4RDligNQey24ADseNVdAAGBUsr70bXz5EIXtE7
zRtsw258mDksfhlmQ7IqjKrPKp7yGMgyjJyL3sK2af5swZ5VvN60AjMNailQs4eMB+/byWYG07zz
SbaYCQ3JF+69qlpnY8NwXr0bo2Bnq9uq4lgirkYm04s1JB+YbDC0FYqp8jNZapc1w3sdMV2Y2N8w
rz61wLrX6ihatEONOB9HxTGh003f1znHcGktMuA8oWIopKv9CMooqt+xSEJ/BniEBXDlmYPJih1x
a+pbuz6lySfQM7IJIUG+UFtN/A3GHUwI/HFnjOa4eEqAwZqaA7MbX+MeDdTEO63zvY9MVQsjOZrc
0rB7GKwsRNk/dzTeidLb1wSxN7pV0aHRBmt8WabrKSE9LYIzxsSkvbIMUAlKrebzwMSNFzAou1Nz
A9exjyNmLfretz5BLhqCuiH2Du56Vc8f+0lWuafQByvrYWPGcpeiesoiGpgMmvfrtmW3ARTvijG6
4IfJi76qr3reLh9TSNR8Qw68HS6BIhcdA6UeAQnjldYdnNv1VB3rwG3hCOzvDSVug957na3lcGda
AVCqt7h3ftwczIQ2fl4NIzuFnZifIhTBuzJt+vehIjmMdcFogZnqyzilwRPxh3rfz9DUjtFAc6aD
+kOvIGOnLU7j7Gwhi7rY8oZu0Jflu2FqkZKcki3V456a5EvbkfLCAxB3gJdvB+5TimZU5dyxGWP3
nrPEFkm/ok2WYCXSko2FtBYDfsSpOVQZEK04K1MJMTm4RgSbfxpPt6xJMSPFpZnJe+7xDZgJMKnR
JUD/hDymQDymnt4NMip3db/ejGsyHZoVOVI+fVLC5wrn67nbzvaiLLtX6s9JFmtffSami4/lwH30
RSJ3Dn5OK4BlBP9dQw+D+STI+4DxYz26i4WK/ZyuT7bvC77OX6StkwK/gG6DM8+eRYc07g7EJhLd
Cjzg2LWFUZAGYFPKQ+bZPLKNhJzWFdaIJ19NHzR4yl0AsAWZ3plW40G05qbt+q2nh6c+nnai70UR
oelfBMRPtqUye1TfQBaKBnv/EK/n7SXr/BWDiqFnklPP27eygbc3ZDZSena/+iWSbtyFnaPktYWm
96JBjkPha6seO+4l22VBiJthQ7ghzhtcnjYpxBTSyhDiyGiwt9YLu6KlA71GD4+v21oKJgvfcveg
gBRsaCXLjxE1cEnyVN+TvBN00dkQMZArUTV0QRk2GWCG7tDJeCpYt8TIkeiCG8XRUYpkNVyqqY53
PQ4+twl4knBfnYV75F0EcCqytLvlLNRLNoQVNv9lDOUZgUO256R29WrqPguaMm6whCboxynJ0XPk
nk6PsdehoozdlDaZG2pwSwzmEdJqcWrFrB6u6zSJn+nimSwdWntCG2AGRyke2EflCx0XaM/IzxCe
9dvIeO6DxmDYjM4i01oYTsqtS7vRz3rsr8dktM2JOhqjVqztAWsi29CxXLb1KkJkXAYxdtF62bVe
vUKkUpa3kM+I3JJFXXoWuFtNv/TpQx1PF7AzWh+dqpeDpROOqTUBN0NEwLBmPt17YHKANmCHq0hg
Q5oqHhZplcaIwxuiW70uyWU6zPoWl8IPsprv4oaPRVuBgKKq/rHGMflQpU2SMbTCwWojy/rFTYHc
NSQ+dJw1RYq0pBtsxv52ECFM4ueQox70L+ou9K4c0eqzwnHwUcRan9CNizD1qiBzC/gnUq3osiCE
xLV5KDYhrcT7IZbTSXZml5IOxu9gmsJgd1uFsZchh8ocoaqD/pbV78umf1qIx3cpR28sibwyr/rN
wCryMe5WfSxBI9/0ii0P3lrrT0h7YI+SDnyjdT3tBx+VckPEUHC3wMlkSaL3sUoFUCId7NOIk9yY
yUOnHF75hyXxxDaty9u0IixbE8cvKZD9M4qPANQm+iI1P/bKPk2j3MrkdjXDsygfjF4nZCCP9WUt
OuS7SI0SjsR7zqYDL7m4tjytN3QaH2D5UmamB+cNy5c40Zk+AM2c8tU3lx6fcAACPp8TxjM1SvkC
3bSXK7n4cIeJT4GZ73s95wjO+1Yb7uMaN7cj/XCSJQr2Rn4p5QjLlir6QFz8WI0+y/vZbseK3XA6
DcdopKeqfm3wLAt0Cu54Ndgbv8JOzCuQJnrp1ZuqXJ+YFzwpNqO0rcrqwgokHwdW4jyS3jVJeZYF
XizpqmBzO90CgXtSo71BIPpwtANgemEadDRVsEvNAO0Kfdbnc0uAQ0oZ10cSwGNMLh7Mnaf6coSj
W6FShQNTSue5EKB96yg9JkPc3GMxRVHck3WrvXaBhYJj294LHks595etpMHBWpFWAFKHrlgxbl8q
SI/h6MT5ofe8GAITAHQzX5TcekybAzZZ8IR6nk5bTPrhsm4c+pRSIq1vbEFFbo2uMTPatJCzUUXZ
x24odNPGWWNKsCgiMSLAOB3JprVyxTkqaYPTslqN7oU/9F/RzPWmvOm0X0BkPiEjUYvPgzW426E4
dmd/ipMdYS+zKlq6TE89XIl77rZd7TN0UAekZ697FnbrB89f6w1w/F20kJfK7wC1ohtTCw3rChI9
41AMHfA6fyp1M+aTV6aH/x5K+SlO8gOJ8kyvvLf9y4u9/NT9f4CoUDQHf46o3L107jNmym/69Tcr
Xn7LtSr1X/GV89v/4E8m7yKIjGHe5J/dKsIzteVP/uQ7sBdhE4hc+eDMhwSi+we+Er4D6hX5sChM
KTCP8Ix5/AmvsHcAVQICDW4YwyQIPMM/gZ//AX8SVM0fsNDET844ThwkQFZAo4zeQtaBF5Go6rtt
FC1zEZZ6KS/TYAnD02xWo05j7/koudahbjYgsIj5OKOo+CDQ0ILzehhog+aol0CqukwL4um4c1VR
rgyWSWrUEQTVFYzv8jrV7f3SIooqm5fK6A1gYPkYNNhfYdjVzstGB5Noi7AW/FWx2u+3C3EUJz1f
wzZRxA4ZnpprrIHhGu7hWsnCXYyMDhjNzzYOsipeSxxE03J+NDJO24MbBwJZRNyb5UgWGK0UiN0A
3G0kofuAaIAXCIGPZN5VHqTMyEfmHynma1dMwqE0qrq2RxNj7XWT+VKXI3r+LdZAoZi8TL0FZXwU
OBysVuyCoCc6r/7cxkH80Uc7HAn3IUMtVPVJ+rjKSn4wgOiWbTmn9qpOYPqWJWlDXjUqWJye4l5P
YCJoxH7NE8ybtdTNjdAEzuBhF8ACNuxK7F8r9fSCvDOCnobU8CrGUSfpHrBR9z1+klxoEYUGmDC1
9XoPsmbk50oxvl0npvVm6vFjCkIa72wgIl2yAxre76QK7cdBjkCM00jFNxGP+ivlokAWZli9Ftk6
fdrhlDbVLqd+R71MAi/4BJuqHnyUUqK6kjbSsMmaxqWI1zg8qRCF485fx5KiySJhzktE4uY8VGlP
tr0fm3YXmIiYzCRRVd3N/YhaYG3NJPdy9JEeuzgPNfHgKiOBQQS12JRuTZcCTtcaC2sKtmEWdCPO
IUM31IjaA6kV7ksjqvUdiiC6bFhpkRKHKD7fnuomdfaEtrEHfkEUdXNBot5PEO4Sgpg11IH3wTSx
V31OlioYNgLXYQrnpWAlwu4ByhZD6lHsyyo0VdHOtEwg5Q9XjYAFgyCuFj4NDlJ4kQb5IM89KTM3
S7dBIsLc77120ss2huUeeKPdKEmSrdaU3oPWE6heJaKmmjNcMVTHvp68J9kai5OsjBlAO3D4JCog
OIbdgbc2uPesAZWmmDuQ+Z5bWbVdLprRyofGE1N1WSs+HOcpHtsLKW0wXpVzk07XvU3thPMc8NJt
tyqH5oerQ/4B2UI1fcV1e3qXLhKOqQMGEEMk4kJkEetAd7dsGtHxLP0lkFthlllu5gUgfwE2iQVd
oEo6HNG1cGuBQF7TXLG+jZPrRvUrZG1q9sJjuJYa4A4OgWQHWIi9xkzZqaCgvtUbn7U+8EGo1MJN
LxGavDVjJMimZlOLY1No/Qpn30boPFlb7OhIIER/ueGua6+CucTKxUtig6+6UuBItT539iYF2Obn
bp6V2DLjV+XG8iWOMuM3Gv55Q+Pbg/ZsJDYdcjrKTRDqWu6hiTbtZdBMQ7Wf/H7QVwHByrOfsViI
A9rITbdvrJIMunUY8x2BrozJTq3dRHBIZgaaD0d6uFUgDhXoXSgEQTlL0fNqdCPpPa1crbJO0pkV
w7wkjzStcTl4+niTiofkyGc1GtQLunqug7h/NQtnr0s9o/hVw6KfAIzh29shxP/wxNgDYfO5H2KK
tT0FFY8DvjPSx6vAXrDcCJw08SSoSTeGJ02zpd5srwNmAVimaxdfiXH1v3YUVc++XeA6jPW7Ej1K
jli+oASLr+oF9xWUUKefRKT7V+uvPt8PlPavoCyy1yogKs1qA/sTYNkDPB5b0einhAxJAAxg0F+5
DjB8GtZhkirlg1nneNdDsAWNNsu6dXlOwQ4YM6Ejf8kxf2fkIs9l1RSSrR1MCEKXJIfA+RPNGsnA
UOmTpHLbVfH5cfKpMCekz9YPHWCRejexfvIOYy+RTIcNw+uKEM6hH5C3Xofevgw0gx6ml8Srctij
6pNbakDZVs1uRYAPBhsYse34viVJ+CInWvtFlLrlbowH1KN89sspL7nzH4Rg7BDxgMGPQXs83VMy
8MsRoObX3jUTlEYkWqoMCb+Dyiwanws6sU7rTCN24hQA71LIvlhatRVDoq8QXw0TacaW8EHjKCPz
MQxsmqmA0iCnqu1PbQc/j9yF7XLbw6MJtB2ZOiRJGF5jLVrmMC6g5grVheGpQC7J7AcPBl+PFLtW
MbFd3RJc8HIeJyTJpwDsXVmjxPS9dn3o4DJ0mzRz9FR5MgBfjACJPieNw5yPdP5Huk5rt2mgU/18
/gqd84DiMCRb7ZYcWNbaZlFom4fV7+tT5Juk2qJx2z/bMCmBok9EbcOG11dmMeqps+30pBovQPE6
pzht06C9cZEZSqgZ4OCZzcbxeDPycjQbmCG274k1oLiFpA6xx4CkOBQ198ShryptPHixe75Hcwqm
W5MB3D83drtgKTfdCieZoo6qAG4SQRh/DbhC4x8EuPEW3OfhoasY3HhRANXnmr2rwHhOpuQaRYDt
9/4g0BwCbILtrUvWWmSNT7ifk8DFV27WgE/bWfZ3NuD6c+2SUKFfMiMbTYbI9MzT0aD07lrNK4yr
GFC7JZI80Un1Xxp1fpS0p/ImotH/Ye9LuuvEubX/y52rFo0kxPQ0BjdJHCeO40xYiSuhE0L0gl9/
H1Lv+5Wt8vFZxfBbd+qq6IDQlrb2fhpSQv6h7oBLrHNcuH3q/PDSOb+XeZjnByXyxt9rqBeNRxEu
nh/BR6kGq8PHzK7cyIP2SgCcElQnvoncCX8sA5OfvbRm125mfHjwyKE8gMBQ/8kCQAWAG82zEGpp
BnpBHgZuLngo0SySLaMPDfbh5iBU6iGowQaK69ZpyX4QHhSNvPXg2AO13j3lQdBlq0BgmO8dpUOz
k4XgNIZtbDMfew7EIfq6vflEcqk9WK1UxXggtBhvGw8F26OLhOYnY0M6X2FZZY8qneCETgLHA5AO
mRQSwXlGOYz1vMt3A0S9n7qxQusiawm97ScD+idoL2qCz0VTlheLbwQIBCMFpshJZVccYVCP7syC
w+iq1gRgGTPpRRwA+CiPKN4lsMmVuBTWugeOUjYI2b2zHqfwfmPa7BeupsecSX49FJ4/7dqQoFTX
LnMhonZqoCJJgrowF2U1mgQtlLQJLlgrvfLgMy3fkVTV5YULXNcdDVUgQVsrk9sKt/kOOKMFgF1R
865BFpKjvo+zNv1KSOr/ap3MVEB8otCPhVngcUxKqnskftMHhbRg3HVlP78LwXGDMeDso97lAZST
7+as8at9My5KXnQ6Bzgsq+YUTcJ2UtA+H5rqkg7+BMaw7ARYAChefdOJoV+KukDjxskKJXcFZnQ4
GOGLY5ipGn71QP1P+67vQoGtzMw/i35A5wpF2WQP6c75rmaye/JlqPrdXJvxa1B3OD5o6KN2P4d5
UK5JM/LUHJVIgGb1UABi3/Hqtu1I/gTsOIMjW2EmCGbBmBMAFWfNs1OIdh1NwtBnwPKn3nWNXPNj
WlUwsZkq2NsDWQqBIqizNfxj2mXBozePI5Iuh2d/OhmFPWhTjMs9tB3qe3Cf0DBLWgb+iZN1DtC8
Sav/LGEfLo9IonAIhXCRkNDyTYW/K+bBH3c5ym3fiiqQapcJlCpxtqHZcmRMVXfpgGNtlzrOSAH0
dMr3Bv7BBX48gxZwyzOJkvBcIaEHAB5oYsNq1GFYPX7tm85PdnPh6qephxzjbgJaLd214I0txxYH
HET4yYCuStcIke1noyFwkMCkIdsJ5pCHmvYJCmasy360IWhMINukt6KHtc9HxjuYsqplmtB4S2p8
0cFZMauU9erjHPZJfZC5Qlcrc9rQQW+LJkC01EBKeQN3rjomxjKC/mVLMLVLOxwE89KP6EgwtptQ
PCj27jQVT7k2zs/MmyVapaHhwEQvqbnpyYB9pSsng87U7E/vesE9wBH9svtU8Dl/yhUqLDu06SAs
p9vhwbhF8wOuwITsCpzOX+qh9VYaaV9+6mqZLPtQ4ajY+c1YPhSLwoWIFFg6+wGJ6keqQu/9DOrh
Y1VyAxsnoAZY5PVifAz8uZx2pm4k3AtImje7sUHi0jRgsO8D7WdgTeDOsCP5wPx9Oq8t5JEBLlN1
ef4DJlDFj64L+68oqqOoKokryv0QwHzdbVPcCPFndVeJUn/D9Qb1FCWm4QNrafc1LAoJiKwKERpf
hzEHJSv3cX3bJaD3oINIq/IeZnf83lE1+eGEo6/3osvZ18UTKcEF2MOyn+ExUlykNBvu4PyBHpxC
uvNunqrq1zIZ82DGdPkRmE6iiwHY9c8hQ93+AguruoJOPqDSjRyB7BFF0ma7tFv7tlPnjF9lE9bf
HOjIBfsAmR/aiW4GsV3hVuO4a5mUyJoNjtvjUip+33t+O70Pi4CjBaNlKK4GVLG6wzwhFZ2IAYTc
yYn7J+5hGqQ4P6XFx2zJSbD36pGtG1g1XmRqQT5Y5Rx/UJNIcfX0pPveZAr4ewCZ6gfKBmTr2oWu
NBDEfvrUlaPbQsozKz8gKfa89wNaRehkDrnjH5Oyr8GdATmq3YVp34AwxvsWK8SbO+/gYdtGwzhf
ELgZ1wnswOvART22q/gRxn/AReRDHeiDaJAoHitvqZN3KEwCGAF6AhV37pqu4n8ymfNoIH6LXArt
DAK8YArXg2U/taIG8GNZUu8hZya/TbWYPYbJK/vqLxWufwVO+v+zosZQeTpdUdvX1epo+7yGtv6D
v2polP6BvNz/bZ6GdQpB7v/W0Kj/h+eFwC1BrzgUwlvt6v6LUXLdP3yO6hX+M9p61F/VtP9bRAOp
mULVe5X+czwffq/s31TRLEaBcH3uo4LN3IB6eD4o4rwEFsI0wHPykvs7nQ7oEjmEzXEPr9G7Ycmd
O79P2UUyDcw9UgD4nhyFklpS6uqTpzoGGm7rLJfQcnqUUuHgp2mbrnI6Q3bAVRcX32zhIN5NSIBu
gcqusn3IsuCdcpO1HiY42vSsS4fPE2PJF+lOOTJgpOPfNAS3bmrV1sNBoWiDXbpdDmlAzbsQ3n/L
odCJfidLZ/k6ZwH9NMgSGotpVx/yKrtvUqd+IJNfQ/RWanCo0VKGoRpuMqjsT+KIonuCYKjVkwlb
fk6B1SLLrRPKUBMV+H6A94c+IGQvkJpZWLmzrGZg3Jl0Py84Ia6gRYRzqCkn8bGeO/fPvpzkkS90
6fbTmhHum6Rr7hY50mQX+EONjJ2G6JgC+yR3uMsV951nliv4YVc41JrA/blUuXGR8FGcTqJwi/2z
BfwKE/wlIPf3O1CGDJ55gYs6rmeBgSUBPQTuSnCAQWUCxVOWRFA0MUdOcnFsCogVv/17Fib6nz+4
PtAzeKufOBmsKSV2Xi5wZDpACYBDhGTFHyiE3MuLNgAumxpx5Qz+BRAUN3KR76X0wN2dH7xkPHaQ
hDdoiL39YC/htn89F1IFAewONO2FDQn22s5MWPgM9/ok2S1JVV+R0iRnOH+v/orrBQzYq9XUyFoy
mnRNFwQaS4aw/gbd5PbYgOxz5qP+doL+G434+2U4JPohUMsDgBttVUjfLxfk7CHfBQXsGVCHhZ3k
epCl16gcJV+yIXPBpfCa+cFBifFLy1akPpIsFEz9pfmVOegD5/gFf49ie4g6M5BfaJtWJQouEkcS
XUACWsD7zo5DRpoDKhwASDhQ14SdxjtwOYZb1zdVcSxkChMG2amvjc44UGQVnEEZsFBp7q2GpGqY
VhZjB5t05cpL44wQGHcLs1z6ykdO+fsb/9+59T/r3nP63Ho3f1fV9/b5ubX+g//0fhwoZAQczR0H
Oxo8HYC6/av3E3r4D1ipOLXcVQzD+bv344k/GDYNQHJRcKSwF8dh959jK/yDo4cEQC5aSThomOD/
6tTCdvD3Sv4Lpv373Hy5TSwL8nzgsTWkNkEMTEQf3tBeNOc4n3i3V4df//5sF1KFBsHGKXUceF19
iQPjZvZpGc8T4Ln7uoN77t6IAN49jVL/SsL07zeyQj/z6mDUXaBj5qFPDxay6L+arGxgps7rBu2i
hi3sts9JWp7ZDl5uOn//orXVeqZgNW+WGnSYMKH7yXP1dQaxxH8pz/33D1iHR9MXbUblXMdAAI/D
pQcoDNgkrUgfcFvgUA9sc/qD1d6HTo7NTYW6xK0mI3nqs444Z/gS62+9tlDWl3/2JYmE9hilQxNz
QBDaPYqtqXOEvsQA/BeVF8/C5pXT8tSP+C9/BIQn1E1gRhj7qT9+wm3B/VXIBg1FnpL6nBjCqc+F
kHr+JkYXioPyoeMmV+iqTEgPPpfhDPGit1/i1PgWSbHvB2FYhio6R3C9rw0H8mxR3hlOzakpsrLL
Otf92LekjgU++n05V0sFN0ARQKk/gOVbtOkdbPc6Jw0zjwsopbjjWB+J29cX3JX8zFo6MUO/td6e
raWiICihgOYW19h6Po5jq6EMUKFqeXz76S2xuv8XML+To2c/4CptUAqGRD8vZzN9SHNIu14WPRdA
0fARlKtGD9pBH6se70qvKdG6muDZchX0nW5uWIXeBU7YHicnKuuc7AyqC/MuKJV7VtduXQ2vxNNv
BuCzR5zzeqohpqTjBOBSmE8DDZIdS5qupGenKJxHtGuWn64eSxcWVmN25eHkgGdzoKs+6hoFvvLb
k3XqY6wL7dmDMAr2ryjTJu7IBDz9QJvgDjDn8Me24deffTb8IBdwaaeiidM6VXe+U6ao/oAaeM7K
+9TjW1tGmuuldOsQ3TgmNejwoO/fB1Umvmx7fGuz6Cc+GL/I0BJzZHFPsrZ4muamOrPfnXp4a6sY
3BR2UkEJDkY4dxQIzK4FxyELgo1hbG0WcmmDEAoDOhZO7yRQ2kubB6/wlv7MVndiM7KtDnDALkmW
4FAAThjAjimYFrp3lkl0O4hykV9vfwP+eqhAJOzFEvIch84St5U4nRrzfnDy7udEBldcd1i68r3p
huScyeCaJLwSlY6VPAzhDNx876gY5oIGkAqXlv2nwDUmeAcEcu+ClJMlBEJeXpNNZ3arE4tgzf6e
R8iY4TYNbzwdh5IX4UXQG2AGqjDFNX/b/FkR7rfAkRh/quO01CoFjh8tbnKcSFABkCsBFQGhmffz
Ga3HU6+z/v1ZwI8CLL3ENE08dFqoY6I7muAOk6n7t9/m1PhWwBsNBhpF6TZuS/Q+UbhAX5lKB9vK
tvGtiCeF0QSdPh3nYQhXN8GbA86Gc3oLr6oOIeF2rJCvTedVrVPUcagDGNVPvZBPGaxdzNEhZeY9
EiKYf5EF4G7sVJWV6p1kEEZH9wYw/DNb/qmwtbYFhQozdaGwFRM9hl+hEeP9OTkLijlVL8jHLdP4
D1t4DjAlb9oZaTjwTADgLhO9muARemZPeI1eCp+V0NoTFHwgnMCvmljkcwmp8KGjoHBI0iWwyc5l
BhOKvNG7JBEAPQ/lXD4GCfef3n631zcktgoaPl/imcnLuaFIL5zEBXFO05QXlzOoRORDrslEPgVZ
X9d3b//Y6+udhdb2oImXJoEC3ASgEHaJwqIL4lBrluTMHn5qfGt34I1H8sZANK6XMzn4gGxgqTVj
/PbTv76hstDaDapQZ8O8Hs8Zp1Dy6cNhBIQvHdXV0Gg+AZeRB79Gwwq58XWs7QGVj4bTdkT4Omu3
OGjuWyBizgx+6sNbewOAC0UHjhDyymmsh1WdBpLW4Vhl0QJk7TWBBtrh7Xk7tb6tbcJrFgbgH+7l
E5OVuncX4XzygDlksHFx8q+j0uK+B/AouHAASQezzhHlOQ/6UyvC2h4qgZqR7yI9V7jOXsITGTxV
Z/Sr7swsvr79MLG+87MTIgSZIugcXGH0nLblDhluMB2F9lAIXzpD2e3bU3jiNdZ6y/OfSSXgkkBU
wuppBGoy7DiUSLDozrzEqdGtPaAGVVCHa1iC1ZB8WhLtfiLD0vyFqQYa+nVJ01OjW0Gf8D4vAXTQ
sU7b6Yr1K10j7y+2TYwV8VDpEA3xegwO+O2uRWXzom1Sd+Po6ys9+7pjU3sV9NQw7Z3vXweQttr7
AMRvHN0K74x4TVihAxznZdZ8L9JsHuDUwLuN824FuGjANFK50XFRzfWHmpH52ITe2Uzs1Ge1opov
xNXeUuHp5+mXDwzoHhZNxXHbZ7XCdlYAtga1wk0IzJRIFhwED6cvo02jB1bQFo4BHYqHdWwKiF1A
aXTnan6/bWwrUnva9YmR2BDQehqOaVgv+56z6swRdGLS7V7AYEZoVrlDHRPD0guQTvjlCC/fH9ue
3YrUviZgZziYF0UAUZnISpirq+awbXQrVINwzFtfI3UPk8D/uDjudYqs6l81S/5bJWGBFamKp+No
UCaJ03lpMrD2W5RElesM5W7b01vBSkYgglxIAsfQETt606D2HOn7tg04sEK18bUIss6rYzT/b2mr
jwBrb5x1K0wz1dMx5BNuZHwZAQbqsfpvFJxT/l0z7O+Zt0JVsKbQU9PWcdlzfzmAQAlqPhs687Bp
4rkVrMzMzG1VXcddr2dsxHV3N8xOdqbCfiKguBWubmCGsZZYlDUkFeS7iVcQ1eedq88lCKd+wDpb
52wIFz+D26RXus0MU9wGYrUUgnN821bJraBlbZAu7rolVGh/xXXeuzeQ4J62bZXcCtpMddDnS9AP
8AGDPATAQx8ZQIEbn92K2n4FTxcMJQoszuITqK83rmLyjLjQqZm3IlZDtNCZSIeZz+YpgjiQfOJa
APD69rpcV8g/yytsFZF5nhvU1MlCORnMjJd4CFzgoXA7+KpohhwnBDly7uOy6dmZMFgn/LWfs+K4
6kY/GxONcyVfNUhmYM1gWmLEdA9Zz6Tb+LmtYF7IWI4FoBKxIUbsHZ3SS8FosO30spXk+44ChF5i
MSGggwut6+ESEL5yWzr1W7/+WbLmtMnow4APqbjgbWQgS38VCLMxWWNWHHukZoPvYqOYae7e8KrJ
bhPMfn1mNZ1YrMyKYi/oYck4hzLuVjXUFHz746pUd25qTg1vhbEWHu8AW1SxC9zdSg/izVdCeT8c
x8ZZxUi0GYcrU0PB8D080tuP4DzcEVaUVzqR6Y1yU2jg1DRfSog6+h50bXqSq31X12s1pwuLn+Uy
Zh97r02Kd6iSo9A0CAUj6UWBFQYNlZLhUG4Tmn9rHNCYYnQfDLCD0yLvCyMBLAeGVADJRhd0MRgP
4yLTjIBcVOfOOz9wRxUZEAhACDU9PLlIQUv2BE607192Qc9/jRoUoI8GTOtlR2HqDvmB3Bdfsswr
zzutr6H9SgzaKtIKJqQLoIcybmaIGu3AY+QSPIeuBlt6CWQTpYrObO/0NNU33kDbJCpEAlXDeiGT
ib1pdkE9gPWDas8kDush+MoTMWsD1Z3xS6+qFO5WS/+5V17+HoWq7wkocUDNgre9Kzr44eyobsL3
gAdzuXG9WpvrPGe5yiG9FvOicqKkn46eVPLMLrQu+tfeytpamZomOZV5HS9gDwPdmXrzAQk7xHem
Wl4O7TJ9fnsPPxUW1qbagSrHU79UsRQe+Biuzq6XkIhzFfhTw1u7qQGdSMCQvop7RqF6rgJ6cED2
33a/syXBpVsyCJ1SGWcUkOP90ndoRAWD0I+bJsfW8QYyNR9pOsuYoh4TOVT0+z6DEPe20a0Nb07G
CaYiXhkXsuWPSeqEHxr3rAXBiZmn1n6XUJL3E6i9sXbG9KIY5zZiKuTnttPX1yddf/XZSTNMCwF3
cujiEnorQzR3jffnmM0+OTP+ibN+5Vw/H58kYFn63tLF1JQOLJV0MyKE81KE6K1W8su2L2BFmcvy
qYRYCd6irti1dPT8SUiobLw9Oj8xR1ZoZRJsQLhf9rFmKfCjAEFDvUiWvrcrhyJQ+1pD/+7MLnjq
a1txpoCaAztbksgRQ3kD2fk/83Apt90QbOXdxR2KLqsNMI6zNBFwNy1oeNk5bckTn9oWyS1Zh16c
8sDLAoMQROUKdgNHkVQh3QPkCBzs21/DXaf9lS31N/rv2ZLttQ5kmOs27pJ8Hi9hyTDDwgS8nkcI
wWX6mtGuy6/CURd4R5Bn1YH6YBNcGcZc9X7ITLuceZQTH+u3w8GzJ9FcVUDeizpmJmtgpRICj4sT
nNAzh8ep8a1lzWgeQICAqFgY+TCOeJ+aT+cAWScGt1V6CbI0J+cdGNNNQz9DdO5QQC7wTMicGtze
tOrcx02lweBKmHgWfn50vf6cX8ep0de/P5t31uFzBi18oiC+IynEa7P+UZZNUG2bdxsMK/qBebjh
hpFoHecIV2j4xVW0Pry9gE89vfVV3amaQROjYZTAy/vrZNwwMgJadG+PfmKzsmVoTZV4AZifSNdq
Tm5SUzZmVxdeDymhum7GC/CSwbh9+7dOvYm1WYUNH0tBHIjrq5wfDMz84jT0x4u3Rw9ej3PbU971
0QSH2UYK2T/I3/0MxrLRMIXRaooICI39EfW9SV0FDnHPrNoTc7faqD1fV12VgloZjkmUk8bdA/cP
Xwlfg94GRB2IRjs/5JD0e/vtTsydjZ4fDcSsMlaQCHTuRUCKcWolRAqczt2WlXjrSz4Lkqw1iWNK
QqJWOSDN0aAvS+giNNU5W6lTb2DFOPAqXgthjiQaORQKp0rNH53WCTfOz/qrzx6/YR64m3NFAKoC
Ab8bZ/dQCO9cv//Us1tH+jKafPLorGLizCCIzbAZ76rwnA3jqdGtuCgrkAbLBFdUCG1DwAi5+Lu+
P4tROzG6DQIMU1kxJ6m8CKIdzODCkqv2SP2GboIyQi3y5cz7DcDQ2LareFpAiIBRQTL9QMazwM8O
MK6Ne4eNBRTQg+xCcPbiBKr4cQB5xUsnyZON72AtfpVCHBewhjKuoKq6ow7pb+QEun2aLt2vTQH8
G+T4bIHqJch8iPGWMZ1ymDEFXF1UbZ9+3za6tfwTb3LApOJQuVAoZ8Bvx1AoVwZgfW/bHmw31Kod
WKMNfsDpguGLV6n6blxcKOZse37rkCvyxUPwJiYCM3eGCMhsuqMCpq642Da+FcC1l8wDz6ACsgDC
IvdiVsu1YBD5PPP86yb2SpJpO++OZtGcyyRfl6e6GCD3JA9kmmE5Vtecn/nIJ37ExukFbRr4cknw
Ddw6W32OhiqB30bDYHEFovM50MKJDcMG6gE52jkevH9if9D0WE+Nt/c6d2MH0sbmlRASSGvTFrES
Myl2LKn0J1k0/OumD23D8LwxBNlJYXjTet8b+Eru0oZu67Q51gkm06nnXlAhyLpM3/rrl5hhfbZt
CTlWCE9m5b21KBCmWRPAwETNUFdSZTh8highlPW2zY91wS5SujQajsIxd7Je7kohoCCoiC82dt0c
K5IJlIqygokshrAAZG4HoDxH4227QdmwOx1k0J4G6j9207mP/AaMexPMGwvdjnUO63IEITODnih0
vAFChlgGu1ZZgSLxlrmnodXPAwDOk9C0ykC+IJ/nKiRgoYtlU00M8v8vj2EDQLBxpzSPvdolsatw
3UH70P/89qOfADzCWuDl8CkJ4FAn0ywOlgbENdClwWINStxgx0aHAl5WA/3RlWmVfzakIN/nynVg
3zRDz7GP336G1/clakPo+pJMeuRI8JdyaL5DarR8r9IiuN82uhXcrt+OsDAhWSwn6EsGYB4e6AxK
07bRreDmXC2QzRBp3BZpeO2D1wtxrvIs4PnU1FhRXUsCpjUEZGIIsoTXLEU3uh+TelM7kYZWSBso
0aSNruGzHCa/WDePUOgHzWHbzFgns0ZXg0JoNIubAaV0J8HV30wwZ3p79PXr/fNcpjaLuxrmPheO
k0AJA430HQ+r5H3WENCHIakBaubbv3Ji+m0oXAtJJ2BR4MOM3MKkURFWHWzqoalx5uA/Nb4V22Ad
8sJPIX0XpAw6IMKF1ND0H8f0fwlSo8KKbJBlUDdSA4kW+C3sZUWLQzEn26IK7MaX17IRW2khMDiI
g9mhrXV5Xc+UbVs7Yv3qz3LqVuppdAsSRlne5NBDXpzLhoAcu+2rWjFboeu21FrAI6+v+EXAZn6R
9G112Da6FbJ5xZn0e5XGfl//ErWEGB53t1UawTh9OTFeMYKKQjpMOySPb+pqEtBQUXn09qOfCKpV
oOH5tPsQIYOBAswDhQ5AqILnWtof6lH2kU5m+N69/SunFr11GqPJtkygHuBGz30vHscpPcJkY9iU
y0E/6OU7QLWo8cOiDqOgKAp4U4ZpNFWe2uADHTg0sALWFaZf+iSBdnWOBi58JgUEywGiHD3oJ7rT
tuo/hGdfvkS6eN6YgRIU8VEFe2myCGL9Gze1wArdYDA4zpt8PbLKcuf2kGYIoDi4Lbgg1vFiDUF8
fGyIRm+h5e70tQ1ALoYyen+7ae3YmLhgAR8jL/wkmvREYamrH7q5dzc+uhW5tWYGSpgY3JDMgxdC
8oUW5Me2B7cCNxlqgFDgwhPrJSkvfT/NbkgNhMS2gyqwIjec634JlJdE1FFPztxcQrJ669hWvPbQ
6ud+nodROBXlTdcqiCQ40BTaOL6Nhmv8dARsfyZRA3OfL0lOw++yLM9d4E/sNjYaTlE6hSbjYQRh
En0jUSmLs8HbeMZyK1Bh6j3NxuAYhM5ce1mV0G6Zjded2W3WiHwlybFxcB40JSc310kEEQn/MAMZ
gk0ZbpdQF6+mg8xKvu2OYUPiINmrALmAjZCnQLZN8hJuJHm+qURD+fplnh3mOezrCug5kgjyggau
h8FdNZy9lZ6aIitmPThCkgLAbSwep3+EwppbHmE86cNfT4OjccMak22j4lAbHldI7Y/TkCeRbFyY
SdNwPATAv2z8BlYI83CcKUgQeJOg9aBBqVL11Lgi2ZbrcyuKGYSZQ4hXo+db+M4lZ0X+hKJEuu0K
Z8PgZuizjrSvsP8wfgeNJOiOjmZbiZjaKLhVw6kM4bEdeZAYPOYQqT5INszblqeNgvNzBYVsmpFo
hEjjoehCWCTL3t/Uasfbv1z89ZQ00NfuCeqffvMh4WMCAeY63VTepsw6bKtgabVo0DxaXGgt78Sk
oCgEiykF5lYAB69tS9OGZKUg3GdBgrXjjl4Cw490gkQND86szHWvfGWXY1YIN1NTQ6w+IRHcaJYK
l8TK66/7tEzhSQIjq2ynOkmgjl6VZXFm3k4cCqvO//MtqQ8hO6TyiUSZB6OLMBynGFiv6e7ts/7U
C1mR7MNUZ6GgdkcQjyp+waqFfdYddz86SOac/ehK/cWR0nx9+9deNSVGTrpKsT1/mUYk2GAXnP21
A0XduySD+P4BICGV3GqnqW5dXqEY1YYdc28yAmLOrp8WL7wQtb88SFNBFzatFhlC+FQ5IzQzcwqH
FZ5B9Ao4Cj5tS1FspGHbzSjxpZREVZ/SbzCuAkLSCfr6y9vTcOKT2tAxKO2mrlsbZClO6u/mXoZx
ELrb6LLUBo5RLZGQ0ybBw4+/Qlr8hB6o3jgx1hbhi2KsoBqBy64DzzhngquWl0LNdNu8WFtEUzmi
SwHDjcg4fuCSfExyyMduG9s62TvoHk1zMIaRnNynVPJ7ljS/tg1tbQpT3ovKFyUykmQARhLua5em
0dua7qjivAwZ0ENz09d4cKhJPuVe8bng7Zmc7dQ6tIJ/Llv0AkGxj5q+zq/80pkOnvKdbbdbasV6
PQaCJ47COQsxswd4K4W3KMDwaNOk27iwpJ9h1xewMFIpXBLhktVCxHnZxmukNi7MzD1EOJMujDRv
f/a6+zaP6bZpsaFg2PCgraYBQIG9UfigXAX/13TYePzZCCmRZQmye02i1fbtPs+S7qHJk2BbhmCb
uhRJh2aWFyKrhDzkO9Tr6mjh0j9u+6RWiIZBqgA9TuAfAketT0vf1h8gAKI3LhgrSj2QxidFsNjb
vobeOAkz+a7XjtrWFgIK/2WcVsQboNqNXSCF5U3UGm3ec0nrM3PzqlU3Tk4bI5WP6IhOqQTuCmZ7
TwGwCPLdMtT+t4zMnY6KdL71HH0EDqL6nozheMHlkqujlyVwuzIhJAUisHyecugCtUdOhxKCRjhh
L4DTV9W+wl/6A1xp2Oe86wQ989QnNhhb1LCQhg3aVCKafYa6bk1CWG3BaEptS+VtuJUxEB+F4jaO
uhxmp+hFs11Xw9hr03q0oVWQAU+LaYEXRwrPm30apu+TIdtYe7KxVKVY73yzm0QBBI93tQbEqYIx
xcW2R7fOaYgeL4koUEnoZ9jdp5B0hbwy2yZL9g8F0rEPCtetoDuKeoJ+z3UmPmX+Mt9te3Z7Gyhc
FSR6wLO7MyQvUx7suo5sA2FQG/8aiBTq9nB6juCgJb470NS+8HSWfNr27NYmMECZn8B4PIygTfUl
8ZoJTJ1ZHrYNbh3XeoRvSOUiEyjg57trBv5pSug2ZBxEjF9uXx0nNREzMjsCWsAFrOf0OwPPh/tN
j27jv/wxg997gcwuhGZjVIFdtNM6OYe7Y3jGV25lNvrLLCNhVA/AQCZj/+BD0+67twzkumkJtPO3
vcF6gXpWGSJ5vfBuCkVkZCsvNVPdTc3YNgkI+Im/HL2sYBNYKyaifODfqCsfg2obyZPamK8Jf9FT
r5H4Ljy4TmUvLxM4/m27bq+Gcs+nRYBY0HC4Q0W6msjFYjw4xzu+42/j8FAb8jUVzO8DUiHNA+Pt
QBznBnSJc3DTU4CCVf/7+dMPEhgj7pbIrZ1WHsNJwDJiYQb2vMpd+BRJn9Bh35KsHC6DGjLaRwad
bvhcKI27/raFZUU1JFdwJ24nEU0kdI5o2ig4U+cbGyg2JowMvHUTsogI1Zf2+9TPSwz7tHnbBcIG
g1Xwi88DgWVLibzkofYPDYdN8qaJsSFg80i8Cl5eYVRnsHzVifd5kHBr2Da4Hc4ZH0OvRX2UVmFz
HAIQiQ00/s+oYp3Ie2wA2FLzBY5dHXL8JjVorlbeMeP5l22Pvu6Cz3Yi8B9Ak/f6IBqnqiv3M9yV
CyAJqq7dtiJtEFgKu71qpPDxq/saGrRdVt3B1rf/vO3xrTxcE9BIF68RERNtFgPikkXD7Lfbbig2
8guVOJOWAfrlU1bnFwXsB49TZ86JNp36rlasLgnMc0OO78pgGh/xToPEAzrkmeLiqdHtI1hB+xdK
vJj3QNzC/UXvFfS9N6Xivo37gls2jmDZBBHk7IsHwLv9j9Og9aZE3LeBX60PaQI4/3Lgu5f8YwBf
i0cYy/ebrm4Qe3+54j0HJjbayXA6ihCy86Y34yOvcuTNW5YkGBEvx3dgThh0MFuNxGSG9JjjDpru
ISya3m0b34pYP8ng8JCiIqfEwB4lddvP2izpx22jr8vp2X7Qw7iE9l6OawpOpU9eIMVtNuplU7j6
oRWudUDDXPjIlxN4su6KqevgxKy31VngqfPy2XmyUOaaLIhq6FAfw2omqyNde7ttZqxwhWWdXxYZ
DaIVUX+ANaYP/57S3bjmrXAdFbbfbj2fNPPhUQllJ48587YlaaO5qD8bWRjcbKeqH2DmBOWoSwjx
w1Bt09TYimZjOpSLo9fDtdBfZt08hpX/4+2hX8/GfRvLVSamkhAcTqIeVlAPUBle4LRZOtKNwjbb
ltVC/eTlwulgSDaRArWiCfb0u17DH5sW0Ll8+xVe34l9G9OFylwLoCQPotTxS1y1QuV0u2wsknO2
D6d+wIrZgCT/y9l57EiuK1v0iwSITmZKKVNZWa6rTbmJ0OYcUaQsKf/1b+cFHnBbtw2Qwx60UkXR
BCN27LUCc4jbRL8Q4KRUnbn4yqscaCc/jw1fWDOPaxhlA4+0SeG9HTDYVEf8Opd6tld2jcZG1QBc
ZsbDCX77nQ/segzQ3nWDv1u1hkEeEhXYcTq4mIIRaF7p7P3NFv53A79btI6NuusXRNvrTCzs76HY
g4XqVQkjttdzgfoEV4ABCSMQgmtZN14AZLX9axNxhO/3v9dcULp//q6wbg2qOp/jrDSxKk5OV/Vw
djRYHr2oM/k5IuAuwN2/fy7A1BwTvTpAVnOv9l/jDtUmMrJh+AJHTvJazHAtP+U86m409HPfl7yN
BQTt1fL9zx/xN5vAXqVRz9rbysri2Jir6YuYLizsquxjK8m2eK9//pHffMy99KyvwdSrtwWw3BYt
gilKGatKCpvnLLnuB3a7jOjwsnRGrAqArvtCAef+yofpOrX3hRX108EdWaRGi4JiGfXqoRcX6Fyx
fb3uzXcbDEDLXtC5JsroKLajCMvwxcGg56p7HxBauzcnOK19aFkyhRY+mDI2qwnlEHdQmVz3+vTn
H0AWhFYdTFOyDT4Yb4IH4jUCHe/LdU/f7TCVhrk4vORw7V+28tuka3Pj8ug6gRILd1tMDr8UCOAV
cl25AbGvABrHBxGuFNF1G+RehLYC4bzELU4nr0bbfskshb0z0K9XDc5ehFb0YWyAIkaJ3gyJQX26
gxPGdY/exfExDA/GECDULO+7+hja/gx2Q3DdlNkL0BiY4MWUeyJDi/KMggPpPzux9X+ZMjEm3i/2
3r0wrHLAzys1hxntGnEzAz3zDx2s8xMm2mODPo12mz+pkeTwyKmvy1UDBvfzKkBfPDy9t15kkTdv
57jm0SLnZZ6vK1kBGvTz81fDg80yLZALN4g+In8Vb2NFav9w3fferTM4t0OZEWHQfORXEgCMh4R5
3XXVa0BDf377nvd8oRepFfNb4Enn9jtYsv51a2wvEqtWitOzxcM5h4u7XEYDfnjdh/yqJA7b68S2
0QKUsaBrQIdR9wjDwE2Kjs7vVw38XicWoYzKpygKMteC7QVsZkqUU8frHr47FOsNt8EZIM+sXVeS
wV+xygZ4i1359N2hCK5r1dmIBxm8sDtZAHyem/hvfl2/CRj24rByYH3LBsKzsa76Q10V0Lqx6cN1
47JbrR3g3esAM5xMrONDzvxOuk79TZG0g/H9v88n28vAmh4Rt7J5kE0dKNgnFD2H8xAAyCHp1vUf
4ec0DFIo3nWgxBkvl1FQArh7qYAAcN90ppexNm0nw3DZ7gFqaDy5dV7+WEeNP0szRVpdlcdiYrfs
gUcsa6/fkKAMIFvTGoawuA9e1yDJ9hIyAf0/tF8qyPrZHnHsPRvurnvxvewLfanxtAlkVuctp1ms
+jED5P5vadX/lBh/cYbsZV+BD/ww3xCTTQz4oEO0mrp4g4kbEPURjEN7OYKA+6H0TV+go1oU6jyV
DW637gIbk4MoRv8QECD8Ug966iWdwn7+ROngDwcz92KWAKwv88Fu6/LNx7089WjwYRkR9knSePXX
sKl9e5Uq8X9AmsQLkZ4HlCKbY6X6pCYwK5QNs/yfPy+my2byi7HaO4F4U9+obkZCcYN5oicVVVGY
8G2LfwRhyz+vqGk8//mXfrMn7HGafNTwZFRWZJNp9DFQo32PB2KvK2AxevnZ/8rOwUwxRLRDkVv0
gvEG1HIkFZorG9mBNv356U3UubUGgzkLZ0zUxAykfYhGH7fPqwZnryW0JbR+UIYiqGrDAiTjRcmW
iivzrnx3kpQtJlCsuchaO34nWNQSKanr+pLA7vx5aMwlp1tsgciCIi9kvRWfYhJ9v25Ydh+1Cgfm
xxYZlikS7raBsT6WpB8l1z1991EvNGASWgssbqSGRzp44t8FFJm3656+C/pE6XS4iRCfdOL022zw
3mkBodjfWmR+u83ttn+0oY418g8BCs5hdcfMPL2ZilpzaFSuYkkgp/0MCXj0UC/Vym+RxGiGl1o0
MF5d0Pv+qdpo86CDqLMpchfzhxrYYj/dVrNsUhVr5CWoOToUav1xfgByUmzJlE+tTlE4aJt0sLAN
+sv0/0+Z9Ffb0G6woC4uA1CvBLY5HUKMHBTbv6qlnEtoddbwpgCLN79XMAt7RmVou4MMpkWfWknq
6zSxbK+iRHdXUfIcrdoU9Of/TOMBe+F1M20volyKfINIjIaZYdbbJKnqkSRElVfyP9heR9myKYai
F5UVN3CetbCIOejIhtfFinspZWymAowPX2RbBAu/GvbDZ0As9XWVebzlzzvIChtABF2XLIevi+9z
Z5HiRP3Dv86lgu3VlCGY3sM0LwIhEgjZOMGRralVf+Xg7PaoDtrycg2GIMsVgl6wKYvmTXW5uarE
zfZ+c2s4ovjsBox9XfQ3TIkhCYOhuS682IspO2B3/GVw2LyrFUVFlMzObX9l8yTbaylBKKsQCkUc
N8cB8g74iUoQXor0zxvs5YD5xZ6xFz1GDtySocG04c63PFlUA8dkis7n4mzEGPz751+5fMZf/Mr/
SB/XYevdjHruSPvp0zIpxeAQTdTf6sW/SXjsxY9wiRRbZXBMWBt+te1SwTnUb/012dA5mKy5Ev+E
ftt+MwIZTLSNIzy77g/bHR9VpBliyVVknXbfdB5/tfWVJoxsL3IbPVJFUTeLDCrY/BGmzU2Gkr5/
3Yrbi9xizmvErAhntpGou4gX5DQqYQ5Xjcte5KZcvUxNQ1gWjfH0MCttP8VRrp///PTfTNq9tRnj
gV6bomQQlXTVmihVtkuKvpHhrYeR93JdAnAvc4MZ1ajitsDfgMBS5n35iW+duG7i7IVuFS/EpouJ
Zblu80Ohy/VEOn7lWbMXuuVVvpCRNDzLA02O9eS3aKj0r9ys9zK3Dg7VrVdVPBsmV/dy2Tx7moi5
tpy8F7oFyBYPXoHnd7Fn71fhQw0O0txfwqTf7EX/cb39rzsO3IQcUYXmmWenAIIk/o+7MEj/PDN/
9/Bdmg9vDmcZi4NmLjd9S0xZSmbb4C8lu0vq+Rfb6F7BNrXLQpoJKWnftfWW2Na4IIGP0QpvMBp1
/OjoaF/VRIdvf/5zfpfI2cva8hwUtI1EDJJ9gixAuTrh5IoOkH8vqan7sY1qc7mvDNV4JEsedBo+
mEgQpiz3mZMbckzk4ERDJ7k1rWk/jlFf35pc+5VEtBjOZ3TToRz+59f9zb6wd0pTWm0X2iHL5oYM
iwwgu/niQ5LwreuL8Lpq0l4t56pwi2t/xq4AOnnaE8cTr2mWvxzHv5k/e8M0qrnXbmJj2TbT6WTZ
WD8JtGdet+fvtXLVHIVwDvJpBq+TPoXP/HBuelteFwb5u5vg3LHC9i3H06dqk6yi5T3zrhTas71W
jo1QDgVhwzJ4qbAbZmL6FG3x3/ptgt+srN05PmnUSyy8tbOmi2vkbhrTvTSbrYxEa8zYptwP3HVs
K7Y3TXNwTnFjzUjWby2mPlDg9bdoYutVU4jutXNBMeR6yUOaRQq+YgeuBEh03VC5v9mQ/3qO0r18
ztQt9v3LLJrjWJ8AFchTBWnFla+/K7vVo9+HhWM+6oVRlCgehCk+xnVKWroXz3mlbZDPBC5+VuFw
WHNfpFXdX1eBp/FlX/qvo6VyS+ECFOEzgeM9QQkMlpw1v2rjoXuiaOVVoduArM1Ya5o3DVyfDHPW
fvnz1vm7j7pbvGukDK9bn2SB1dMXZO31vVnqv5Ghfh2f071ybmoi5ENaR7Ki66FXX3rXfAkLnr/D
HaP35OC8fJSeK/zPvuqnKSvgbHqVxpbGu5VdMipWPc0EcskZ1Q44gCYoGg831w3b7ryfBa/5rAeS
8aHVWV+JI9rerouz6F5Wtw5FFFVLRzJjx/kzL7U4TlQMh6tefS+qs21I47DGq1dFWP7wW7LW6O6G
ScN1j9+t403wZgEBBKcBUv7Pg3Yj2lMp/Xrd0y/7+H+tNDVGU4cIxM9AQ66ONXIGKBqa6wzk6V5R
x3C8kzCI/MyVEGNKYHwduJKbuHIHjS6L8L/evlojOFqR0c/miuRpuKgZLivxdZIOulfUhcIWDuol
kkEGUH7rVCBQt7k20UT3ejpgrEQ7tTmBtd7Sn2cwkzJHtH9VpobundJCoXELbWZ8WK8Lv1jLqu+b
KSf1l1n563OeRrv1GnpV0ZU1trmyhmml9L24WuTkQdkkrXb6DRnaYLluge0Fdoo7r4BjFE6yla03
8MNYH4p++ptm6qKj+9+7AN3r67ZSE/CjPD9DfL7Md4zq8DHY+ApbfSamIsnHsOkPPppQaNr/J1a9
auXtZWxmqs3UNY2flUDlPfhsK+6GUdmrIlS6t1DbwnCK/ALW6/BSKx5bB/JAta7zdZNrr2Eby7qA
W1gJY/dwtIdeqG8A721/mVqXxfurD7Jb1KLv4fm8YV3kfJq+u3WrP4uh+hur4XdP353PfRMxR+uC
ZrbmvgQwsE3ioPmbjAr4sMsK+NXr05/3JA+F9RrurTRT4HFaqAGmdhUSvk+6GiVUVnN/WArwWG78
FVa6iVjMtFw0Jl6VrhsNtk8j/JghrYXh2I+o2tggS74i+SDmMKbJapt6OuR9E+QSJNoSKj+xBeXd
FrdjKaGpD0UaD33uJy5Ep1OCbN0YJ0EfhSPAcX2pk2gwdE2KRftz5rRuh0S3rl0zwSY2nuIC0dhh
nMUYSQFA3ggb4rFpjyurIVZZ1823Z7SkTvbWVq4bE6NRzflgC4C4T6JERuCgxg3sM0MDEcjS05Te
jpuCm60qpk2hYtmb8UMJsMiLjyhveO9GgKnxYDGphI6ztyS13nzznU18WxJXT+Uka/gLlh/j0vml
9FcS8Mzg+jvLGWKXN6hZ4eMUDH3FZO6bYT2H64YJClwd2lM+5Q2BE5kZtrI/idDz81vWeRtNahRx
tnsBnppOV39b869N011UE9jiFyoXE0cxqEnGmq/whDf/4MNF+SFm1JJvhOZD/sCiKsCZJvRiZO8N
HpG173Pcz3PXV+dxQCYwWWDk7J9gv8/6GwLL0Bav6NsoIeFQNwhzAvIVMEa+Jh4oh2GiC498pMLj
8Yca6KkbACGtOK0wRS/SiLIlf94o96d7S6lGURbZwFKcmefGPCnbwucpcEPNj7KbdXMovE7H8Bgr
yfDgDOS/ib/GkzkMiCUei9mA/UWGja2nbduiSZo5z4cD3MrsdhyKnr4So4L+XMwcVmvU9fXD0uXq
GW9YQs8FV8nqrePL+lyq4atAUPrVePA/SvtuxYrqVmo/N+24fqyHij/Pqxv0ga4cYpWR6bqVXaU9
WDkTuMTJqg5oOoaB9xTDbvZUDbhNIMkR9zbpB7p+pNCS0FNeDsiYOBHM4lSppqEpsQJZITiSlU6W
ai1RR17boDsFxKp7wKCr5jOHXXN8iHs1vEArWZfpugZ6eNWsy8sjm8NmPfYRiehHndcTPS6dzvXR
oI6JSev8ufkY0UKQGway1QJ6YmVdukSRD1298JYy5eid9mTtFqcPccTsemrtsFQ3LBCYkpi7RQkf
6oHkcRJhf0cp3TNrJysVIkvZawfS1DLEuk9K3hEOIUg109TDzf9BbaOLPs5Nr899FMXmx2onGh7b
sPb1LVcAjiAcVA6FLxv8q5FI/Eb7QDySjtXLIdzwdU/RWI/3BV8DfM9t0f3BrrybnqaN0/FNCAxN
YiwkvEAj2nG9a1bqvY2h2WAIAWf54BFE57KWLSytWlnPXevj7eFs8aAGEDNTMWOdH+NobOb7yg6x
n+Jj5tGBOBX+yNumGt9W3HjzFEq3KDyS2HZ3YTwiFwllhPcVDRAkSFSxVMhqlWUXp7QjsTn4npru
QHtC6der4f9/W7fWxI8Xnm9tpe3YBZ5Z9OieWLl1nwSGUKU88isPTqdQmd6u47ZWyRQsC2ymiMe+
jRZLHD06/WU3aUmgDhc3x/44K4z8U76VMz8xIHHdbcC7Z2W8Q11O61e/6PFdGhiDzmlUgBygZSDa
i+tmO4c0OvDR48AvNktQn2HAXBh8sggdQSPsNZa7aCQE1Z+cTtt9Dx72t2iJxuG2hKx8etEjbcZ7
XZd6uak8ImZ3OR3CkkjeNhZp4EhBUOpveVUnSzhMdRIMefASCSQtD55f2x9+buZ09JD5wPe/SGOG
Q1PlcbqUw5CFtAO3fYA/fbC17xcJgdQj6xNlzb/Kh0JQArMA1X8kXnN47B3Zgp7PBv1YaTlNuEJG
XZz49Vgmq5msxG1MPCFN4aXNDFnzEgfjt3UQDfxO5hcLfBmVIRbzw0yiPoEDVZMWqMomlZoRDkae
OGDKqAJDwRWu2XVY3GrlTXMy2sB7BKUU8mgXbRjWuUXXt3Q+V3AOgoRAQsI+niyZkwJAXBwBtjiE
dmQpuG1fcIKp82JbmvhwVSxkUcT329IMhQTygqQC1doJLnPep3lUXykn+VfQhOhTUAUgrE9eJ1sf
x42aKXZ0X5UJr936sXeDewO0abztNPVfq065NxZ2eWLLcktgtdt+tLbGH1h58YmR5bVZwo8jqKOy
Dm2d8EAFKZxgqMSkpOcK2ijI8JcQJsJaf4F5Q/hIpvbdq0ukbNcaBAc9zx+XGg0AQey5VOXwYum7
HMWpIT6ZCalQUUFywFj+1OrqiVVmSaKCD5nXDs99ub0L69PDgi7ArIG/pPTM4M6B9jDDu7r8xxty
IU1TPOmAf7VD8AgQ1W0cB8PRLs3jti3xILfJL7/DDIduBzGa+IuOeYEsEXxktmk6iLqPTpUDaFl3
qNewvq+Sbd7qf7CyA5Jsxn5v2w0eaX5UnxGc2EOl7J2/RjisgKl44wDGvudjd8Po8ljVdklI5fOH
YK6ynm9PBh0GNzgo/LswUNtxEtRKf4zmj+OyTm/WmFVqb4gSrLHxPmcYJ4XoQzalyY9tgJuMr8Yw
QbChXvJ6XT82KHOfQw/Tt4RHdNrnbSX9Ao7f02TXbOjo+1YEGLRZSRFXTrasPq4tnIAYzBUz1rH1
gXgxQ2tT7goJOd6QFJTQd1gqjd/UyL7BM4slEKu4zO/CF2gd9ckRD0YrANOfFOipkoV8OwVr1xkZ
crhGY6FheAb6psoYwBEgFzDpXPkY5noNZRRHxZspcKANgRuk6hobHzBHDlHR2lTVij4MvtJfee/6
+y3waDrV/pGHRf/AKYLJYajOAoFaQgLTHfxA+8By1QiR6MRfHIrcJ9uoRVZ9fYObsbjL5/mhVN5n
oyg/YfEcSCHCwzoPpaxzsslF+DQxvTrbIf+cF2ZKGDDtiSGLkxUYhahS6PI8+z527pG98mb8ymBh
k3SQHVZyJkt/QM1g+IpezjptI68s5DiX7hQa7LTeGvkPMBsLHxlRHAfFNr9sULqnk2od2DgslkNZ
2C7Z1nHWyUqp+6eE7qJM/dG1ZTJXoUoBmmjkACtA7C2NeC/4EhXZgopZBWVOwXgmRm/oE0u86kRt
NCWryhfJiBByQViQ0G16x11y4NAYkSiQLZrRK0hfaGRBbVluhXa8SWszNlsST6FOqMWWSBZSnEfw
mJYHtAuXEqLEIPUBCU3Hi34TlmQUzYLsXOZEZXOb20Q15Ts8l4yE50kBG8OQpEs4ss89vMuScgVi
CD9Cw+3UsZyOsNXn/Bhb09+KenyY1vhLuVUPfV2fR9COTkFcDvoZvabxHeJB3j418MfAIRfNwysQ
zPOa+AurR6yWDsLQaX7qCrPqlOQ9DgfBuhiWvJEmhxoptfJu2lx8bAZL7ivdCCXBJgqihM0LbyX3
mhg3jZghvqix18hygM2xxVDc5SBqvRZ2IUmPyP+jiCMt2ex7d80WHVQZ3iIA6u89Vjsl+eTmg/Kj
17Fw57YaALWoEKQZxH6P8Jznh95bs87V9SOsHt4GBt1y3NWxdNMW9hJtn1Ey+QaXl6bkSShCh6kh
HKIk3z/HRdiT08ZrL5T94rdn3E5oDSmtWP8tYTaTLXnd9Kmxa3EAJqeXHm1WdpwMKxG8oqcziaLC
HEvOu2Q0/KFHCU16hapkSHtztGEfPlMUBYGzAnO0h6mWrHKO/4WbrqzWBmNXd4N/o8rSpTlO0DHx
hdlOlmKewpSSCXTg1c0/FSstTUpStB/zTSNDInAHk90U13GaLzASuLEiNB82s4yHeFzytGrgY9ev
ZfvW8nq86+ZoBCzKFKA5bF3akMkdbaURBKGL4EiQtPvS0M6dsGs0h9h1zcHgvD54aik/GhKTJ4KY
AqHi6jWJF4bxTbm09RewxiFUAzsX1NOqK29GPtgPuKNN95wQnIvRFjUDIKgNS7iZMMRTGfFPkx36
f+YBnq29aemJGlb5Mm+68KZEIH4HA1mWlEvvf3T1bDJmCBpkRkx8Ai0mbMq7vpduEUQSeDFaWTZd
+8MnuNLG2/RZLLFItdUdcjpNdYZ2U6NrtSmeqxzWnujua5V/GEPiBTLQRn93xdx+QhmyvrPzhOg4
dO5Mw6bFFCvUIOOIeDfxxlQ668U7s3zQNw1pwwMytJH5YOd+1AfThEGIHTtcoAOCfVq+8kKl8KbN
n2eh20hiWQ5v8aoAhOURae8hTSm/zPngvwpWYOyUrZpnxhzBRdqzHoL/gKBKSquXoGlsOsWX6NrV
VbDJsBmCG79wwW0/Fd27KFDoxz0HcRNuldEhj+HP5Wp40Htw17vr1kYMp9yNjaSNrof7hcEhVcJe
ykuGaJhMogZvw+mk6xz3nYCEqAHkuD+xJcb9ZXbTeVmb6AHZAPL1gsSRAF/2mMyFmYEVssV5Wkgr
pG0C+4xDJ+qSIHCQWMInswhlE6MvsZ6HNlvQGXqDLS76pFVoXkhFZ8AcvPvcQYQvLd9Ao18IdsC8
m8PUuBg7Ju+X5oijeO4SXY4PHnSTKYLw+B903fbtAbPS6QdjGfqmLv1MydwjYQCReogjl8YPmCff
0NI5AyUff+jWEfN21ctBBGPcSr122OFUuOnPgAnebjUAnsXQvowMSQS5TL7fwC9Md+xAuKFPJGTd
9DZVolmO4B9ztLMZAjxQuyXzXPoflqrGThzQvhxTM/sCfUrzQN+72K6vs1dMRq5tG3vY2HKwFuey
wM0k94rPSpQr0iDMgw5/6grvGLEg3qTbhHtQ1KkxnSOO2yDyIcKXYQFjYjkhAXTkqwcuPCRo3XPe
by4NdQ4ojIDk4HalFcIYysSPFoFI0lV5c1DYWR7MRA2+j2OgrOWkCE8Rz9dzjgbD5wnVpYNifLoV
Vj1DgRTddgoJI4M9QaJ9zGwwl0MiB143fdrCqPuGh7PBEJW0ONWtKTKcI/p+2uohDejapI4X/Kj9
OkCvls8Lmc/eeBhq2zz0KDIlCJLNsw1od7T4d4L0i05n4Hgvh6FFlsGn9TvSpNM7BIc2C/q6SJmb
68OKDTNh3VDcIMeG692KPCpSLxAEd+vFQ07YJw0niDRUgflU5l1vJKTzqkuU3z1PIClINk1bK2Hd
GhyB6duOvcGOPBHXpSMJ2KGGV+/NNI5UDthRHkU0KgnlMGa4q2Yt4YbITEqwyaaO5uQm51b8C+2o
OCFQim9Mh4sjHvjEDV4JPvY2RQQoDmQsn3FvpUdrxvApCKPHsOmKF29rXkeuUX+pTCrqwME8qso/
gzamb+ATVQ2yWgBJlRr2xQj7eJmgDQOXHe6T6FYNTCc6BPmspTN2wRnepcjcNfdwf6klDfWUDCPE
jospV3SRj+bbJEibOLABbj060KPxeH4MNDo++iHv3gqnEVAvoLeUXiHSjajxAHNH99TUTnzocAZ/
AWYQtl89m089RaJim/NTaFX5oK2q0aMO46almj5vnPiSQ2mGPZxX5xJg+5euLw8Ngs9LNGbkVrrg
QBrc2AfUErD7mxTXJoHLVvlUdaFNgE5Wh0WRH0FQBNnQYIqUtD/phcaSMoRgZKumA+xV/91gPvs1
wqXiHHDQ07gxleyE3xxQTbCPxIaZNmJJbFi/rb03XbTX/VEQypKqFaX0xnU+VJpNaT7gz/I1WzNk
5smNidcPK0KuzDqFTZe1tyHn39d6HrO2jB79cMZfUHQfxlI8hBwXxVlMSBsF3lsRCz/jsUZWFRaB
D1Mf1EiMIMUtjS2y3KNowolG9OOgh/Xz3LAHwi4BlNAkgXtzfYBK6TXwSoSUkXlnUzQkZAi/lbqd
UgqY+AP3zYxV4pzUbhtfK1iJHcIVHVilocm8tiKZ0YGUrU1jkqKFq61aIjiJsq26R3yCb4rDASD6
za8PSAMg6moF7hKwBMTHGTwY/PvFMV+XKKkt+s46uFZf8qJEtrWlL9rz+7M/R2U6BLSRiB9WaFb0
m+0LZJoWIw6u4Y/dZBCW6uYzWbqXuA1bRAy9TqaCVtAEFs1xspU9NCZ/r3wDUXHADxOcJh8KClSj
N5EnC+zMU86D8aCmCRGcMlo2FTBtzEZHr1jiFED66FT2FZGK6Dedd+IYBvPCEhHn3kuAj4BU9aQ+
wzz4ZsTnlrEHCTCmfHAkPMd+0LV14mjZH+FO/jFC2dvpopabmtYGZ3gVnUcw0z74sYmTqvGxJYkJ
HVCLavsbB378bR/34qBEgetRa2G0NjuUDXNCXSJMP95pz4ydDOD+84po5x0xqzk7pteHjo1eEnjr
eotuJ/WB9L3D+Tds+OOQKW6t9GbBHpBkNfdjwV7sHFWPAyvC5ZIrbpbXHnqAZKZNjhc37AGeb7Oc
oISRUHpM74su0f8S6h5DNaCVZ56RrHa1ntm5zmOcyxPEyh5SXir8IAowBrIFfhPooh5GrZEFz6cn
pjbXHhdtHP1RlJtNvDZi9NyIeaSJzpHbkzlFrCODksTtQz2Xs7rjnqMSt786xZe1WII4c837hUKi
bgYWAjIMo/KGfJr8WH9b82YKX3h8CS/kXInooW3IerPqsJgQpuAAfB/qaqJn5NGnMEFL0mUBQ/R5
9EBT3dC8PIYcsWzrdyknE66jl3Tcc9COoU1xfnEo8IQn7hTxrf6Uh2HVfGQwilyOS1F0+QcghLts
9DTuyMwZXDXHeurZfbkJe84jiK6xEMQH3x/9UcYoFamnBa2IDTJ1c33fc27HbKVksKnrbVuc/XIb
uk+NP+Kcrcw62syhAUNLs9Alf3M5J/aAFCjqK9XQf4HQheJGc4my5KIJSGs9IoH2yXdUoMMRfXmP
MHmCRadETWc+hiGSrT/cAO777VJ6bkuLFdxjqbxtnP4lZsMhjDUSzMeoLO0XF8fFacyr9qNh7dbe
RqHTjwVOJSyMQKj+ZvBs+XlsC1z+ebzyz1FdB58sndstK6ZLdFGUIax9sRqRE+2DfgYXF9byHDe6
JeYf6v/j7Ex3I0fSc30rxvwPm1twMTwDmEumUvuuqvpDqCQVySAZ3NerP0+O59iewhnMQQONRler
lEolyYj43tUdzTt1jp4/9G7aAL+Pa7OR14fO/uTljipv2Lu78sJqSTE+1VZhXnB/sXvpGSWSKur5
rgIv+GjMUV1jS2xhtCoT4wIN7b5PRetWUnzAvJSHk6stRcNDpVRcNzLVFzarBSApWvELfqx8Wphk
7NNErqt9FK7b3FtyIEqmmdINo/s5uZgVKu0+SYIdnxX2sMd+ra01zlquEBx/33+OcjJEzNhtiXtq
172LujQ9MKLGkU+9k2n1a9EN+SccHenRSUlEG8KUj76KUm+xKa5d4SA6VWcLJ7U2/VZMjc5vSjqA
nTjoi47HJBe9vtKiVJdB15XXFTmQRkKLSjuFtICl7r3nDnNUGWNr37bC6cd4y3XQRq3IP21IjzKy
zVS1Ca3s+WMgXRu3dFduFwyylhlO0gLwmfqADP2KzS2Eqyl/ZaYFK5IH7RKDa+9LnC7l+mvaeu8J
E6S1HRRk3KU080r8qk3w4yQPhh6TdKGKo4cR+7Jkyu3OQib/1dBwjddbMW5L1NqrOX40W+FaWegr
tfS3YtobcXJ317AfSrnLPFk0aXmHum6tS9Zqb75sMzLowsBceh1tZFXKaHVt756LIUu4FqPjIFL5
OHEJ0fD7uFbykd6ZvmShy00QBnN3gNessbmY3G7WUclZDGFSt6SFuhqd1DU+DTBl99BsU+afczcJ
Wf2QkB7lFeRJZz8IAQIU56NVVfe62qEIV/aeo6vdcTv/HvlB7toj5s8xWDtVX9o6cmkzf0VSur2R
E1/f+PPiH6Z6n18QJABgD2zeV5snhybCxlcsodCppurHma2fmiPjYwtX9tzOUx2cqqKdGe9NwzMe
e9kPN2KTbR3zzOZfXIP926J86V1IVwiSHvWqI0uUzt20qu2hWuHZ85rpMhS1YpSwatsuTqJMwZrA
9vOaEyqATVybynsNzGG64/Bv30MLpWWYF2pSZIHOQfdmt2vhR32w6zRygXDPh41sHr5Mc53FwTYL
ak6D0QoecjXtR4/JgOLtHL9SXS3lrRtICARz7w7GIjebVXP1gfZz02wjQ8lKnEbTMwto226wSiCW
thRv2p0trl1DHCrdvJOfXsMm19P91pseqP0+ucZHIZviRwDgez2msyeigPAL56rV1oq6H9xaRSsQ
EpSi8q1X5rihT7ZKyedRuMNpYwLejp6rgle7WRhryU5qT1u21/WXIpaT2Gfdn8leWIELYzV2Zqxt
LzkI+zJ7Ljq7D1NTGHmyu+cY5HaGmQ/nJR2eiNfa3wP+nYZ7Jic7tPF1f25lbujjOHLXJjPH1McW
FIJZrSz6cBMlPu9Nrp15mbGGsQRsPpBYyzqtEqKuKyOq1IYNG9FgU1zoWW5Py5IFP2tVcnzX1jI+
cQ7Nn8y04oNIp1VjSISI/ahRjRRhyXYwwMcbfpCQAsh0Jx0olypLm1O64OkPnWpr7pno96te7t7V
Utlk1VF/Ukorrjo73aOmrcwvvFAyO1hLm5c0NmyVjiRC8s+81uOH1bRWd6bX9XTaQVO/Op2qNDFr
IOnDYDLBgjTX7L3NUBpstc5qPla6A7g2vbZvY/j0pox04LJc1LZga9ph7FOQ6iKYw0ykwRvAXJZd
ZSXrB3BUI7IL9HQdus9iMRnsu6z6Nbmq+1k2O1sAbOD6OXdQlpE02uXBKrbFv2bzhM0wxxo20C5M
m3PsuJyEqOVNvzT5dNn3pnKiXNRU7AzjBndkKle9tDB0Fnc0yscjEZ/mnjRGNXxKkM8PUXt2fRWQ
/5zG25CDG4tCs4YDsGb50bAJJo6CClI74pk1nTjT0GEcI/fipa6c+n3Uc2tc7nVa+oe08ptPmPrZ
C/cpqCK79K3P8/gRREjw6zlqm3S5M8YxLaNB4gyNINJZ6410fHVr9BeHrvKn+phOgm3ZkWlLJvLu
AgILyG5OWx5e0jgzlrpMeoLg7GTVAGAJp/P6+wrNHLK6OLDaQ90efFkurLRq1bcswuLKWASMrj+v
P8GNgyYynWkHmDTS9onaUe6YbjAEH+kyu8axNwf81IsUXgYYVw3+c0H0gDyxyNoyNF0xosY2C/Xi
LZPx2gsxVR9eh5IDQ8K+D8AWZarjfR0wf09169/sQzYvsdml463Mg/nnDnawR1uhN/PQ9AsTol6r
EYJ4keSf75T5RHjITHG9TsbK+AuOdBj1tF0tPd96B3YFbI9tTfkXWlWNvi55+xurouKJGNTZzuaL
tOBAo7kzmMvXlcqJRdBeOXPO1MzZxBR9KV8whHWDs9ahWANTHrQf6M8plcABBhk3Tuzs9fwMebzY
ByMv5/lwztbJYrF7EwoZW7evRBln+zHFsvqRzYaewtINeiuZRw5vEUGVunqozGKAlygLkD+hACW4
rUsNJlN1iHu5FDdDaRbXrVMjczdKN93CwcRmdhr2dhihRzrO7fu82F3i57p65fkwjOfZ36yGz8nv
/Xhl/LYiaVkNghLGjDdf72ZwMS4GIVKFz4kmTLHl9Y/rtjsjp9FyaX+Zbb0FB35E/43FjWbsXFVw
Vl3dOcgyvGzxElLpmzokJaDwUPBI5RxMGOgpAr9oPgZ7sdZk4E6YQ7Bc2jGMBSYrcbLRbeJcuHys
o7dXHNq9ffvIzMyWN1XH0Mb42Y77GZpy1+nWA3a/CjQsWLTaVjkmVQbhcTS2tL1b8Ga/+Gl+zgIZ
R+d7yXg6HAZUIXPcVa1s4okpxHgjqW4cHsxmW7yrvFscbMmAtI48iDHbmL1159Qv0OOa/9O6fv0p
vLwxbmEB/OWwCXyoDSdS/FMhuAAbE6lK2n8rSo4RKE4IRr2sNnaXmJI2h0HfR+8RuRkbzW0NES7g
QwoxRhIZYHazKcHCaVeie3Iq7XxvrHX6gRB0uQjKJvf49fYGLYFl1fNpMWunirat9s7E3OZbH7mq
Z5sdfuREt3Pa4xM62kVp9ns4GrtfJ3ovLT9mnzzzEVV3Ty9m91zoHMpb2FZ324uCN+02RZ6DCc/T
aycy8gq7tX/dXMsuYupM+v3kZ3X7bc08p4kyY833iAvOUkoRu7tyRK+tJSLKBFGZMU8Zx73FcZwH
z/SM9q6Q2p8vNlbwIBFj0ZgRO0B742vl+6GLtfMTLGZJI48jOQCA6rvh3BXkDLE1re14PWlV3Knd
kyJceovhd2G5jVmi9H7Fvs/9LBkWx1C5AMbI+YLHBXV6GU2tZxRRUeF0CJt1B75qbM6ql4FWBsD0
NtfdpTVMjIOMniy7/t6uVQiGRFxh03Jr16Zw8CdWQ3XjzFu1HTPyUvW3UcHlnWAP2VQ89EhbCBJr
6sT309k4N23MVbw7lWneznwWxHOnlgpCw+/G+WWayBzQYRGQVcW2odz8niqRDC1eNo7PJE2ZD61v
l/elny/vfFQciyW2genkT1teclJo3XdEhDYyBVeOG77ooXUTuNCAGrHNTr+q3t2MaFnzXEaABt4P
M8g26NFSrzx2pdivB2furjepoE/caS6SxiqtH71VbU+GVyv9avbQdhdDkPKSYIxef7EYVIj/8idV
YTROuWzJYEzavcoMba53fmH0vybZbx9+2cwpCqfznC5YC7LD1FjWitzOKKt49GwrTo0604kgbOaX
bzrw3u7gtCJkozW+Ix3ceY+1cqkvn9IpiyhRdC42ldLP5Xrl0bflL70uNMnMrjBa6pgFm549kEcS
2sQ82HGJ1qO9T8fBVzcWj7ebVIGVvdFJ03TP/pSCoGtKGWVcUn5zxQmsMx6RynDKDdNN5r+WtG1u
Mw8TR7z3Gfuc3qs3Y3bsJsq3tRaJ7vPtyUM7MPNLZEwnWdaoOnGowsxiy96lF7VusbMidHbeUNcn
dR8u2gXyNNmn8tCEH5VA0m6TnsZRlN8NSMs1nIauNIGvlomImFF1a9LnBqTOwtN4VRhGsCZq9O0b
N++qt761ONQbAzS9ZXjpjuBvgxVadrzIkWRkeUrVsNknJYY8hd3p0vQCocvOqc0zLWjoDE7yA39F
A44ccDtHTr9L+7Jszr8FY371WK/CfeiCEsxR2lwfI1Vxo6wChn2Y/VOrEI2R+jR2fAygqwmF6sPC
Hm57PSjXapcXpZjKG45c43KYSer2eZOB+WGnsnhu+yYFv1hFD7BnDOLAvlPoQxU4FYKFFgNRAk/t
v+Vz1kPTe17HUYyczw5CVFY/RGtMr1V7hpSQfdf6Que7zilDaYEm1eAX/SEw574/5JPwitiGS8jQ
rdgVG9/o9s/4D9CW5mroz587Y/5z5efd0zZRZv+QSpvH2ncpzwqVg+suzJGT6NgNuuKLc9tI95rd
8fGPMue47rs5ozaIobUlrBGg+rlfKhDhQTg/OLk60FhpIYm98yvzNeXYVQAfmqMNwtpa1WEfvfVW
U7iuomG2hvcFPeRbOtlmDb5hj7FD0aQTdXNHQ0RjpeUYl4XmjLKtzQT5xQjJSrSY9osnRkDjrGyn
m3NFtjoyK2UDdd/wzQeYub25zHU/rTEcjwP5WLWOcWFydlSx3MQ5BX6vul/5lHuPs8swihTBJwW9
1jsvK+yeD3+3qjyIZKqck6AdoLsKys2NggzPVDJ2DSjcguG6jgc/s75EWa1P+5AP6Jl6s9njCfXp
V+XMdRN1rqT10JY5ANq0rykFtYGYBkSw+wCUYlbFXY6Q+PzRu9VHKcrhR9p6PEjGLBFfEYlyhchN
V8ngu+uvYuiHmZNXSyDLsKXNTZlWthWJqRNmHFCmNB9sy2u6JJtFw0GNQ4t7AOBah0MxB5VmyN+9
9rgYa7dCr9p9gF2/0d5t6g9pcZ0XI6uSpWu5Qhs6bQZHXdYlpaXL/tgQg1TcTr5uLYgkx1oPRqmC
kR36fNSu5ZQ50UjAR/Naox5d/4ld9h9pyn+zRqWTNPmNgrMZol05YaNZ/+n4evj6Y06B37wWm9jX
dTVgKUZzr89xTPN1vTb2P3Fe/dVt/v8QrP8eLIpjnkLNrTCObsqB9SQyntLjGCAFCKk2y7u4th3O
pYzA20+G6fbD7Cqnj4uaUtJDzohVJ+zv2jutUrh/zGz2exwpLGLReKhuWUSQRRd5tcWm+mc9Hf/A
u+L+5qji8G+VvgQx6bRTf1P10v1cgcz30Bm7ljwcswNu+kOX7vd40izvvFIH9n40lzW72kTFc+f0
1tMfe3X591YD07AXIv76/WhtmDClPRsnw2iK+I+9+m8+jEAXRmbRXH3cVGskxmjqAwVg5h8z9fye
clr1QWP4Fe+9MYOayEfX8SxaeFT+Tyz+/+CZ/D3lVJwrFntv2Y4Q9j+Nag6nTj/8sQ/mt8edOcNu
6EPdjzyK31UQJDRJN3/whvntWW+7aUIaeyYAS7eil9MyE36N5g8lcVi/55uuqCpka6j9SPufumqy
rj90u/PHKmqs39NNy72tCg4Y27Eb+uLTbfvqrreb/G/lCP/2sf579tXc/9eSNPzlP/jzR9NufYFu
57c//uW5qfnnP87f899/5++/4y/Hr+b2vf4afv9Lf/c9vO7ffm78Pr7/3R/gt0HIH6avfnv8GqZq
/Ovr8w7Pf/P/94v/8vXXV3ne2q8//+mDI8B4fjUWL/2nv33p9PnnP8lz+MG//e/X/9sXz7/An//0
n3p87z/G4gNP53+93n9/09f7MP75T+bZfrd8nf8T2SL/rfEZ5PzBNf5VGgE2IokgNwAJ5ecMzfTX
r/nyXw1pmpYD7eBJO+Br//cd/N01+J9r8i96qu+bQo8DP9Jw/pph8T8biGtKzwwc1wiIFHZc3/d/
W45apgqrVUAwYT5t1dBb9WWJ6Kfwzfoys/vUMlefgJB2qet6Hn+13lCMxn1KF4h4cEWnSsR/sNbM
nlHaldTBJwhV7EHc0OfdrltU+cGkOuw9anfSWwO1AkOmzAglgpTamtE+9hX2hvVpcIBZRbKLblrn
S23DzOW3GUHHGeIi3W8+AqaJfNJ+EaNz14wUWt20KfhkuKNrMC9U3m+o7IdxRsGCcXX7GAnW3Zkt
4BUSNdOqlUx11ltHBtS9bi51P4JdRWOK/7oM0xaPyMUmHfpp8SmkQakYQtTStcRC4bWNaVoyy8MU
yP26yuauvG2RkBSXAyG4zKLCLTrQGRiC8Q2kIX3k4gVxs1TTWQFrQrGgwmqC5a0c5JaYfpbFTr4E
aGKzjVarHAl0+xDMsn3hJ+j3IOja21Wg08GZaefgHlbqNhcy9bZLfHZ2hurLpSc07cf5swqIa77a
6ty9H/ZUAh6Rh5yqa2cXBXFxrj9/G4OqOwVIWpJ9QFlejn3GOXNz0fBvduFGFA+Qsb5mFKJPgWm+
zmf5dVJ4jrF5UV8u2XbBh0XI+DqeT7lGteRIcHqB5Gh2hssx75s3ojm3eJzA52PgRO9qDaZVRmzc
+3BYhpry8LLhtN0MqZEgYk63CyWHcT+uAgW29dRTh1u+Dvsu1K9h8rN8jYQQNlgCbOkdMaprFncG
GoeICiPLOrlnzoUrbWfBVe9Dh/40JqcmmMS0YqOoa7ASmV1BjHT45tzgaZ6MKggVAYBwdmBr8Kml
uJsWWaAy8tEpbB7q7k0wfAQLGs9t6ReAwbz+4Xdzflgb4kkiM8uxOSE4gI0RRPNw2ra8ASEfSFGV
ivRQeoyMazX1b9ivGh3t7taf45OM/KUmCfE+cG1VkB+9F897v4LqEbI9rr+02bbnwwBY8INGYoq0
rFmGOzAKLmcirK0jJ4mukDQnmnHYLoYtA48abeqyKpMsmmuzZ67O8dsUNzMSRm4YKp6MK13yEldF
7/VuAkeaiTVM8yGoOCUiXRxbfDNwqZgl5gZqv9bze21WZ9jV2C8osZD55SRyc48gTVLriye4TjK9
ppeQh4O4zlPwpQtn22eHe4JcfnAf1b/WHrLn+/Wce9v1qZ0Mng18WAE+Jh0Sp69FNvZbgN3vAj+/
+IYQrEwjK92b9Cy7o+rX2qunoAVSAjHRZpwGqBKa3SDCHc1Yn8VesA93Z0E8Vz7XzoIHEbVvmE0t
uTcC/T46N8K9MJFNy9TFXqqzPdoz1D0YEQY7mabdv9iXpU3mtXB59id4gxvsXJnxgCJhKZhLKy/7
QBjfv1U2sMSV33REa2ViHkqgS0+UyZQXCFbzPUeoaWnwuBXZUXq9OkV1A8tePHJ6bN7QjzYv42Yt
b1u5BTFnc2nELBIZMIVVupHOGrQ10dY4Z5SxkX2CMD693OfVoa+5zO7nCgL6mE2Dm0UKjwGAY7uI
aFLCv27aFYTGoeA5mlXQ3wyUCb+5Hc6hV88ZgDFIpbc9dHpzGcO52Dt3xeYhpcrSOSSgej000+zd
MF/6XeyQLt0cZ4tElpBKmjSap515FVwHpj6tslvfKOsqLnG6HcZWaOAuZ5+DRCL5ahOzYQGJoIfb
O7R/oxMN2tsTUa9oTnFLlKz5bKhxUMzKu1m6Wb6mPms4I+EOZ6s2tB6IYq3hRgsTAmtd01V+t/pG
3e9tFkxxWrrodmWzmpJwnXFOrwXlRU+Nuw3Xqk/XpwaX7qEaxGrHRiXNxxxb6N3U7OnPbMkBukNU
k34Zr7pxx3BD6+gi2MR0mkDUk+Ei0zLFX0rXxFnrVxeUi8V65ttfh9ouusjZAqO771wWGpQItDsd
lsUalwcYE0UruF5m4hIK+WNvzkJIfsZiRFi5y+Dg1qoDXMFbaOqMi2hrE+SAmhX06aUjsFAU1tyv
W8hzXzy64yqudrvV5feUVepSpDWtNEHaeCucRNo8uLLd6ohuVkwYKDMfGuy0MGWTdHBinq1ufrtl
3z1SBF6asbaN5wLzWRURSr5/DYMpv+UsUUi7rdXgYlfV0Tg/V6iU/Pow8KSWpH5irQjleHa7qBFp
SysrZol05ZifTc4ELOnOS5DgbRzbeIHSty+CrmqMi6HxRqKtix6Qle8cm5+dO5x/xAhqF1qlypCh
9615MRAZWSA2mKwqDPhaa8Lry9wHGzAVO/0gHQQrocrQBAXPQTfBQcKVElPQe0SqhxYIVKQH39IR
b61P6+NCs8B+6XlyAUptfB2nldDtYXXlwDuaWO4Bo8Z8Cjec3guLIJFHhGaM9oGIov0wjawWlouP
wqsdqHN0baoxUTqa8yUqQEJtZku42SmbjLwJR2usjZ9LY5L/HWtaKVtoJdq7D2z3JoILQ8DKDZm3
3HF82lgJVUVO+cinBSh8xtilLd/JzHf8Y47ftg13sw4EbXlamQgT+kJHc1Dy2ZTsiRpn1Cqql6Cq
wS87gWMhGhGsRo6y2oC+GLu8FQtU64CDt3P5pXTdR31alPoEKZcZyFT5EI7svjC3HVNQBCLvJGxP
XKagyrIU/kX60FpWjialc1MCYlq5mxhk5Op80K/aZxeZhxsU0cY2zo+0py/VDXhqea8DVsAQ0VyL
19awUak3fmU9WPnZfCYnmrIikvjUm8XTbkaDw6b7kpab8Wy0O29tUk7wQi8jt7BHZ+sjYYb+j2Wu
xHeFf7e9SedZ9nc5C1ZUOSMqvLZWyg/HHWIvsbBA3HfLXrMvlyx02D1Kr3grszz7WRcoG6N0nHSP
JzLNnOtJWJO+8ndhjiG4pmTL6gwX8Rlo1SevFDDIrgXu4UaClK5exgHFwuPzrVl6w0AYYYydilsM
xlUiLWNfY38k2WIUhtRJMRB6HOWSZFpoiQVAQgTYo0KbDQ+3vKesqB+y9QzSirV+nO0xA42v/XV5
2lEXfu5FsX3bTM06qed1nA6l2eEYoCDQM3DQBu7DLJCJHaFI2vVlU2iJEypTAm5fOtuCQ2pnbnVA
KBRcc4nHKVxE6V70PFQPu2itdwpT2zQpZguXRzkxiGCRKJFI2ODLZ1+w9kXYT053zh7wWMhx2swu
xCf+dY68ymsve5hF7Cq1HzRXvdHZojvamNDdPpyCJW2OFZUYZ4W8uzxvk1N+Dng8ROStFRqeYZgF
As8citl3EK0lCkL3iaA+YV7qleJYmASDvIJZq7aMTMsy7NsNK60fVkOOXD0Y/P6mIamH/TuY0+Fm
NJ3mHekS4pqMXz+PNmqOfs5of8d7qfM8vRwZmY9bNaaPPXcPseWy9tr3bqyLPYtrsEZoVlb0R2yK
e/dA3zJpMZgjSmFGs+V3gRumpS1fun0h8t9C73g1yAzN2kzKbX20A7C9MO1r6O7c85efqRbSvMTO
gaKp7fQGxN/MwcuYB4FAQ4rfRnL6skNSL7XG4ysalZjLnA+xUAgAIwD+DBqPfak8ZBk+72RbjeJi
m6tgvayKaYHslq3noBWrSx1167w/juuwotilMfjUadNYQ873aO+laxTGoXNY8bkcMw7CSpmS28Ja
ykM3F+2voioxCVFRJp+b874aBkGb3appsovvLpILO7QcdEGJL9vcui/b3XMOmb/gMfQIWvwJD0y9
5CrT9NKrauWEXT+2WcLe7GLKFSr/YWu9CNR4md2y+ffecA+9ZX/1TIsIBy013XQrI8PJ60ZvukIt
lL2vTZtf7XPvPtRKiOKANjCfwfuXAgoKZXrLq49InJCBZNg8mAlOSA8D59pafG1ebapGGI/nUHxC
60z2pT9lRvnTqUg8+zSyFBuKanvCKMOmWDh8Usv7c1OgHgRuVVdzbxeXbpXnnNmy7KdXwn8Sy1XL
N3v1RydRONxfhbe7M6/S1A/uXHiv/M4YW92W9QCxQ9BtrE0DOmqnLj0TO2ozvsy4SNObSpIrlbAq
oe/AeFTbN2Yg5HbwipX+t8V2h+IZlx3eWJdEoPJxNba6v6wNt2jitskY/6AV/LI6rRk2zptl5X5I
WtjbCQdohyHFZTP7ZhMIkh0dBPrPjt4NI2lNsYy4h3w131qrm/6YLD5kfLW5NaqwnvYtO+6FJVfC
Czy1fi1oI+XL6pbWcKyxCcVqlDNAXJc9TrtnvJpYK17q2Z1ONWLc9tXpxB7jLhm/I6UT/oPqYTmw
eEoC9qFnjXhSCGfRffmo0v2xKfpjs5iZf8o8m9Qz+hCcKLCc+m51sxKLA2UbhRTw/A4dowTPpzdE
ahYRtnnzFQN9zV05pJJSFCqcWHQmnAAKWXIWS68OJrjORd6jj4RC7ovdHkNfOkC4XVGUe1K6K27T
rhyMLHGVF9xw4p2+cxjF5T65dLQY3bZdjyOnoFBDUgQZe9c5uqFpCsQqfu966MTGvIvYBHmidSCb
6u0sb9c3rTSZLtaB6fciQAbFccOV6rlOsacfIIgsZuLFxZZLPdEx1cN6Qv9QfjQc/7EiZvXTaujU
uFUrzhTQc/duxXiFs2/UzBIrcYyi3gwb6tao0/dzb+CZR8mGu8ZdTCy9fqEvZeOsmPmbdfre2Ft2
KZUPKV9tXn7l+8N8NdGJ9bnblecl42bWt1XmzMc1yAgWrNSshgjqRfnxTpDEoyYAYp5RNAYbFvd1
fCpXhRnVUvjrw1nv2PfHPB8+kaD2L6ntze7l0DfQaxTVdwuTpBe8uKmVPU25XaPHYpAJZ2F30PXO
bKbJ5OjtXYrNfBKLY74Wm8joAdzFnlRNPh4b35oZv7wq/TbYVf5rxmTGRq/222HVXNWd1AVkHOWQ
csLE0mC5VcZxuHeXKbS6Vc1HofPljowxn1qivghirxjFgR86+KcxX+2EEqR8vZ6sSZK/0uOH5k6x
aK9knDAjyQC9cD4akGC05MeHcL+i/CaV4OIZPnVHUIcMAQ9mx0n2nhnbT7/0rDJqGsl8C1fu1MsA
ZcajZ0vr2TSNvTtxFBz1XWPiLwvVCpeeUARzVrDZRn/kOAA54zqO9w1jiOvGavJd55oE4PY8uFo3
JTPs+simJn90tjJO/jbbJKiMRf1NB42/XfY0oERWIYMH33LQ/p7jb558ervdpIThlBfZIBbMasUy
XUnSwPm8l8Z1TikGzG+748kubLGc3Wc7wQdhUSEL0QF7CYdkNv2LPZj9l3OExJIMi7NVV2VOvsVJ
b57w8HaL+V2u0r6xXZEeTdpvbp1imT92x2kraqeI7siI/IR5nrM3fAFI7idr2fDvm9l6nc0mPvqe
QIIIAa58qhcLjopotSEMpqIdbjkVewe2fGi6hkKHkLU1qw9FWtMT0kln7R+oIVm6GHutKJ7wRnPz
mCPujoUZDy3kWV4vp1M+6JE8ErCFyS3t/AlTRYsNa8ntd3Ds/qrAMQv3qKTnXZp6859sg+MPDwxp
EDg4Tk7mpQ9S+P69YSPZieGNa/dCGGUZj9IMLgOpdAuMYOHp2JryRex5fVHXU5ujamX6PUyLZ29s
zV73Ax0dJPboeot1Re0jZhSud1OEGWbG08RqhaWrOoMTEVFAkO1NH6RHtsvgKVdnrZSB+I4SqKna
H9IxVz8EjRO8I8CHmz6tgAICB/c2GqwA37HhivkCFlnxcS2++M6pihAr10Vx17Kf4V+ezlys1TO2
C9Ff5rCvCJlgXoFNVNCkl502PBKs6ty8IQPJSROEUhbGa8esdP+CM66d7spdrPuvplnWe3Kdhu1W
7RvYmKsB65ba1rd7SkTMm1JGu0UUbTnx5hmCcBtZFaWK99r9Pxyd147cSBZEv4gATdK9VrFseyd1
64WQeiQmPZmG7uv31O7DADsGalNM3owbcWJWB6k4ph7jKjBNxi6veRhM2HYfGA/EuIsAnmDN5ZyK
VqZivSb7ocTs9jD4kfo7UBHwS6YqkcdBue1ylEJ7xF6aGt/ly6Zx9u9wxIr4uR/AGWUt6Y5jgTuI
nPMmwx8Y7ePHwMeksVPhhCcmKqEaE37R3X2El1LuIRbm9Afm638VmgtFvTFX4ONsNyIoPduke+Z8
IEZ+AZyoRLN+4lFeP0iSza8mL1AEOFbAVCVDPGWEh9bmSBhckB9LpECYqwmu5c5UHKouEJ9LHNX3
dYmtCACCtgQGVz4gB+qb6uQ8DDMl0wuq1HLxSx61rMQy/Ek0jHX65CTmOfBX8yGb2cV3stEkfEmC
Fb7GKPLyvZWTwiKw2inN1OatSwYdJZruS4k/c5hc91dDT7Y4mK6rLAyrdZo/Vi+xv6YhaT/n3sXP
JQMcR4IuGoaLYL067kKtCyEW+yFXw5Fp3dFdDwEIpHOJk7bL+lyn64nTtOtf8toh3FGs5JNfRJMi
xjlFytm9pGPyu5LILhhrcIVxCjTDEzaL+dRGQ/drG7vi3onaNQNFQ/ieHMe+Bq6A0EQuJ9ihhYTn
UnpLccs+4IxXQ1z/ZwHIHJHWJADL0cH6ZEAfkKY5Y7sOL5HywqepT91ftZonCmH08IRPxTlPcgvv
Kigj8amTnmNPEcbmvx34LLIuk1nPdo2GE0ax4m+pE/FBWJs8Srf0uMP0vOY/q7bpXorOqc65MR33
61Tpq6cDXMiF78z9zk03AadJz0TrO6dEU4AYbfROLTL5DppN/BlrR1+oo9cXwM/M2yz7qyMu8upH
CYcFAEo6Y3E6ejdekI80z2MU94T68lCWVwTOXlxpAwhJSHX2lmvrSi/JWkikZ5NM3pilYArcvS+J
3R+Nj4vmhK2kJ3djfB1k5Gfgm0V9vzLee0Kmd/kaRAQNcgf3mthmNEC/cu5tFYzxX2THFt8tSYVy
7/huPh2hcSBEK06zneypQZ4Xxl4C2DdgQBPioGfEmgEnRAZJwcE+v+O6PrJ4cUYeORsVL1NlDemX
qJvmw7ZhB+MmYXzE98Rvnkmg2M989W/ZAhmVHFuStURIji/KQm/17bOQtsoSkFLust8GIgq82GRZ
Pk/eHL+EkLoU0fW2vUWOV+n+49zLPzcqP/prBMH9AdiU/4zezq8gaJ2zKnoxZr4XRJRq5cK/huVQ
DV+xbJLfNoybB8Jg8SGs65H6ZrBU+y1NGFI3Z0rOXkDDcqaYPdvjNN/0S1fPc3fmoHHu11pTP+Q1
ZF922sgaiGWCd3mRa3d1xqQF5hENye+Ax9s7NGGQ85YZXKhPYHOOoWAHwNoJS9qAUyre00HngZ03
I27Suq4T3i2d6JM9Dl1d7zT/+vJmMIqfWj8JryuezN/btvLwijqAiONHTpKl0gnOYerQD5yQkL1r
6JtuiRxb/UuaJCPqf5jWtThO2ldeVgtQDUm6rf6OM3w9Yrt0/tpgRVGZOg7SrVToMty07Ygn0RCX
YuRf/yQMOfclpjVEX2dYYCw14rvwbX/eiDi8cq4s2Sxo0D7mEyzk0Heq5hCzypEnXY04UTeKAKpD
ONiKmNI6VK/b3FUx76ZZ+8dRuSgFW3PLtEAZ+1A2B92ig/SfWxn3tQDh+hM/sDxW1ZQOP0vjTchW
rYPH313a8EUnjt9zgHjuPyWi9QEXdNBfg8ln9I661SychhCyzmNa1O2euw6u6nRFfHtBHSFhgh+i
eI5Jfei7Zk31cic1nS8XZhnzFKSOn7x3Pg2rz6E3GMI//K3oWSQJjqkmCag7L+OR230fzqSu8Eju
ioSi4lNCVmRfiZIRYLFhF2aKJQy0EaPy4mQSHhYOYbKxGWbg8OhONgm+ZLqMeJ8xxJa7avMn4iSe
A1ihbsjdZ4iexgZ71IroTiETb3tEPt1IWHe39KNYh1A8zIzI3/mWjOVjo6a5v4ghDtyMK3FCrUbH
B5Ejr5Y/UzFq1jHOZN+CoZo8osR0qnOn5OJVwvXn872yJoJsUb3JWs5eNjq1x8xbJVMWBWo6cC00
E5gnZLktSwgjIks7ARm6HYv+XJTZEq1YgEMnnUsgQQ0C7x4n53yaefrfNjdxwTHx50+7deqU2t9q
NPgk1/6flOgK8Sx8PZ/8t/ZV1sFwWRLkVzZN9vfmG/+nm+r1PaluSyuRj77Z1UFB45A/BBtkhWlZ
umsVjVvzo5nT2blP4k6OL6Eo2IH6pfUj1nZR/+7UQ/QSqX7qrjXWdQIZm47v1/87D5kh++GlSxMn
Pg+5r50TEdmJFuISH/9XDrKr/yUKKOd/gRZtKwdRjAIgyHx0ABSGGppYOiczhuTUK3nr12b+T5Fh
nPZbboEzkditKMRgn8duEwyYQ/VPmn8jVaGYMbDMvwds9vG558e5Iw06P+RhbeTjegt0zbxqEKas
tLzhA01vReJhE/0C/B/99gn2bIcUZtO5d3L1p1/ZpexEZQc9AJsjd3VRKOXFhat4cLWVD4gujHyW
HZ2vqmypTfzQRBCx9y1eFs2FeuqfWDlAIg4GhJF3XjSxQuiJ4mbPF1kyoiBs2A98CPl2dae+PYXr
tESPhRlSlpaVH+LtDIgETw++X0YpMRn+d0xqfZPXkT4+COrzKd2Kyf5bBn/zr4RWe3nllyru2Dd4
oOZa5UCYgDJKhKwJW+99iSgZuc79ON7eymv/ReQFB7v4v+Z++0o3LAG+NTBbZju/kaAFx5V66+fQ
Eu+6Ix6k5bXhtJguIPxm75LiTLhEgJMidnc3vEYCa+cP+rpzsOlASDYlBgZd0fb1A95hvI3WJ01a
WxPffgtc5xW67Z3TpN7rGoG9SGrJU53E4XT2m1EcrOsul5KpswfWwxUhH8ZYv1O8uiYHCyTfeVBA
SpuLF8FoDZfJO8yN596xnx1+rqYGlAeGZU0x6tWj90BqyXuladqbsp7rA3MwiFcqTCXoK/qxZrBo
S9d8mMV13G3Hvpb+ABZENS+bsPhcelhYjOIs0BahqrVh3I2aD58k4G/Xyo3nB//CD957UHBSlhRt
eU8Rr7t555uTcXZ3kUCO/iyaVpbHtglGeJbcrrjYx7Buj7dscfnGTRXP2RAz+p3zAlkHD3TaTtsv
rbcgXMEptkN5X9iltQfmiCqNDjqX3OLuW+tThnwQapgcfdy8TkV0OvdRmn/F8TR3WYhH1og/IApJ
ZTGwIMMYBM/pxZW8JwiFW90Wlz7v0tb+4duq/bNQ+O85/QsR2js5NSbpD33hCb+7kAue5s86LAv/
ue+nuPyMyvwWAtw0V9AWa3AVdXuyd67z6PvcrDMdjZM5AZcoYImUVe2eNs8d0bxZ1aRfhCxSuL/Y
HrjyglojpHdwbKrxs5Q6Ttnnok0fZ2EHDDnVovTbyA6mZtFbswZ694K6IGTZ1hrZ/tpjEIdM2IMU
NWs2DTMg2v20NaUjM18x742nFF0ai3QfevMZczMT3mNXBXH/p+NTw5QPJKA/lIwIhqE49pGT+LiI
cL6nfglejEd24SZpI2OPz+0SyuV5qsnZjHuIhHmRyRmTTkyIyhWT3QW6KaqKuhGUtrPD3bUHeAV2
pj4VZUPDJjVLsDb3SbsCyJOo1sveiqku72q/H+UTJ4dhnmbFy0awNXXlDfu61f0M16t2dUggEpiR
v/PnGQDyMe3M3NfXnHqBnorK0kzx317EKv7wkjIo7rnIjvhju0gWWV3FcBCA3MXb3ZjbhtejS27f
8PwhMf/onao1hwStqsMdfwOe4UOP4wuwK69+REsLlmNq4EdcNpmY/NSD/Ez/Kiw8rc7wM4V9f07T
CII/PPOVUINcwps5qCfbHM4H9ldzfI2WuiVqCN4HWZB1cZEySEAc4aa+ENKtgjNwWqnvsJMZeIwR
l2JGZ9wk5X+qYj12G9Y7jRF9S3LS4KdmAQQzv+p6KLztLXVVEJ4w1rCUZ1Iywj1J1Bg6PlcMJ2pX
pGMAoCDe8L7s+7i7MW8SYezdQmE1QKMcM1eMfx6y0zlOiwVsY9S7wUHVDeirEcwqclRv4P6fXFVG
Kj9xNsyuPit36U2mnZGNMEwHZ/7LFgZk6DFIrFMc+f5CdSGV4OoX+E+L+69Kcgd5m6di+DMWDruV
f+SgDUtg0XWCPRbD8pbui8AvyZPAOHUxSUN64w3q7Bf0DeevWkbdZ8kcdPWpwW2ijo5c3RlVGDWY
vRyy3m4o1sY+Bk3IVyx9JZcrsb/IeSQOQqR52bw6fU5psOQ1Kolfh4RTgTf3b2Nc9ek/YjnlepZq
cPv7pmyZUMPcbAtL41L6v4lXAcnLItQsj2yudny2qaGK/+k2BuvLOdi1Bx99WdcZgAOf/H2z1PZh
6kX37vpclim+8tLmT7W4BsK3IftcaxI2iCcdG2RZF15/2RYcCe82IKVD4bR0QhBe6PX+cRrZFRxs
DM8UIim0qQNOMVt89jS5mosAg+v8uq0Joht/pYu/OB4Hs0/mZqh/5E68qkc9DjGdxa32imlPAIIQ
dAoOdb6xzwg1H23JWcfbwlbLdLtMwGNKtqIc+gNhFIihKT0nIK9Vszq8KoGM/04igHMABV0V3iNE
MTzvUpdXwFsjIqc5dVwenOXkeYPeoH9tutoaTqyYXTKLQVAcAENx/4DWrK07ROj5LdxZ/AQulJFj
vHnk9Q6WsTe9ouX05rIxH2+fg+BeewULYh0XZ5Uawd1M67BccO3448NkRZj8468rFy1XzL15TGIW
Ue0FaYTL2dJ71Xxofdqtyf3NhBMvc9V2zrFEC8uPWBXr5pUSxmLf2o5bAmeiQyKLK9UycasIaKPi
EpPzo3ns2GClMOj6cU33NppWfZ3jImivGvdCfvI9zurnJeL/nGPXDQSoKlevFXHlsU+YsWj17u3z
DaU+7jehwD1mCkJrTnyQfPyxmemKfRu6oQteOT/wVZxYtW/ta1W3ksjcVBqOc8KH7XpfOMnkMntP
sN73Xht39odojNP/nVrpFn8jnM71KydyzzJqEDrPFGeNf6/gdwpCxWltfnAFS4rzVqAw/Y5Vzqhy
rEld1k98yOfxY1uGtDkSDxVqebVSGnHfeLMxB0ZMVmiAr0uv3kVevLafYBVZpK59RcL5utmhDI9w
c2vvn4iXAQSJa5IXYNKcd6xZnsjL+RqXSRXyRT6Bc8yF3jOzwre7tPFkl2NkjKu6A3LgOP2eBs9g
OGOGgeSSTdYbanan6yqrO2QQOY34uaIwfVq3hN/TbsNsUsrvOimB7D5NlpbNbz+PuRQiQ5W9ifYN
eLc+uPeSOgTLAR992JfjaOGXkqSed94Nln6gBteyjvK92nNAYrXCvArZEGI6zbcN/Ztf98lwlpY3
KXacpWnA2HSp6qqvCHjTMByScsa7CalfTttyrF1WPcueH+8YPBCLsuKRW1TbjNhl8G4897j8PJwf
eLjqMw6UoQFuioL9mfv+OteHwbQrScJ60hHDKin6ZDlqYflDU+x1L9Vk4QbGpe+yYonw2S3j2H6E
wls9iJY6+E/OUn1NpRYvrSMjULrSIWk6DpEgTRrpbt8pt0ofnUDSLkB3Awc7xgizEbhPwmQ7qIRK
J/JRKIDmELnK7UfWF5N8zf1AgZrMTd3+NROy3xOmLn/+omzAT3n/jAVE3Z0mzqR26ZZH7QkDJV3W
BL49wmHd6or13oO7+ri0fXlU+UgguTIwNXdljX3O9fKJeyWpXZRhT6jnTufpOU9G1uhwM+V5o//s
ccEf1sI5MdQtjE6fQXiAB99UZJZEVYgnqdlc3QIosLlqWmTLKYiuIbRZgZ6pgosXOs5XFAn+89xB
4Ym2vPgxWFqGyki6vxk3xUnXoXfn8dvYu9MQrjBbsHPYnr1f1IXiqtywIflebex1dBk8dxNwHykd
xweTZ90UgHQO/o/h4bFYVJeRngwe0rWg83JAg770CTXd7rL4+2iBm+L70tlNcA+aPVKtP3LpXnH6
cUL86LgZH+Jqs58xpuJ9X5bdKW6JMg5jAsk3n/W14pUHhE2a6KdbqOGNm1OHguZ4kuVs2uX3rTc6
1K35A0ApGzefVQUQ24m75Z8bF9H6xH7nxv9SjThLyCr/aYKDJLj5oN+OTIhFjdjUuocHWpzGCPTc
kX8fvyckLR6NsHxMoNH+aguLwwXmQviBhxZ/Brx8RoTJBhcVdTDVcpnf+0BdBYxYDCo+iTp+zUrQ
DtOPA/7LnoCozk2h8FEqKN4D6VMbNv65+r9dF22dIDMxZX/HmwEC8sLdczfXefws/ZJdWl/P6t01
kNhZIFBcENTL7O/Skk9joZr2oa4RZy4erhI6BHK4rEMdbwPNwg4J70SpLYOUtj5GZsIxEYftyS+A
o3idwZLDm8Xn8zEuwU4SE95j+EnEuZtHyGo3SndFDA8QrEZUZDuM3k1Fya16JKhLrusLDvlQTgIr
LsrJSUVSfKFn1ccA8uApIB92ZFWGYmgFZMBlrsrLgjfjaY277rqmkpG9mqINkRJjq7n3N55Vbnjt
W+OwvEc2SLYwi8ewuTNryZWXapadlNwb9/PGypDPdYvXK6otScutZkEr1bZgKEjImR9zkn/xHrKU
PrAuDLtHZMngbvah7e3rdUwyB+qHk3GjJ/vdBcEFDqQ+QxVWkvWFn19yDqCLNWo4x1ttLrRlt6yw
WntX8jc/8dN2byWRxo9kE0E2GaRhLg6JPJdtMD+Nc13e54lMH8D0z9i/0rR+9KYZIdqNovhVtinW
siB0xJmKJ+eax4v44yLz1JwxUTwIuOc9OdAAowNMXqd5p7ik/4BUnF79BfxEoz22o966QVpxQlYb
+SRDSUFQ8iNu4C7xGO/gNHjb/YB+cg8xW/fscDzvfi7l8FBia/lMxjH2D6qtA8rzooRQMZmH5CwM
pOmdbML6SqKAR9GzgJgVxLv7MOFNIwUf9127UGassLWUR9N41F5MibVXgfNlz/QHqCtRi3msWet9
dgH+/iUO+zO34+6oVrLd2Zb6o7+fTPfF57m+K0Gqr/uKkeOgnLR+AHIa05xhqujR8IbC48myk1cF
i6lzlBDfQB0FQo4evd1brumfxgVNyWpbHXpMpZQ99kiEhY+3WObN9JwOyZbBhQz3Gq32GAZV/CiY
U+9BGBDa3ZqtgsXM9PysZzMqUgVj9dbHyfwc83vY8+r2i6PHmfN3xdM6HPyNCxY8l/g3Q1i60grb
ueStC+cVvq+BxBJzw921kYY9Ny7lz4qX7VfZUELCS8cBFiJcVm4wkmZu1k1EV8g0m4l1fhR+DyrP
3+SgBIIJ0wtyix5T/xyw+gAlMehpOaCHwCGPWXA9c3uauRSE7YfGOHwXDEH6bhPfhBeNoHWylH30
Txt2F283Qzf7KPLOfSxIvrClGNIXDyHp4i5qvvRsE4Yd8n3iHWlYEacC0fkvRswwfF4Wbd6QIYl+
F+Vo0yxxyLRn0DiaNCO0Xr1UuQc5uo4blLQCYXMDpwHdV8PxUCO469DbpouMQufKZFCpd1W1QZpN
JXSuC8FuyYAQD8l7jEmTCo0GCPFugXDBl0J2378t+qJHwBAaho3v6T+TSL2Pm1UiIUCzSZQS2R7K
ou7aEzQVCfnBz93tszVDXKFWLvz3Z34bDcSBYhP2v2KhMK+TTcmGkJ0/ViB38UmQVBAoLmbFTX2g
ZKcBU97geGFMBKdWdU+Es6cZ6TKt6pfcZStxu/t7eRTvQrBHBlpCkQZ3vAhnwRFNGQu71tXOjE0k
mfGSoCTDqxeDj0e53coCAmOf4pBnllwMalqwhuV9wheHSYENIkFufhHDT7zmLXMMZTX2jtkMjNdA
2PwZBpftX2hWE+7RuXFiLj3il+BqyQF55dW4ANqyFlhcTNwgG4skZa5y5gVzM1gVdw8XVjU/pOPl
EtcdDvuj4SQCrWIsZVExN0OMihDyvkQZc4VM+gC8SlUO5r+J6+K+SbvRXDnQnN8uQ8iYraHlu3d6
xiKNK5QnbuRk2dXjVFscnsUaH0UlYnnOl3m7sgYoX4r2FizZKmi4X4MZx/FnQvy/zqD5pC2dJHAN
de0krGp5eTEcx8i35Z3FvAnyphI3W+Li5+N4Vxazjt+l4MdwCv0tHf+1E20bmAr4+d/qGm6UwdTo
Mf6FijvT4hPiiG3jOJW8X4am/qHXBjcuxN5qzEwBSabAADx+k70ZDK/wNfJeB4V8eM9ahkKHOF00
3H6S1nF/WQ3R9+TgWkMH2D5cVRhe0CfVO9dVXxIOqburl4LfxbjuevqZwiuTershn3v8ViNDAc2N
wKoyAN/x9h2Cg/nt1nHLL4QCjXRFW6PZY9gpv0zPDCYODI5Jc2xl7tyXaMgxDSrDzolRKjsiGDm5
uOFQL8GcP7E3dY6hUfW3Cgrs+dp129/FNnGb3aC3s8moQzoJ6qV7hTm67FdTNdEeGrROz9Ir+6O1
br3cO8iyOZuNuilJ5o96/k7DcIGbCCvnblhEFb/kGHP+4k6eq0tk2nFhl8db+xajI5/RF8V3q4Xm
m9tqBL7Fjc4ijKq/UC/mK2u3KDpDPlrvsQb/dXWccHpVcRl0X9uiyNohjIUANMGI8RIqBAXU7F3Y
h3Eajo50H/Fe9XS28AMsvsdNhPpETl0HELcrdrZYDNdWnwMKH6JmP/ahgzmdy17qniE2u3SskH5w
j20rcgeDjD8t3JCJWt2AT0nalM/dzCb61KabaT8dM6zs50bIe/VxWuJy/QXyA+hlzUA/gMf3J1Jd
/jjyuYt783eL01HvyMALqCAATyC6hhNEyxD6PsdPYFFpllBr7oFKdd+D68nlDtM0jQN4xk3ofJAG
Sf2WCWee0v8G1pLbw1AbjEBqLnG3rHjD6gfZybLL3AkOG2LmZnR/cgX6zMHlH0cMqLpJ2VBjy1/O
pWrTG/eAyvA/42aQ+a7zgmEzz+bIb/U1dNoUuJyu3B6yA/sPWmvDt6ZYLaTbKHYU+gqzmN0oPaQb
C+s9eme3PEpNquuGnFbixllbjRBkfFDIO7sPPazCaKBuk4FcWX9GWg/6jcLppjpEIYBStWOkiSgk
6hyIwpe6NuKbMtCt4Y9y3QLW+8iL54salHmi0IPlvSIPEGB3UnGyYmmScTCoo56HzhwkbZMzj0Qr
1u7J68XMH2t9sMwPxg6L8wKvoorEBzJWFR1cij7SUymQ3bk7UXqAdXoNezUCZCR4dl9gYYYh15A0
bf+ZWnr+t5dKNpyHbsQNfONcZAFm95exaYvgypXYC/c+rEH74usBs2rvB+4M8ZUfzxvlDt5ygNC2
2l2e1+IS1pij4A7flCv4We7RU0inWOchbHEqDf2Fpu/4jjOp2CcTW6srJn7shUMxfdfsG+Hrr0mQ
+UxRxJ7m6hrLfHaPKu3EMRhj777H8z79VoPhDDqALc7VMZR29tLjIiCWJFjg5vAmiaxyvgyDDJ29
z9dXE5pwov+2qiers4Wq+hU7xpymeVvLkx/cEPk2QuLgQ7qydW+UjG6JVsfz9sWaTPDpZnscGqPA
wTT8Ag6hsOZBNcQjORT67gV/bH71wXy9rfhmc+6ZaoFLGYyfRrM0yHq/x9JpCxK/rHCH+SlwFBba
VUUexijssfaCE2O7q4OAxAlG3UaSJeM1iXiMdjDtpja91QW7SvG36C67qEZWT3WquZmZxS+f0f2B
P0+Y1byDMmH5HIapHHinGLZxEHItXXZ6A+6nN+0+dXYU9rYPxcleczV+HbwpIQ/bqGC/YdSD4tck
0GVTsnvuBaAQTWAtgZnx2EUs7fdxLodsiP3yZ+BVzX5OLSBuKWvWaw0mdOcx2hoacC3WNsJ5sVwv
IwLsvkyQXnY60cVw7AQgd4h7gvscETgAwjTwsZkiWkRbBTrrkH4t0hneY0lDy96S1+Hwo7Jou7T0
lXon3iDzb0g3mI17iWlnaCb54aerC/bUOB0mM1JJ6m7C0EVKdEsziPrllA3NIi5ov4E85hqmduBI
tm/wsMYfEY0JCclju/6VIXHeuzFOp1fwkqG+xOE2vcMci9FcHFudQkoC+6ObcrM8trERZ11W/g1O
DijtSSOsPHdw9K6jmMfwcYyNulYNCcJQMl9TN7Bc3K1JL7PR0SWMmvA7Tm/YUU0l8V6IengeZVMR
dXY8LkgU7thWAb133e/YFtW5JbB55imBRe/JmdlLo8Rdy5W73sUjLkKWE1pG+gD1Us7n0cEmc3SD
ldGtlQ7LUwe7Kx6afGbb3qYyPMWjVAe3ZETlfTmNf02xcNXlTg9mZ9nmDSZiOdxViPU8yINxvlLJ
LufNAy4JoX7SqCCCqBu5DskumVe0zyWiM6fBxCUA4kmz/zXFwMA01T4NiRCfY9SD1F5664VQ9pkE
3lRaIfUEY44o1saWyXJoRyZ5nwbHfob1NLBWulFwguhl9SoyfgsdIIemK2Aq9taxz7lTVcetdtrr
OuUKZu6EGckCP2iJRu5hymI97CZlHtemJu/CEzdyA21imI9TBaKbqvGJJXI8HtfQb5+gLYGXRvWk
k9It66tq/DzzMPs6+P9h57FFLdhtsT8PPixnkkZejcVJJg6ep7KcKGFbxsIiCwcNViOEn969KKp1
nSxy4L6tOa0ip42d2NXBr8PYbckIH7HI4Hre4mp98Mu67/f02oNjU5WPU1C6hiWzb6NwPZcYx4lk
zzZhwPBFmkEYWc7Gnb1jHdSIZ/TrOf+RJZentInkr1Bh1KW20w0uvtW4ZDod9/HOR2JEcwnyX4K8
0Q9Rt5DgYWwlV5Jn/VGGllpg0UHTN64XvIV+SBtrQgNH/wPS0XLRo/CCY8cKiZti6VO3xqcDcgA1
qc1/jrXR85hvFFW1pIRhaAcODuGhnr/bkTyhIAz50q1DnbVYnDvqYOk/G0FxDfuRte0FCv34XNWr
ejYmaPLXklXp02BZyuBxoDJkV+NCQt3vAnoIJ8hoNAQOrEJL4ESPGgT+fIHbFnxHc/f/6tM+v2fF
wLPWddSycf8oIvLaSF5nU2FlA6+FF/XJtr2pyMXjj3DW/zf62LV6l6PbVVDMXSoWWBQx91gKPVMg
iZDd7KUCifYmQo8LsSGyhTusXcp/s9IQQx3JAmDXBAWHKqEWJ0ss4UM5Bqt79DETvK35iuMWgQ2s
qVZJcRBlT7erIoDxnTi3IhV3SvYjyJ4nt/LK6FD0HB77sXI6VBGmjQfyx4PKkDXzx4Wx5cc8unyD
EbgwfkDgQPFQo3j50KwCZRraGKJ6euUSLJOH2FAu0vYquE98tcADJ2ORHseehf4umgZSS65o/fEn
u5OK2ZTVnbosgaIFh0ARiGDiGh1FKXhZcTCQEnAf6IjoxjN2BPsbc0Fzp+OVBsSumyzx7zSMMz+f
+ukYjWWMblCJRwwg6KRSjKhrxUJT2myq7ncftJRKoKWvF/5x8Bj0HUbarkMUvMao0t7DQIztcU49
eXUC3Z4dEw+fXFs7c7+O6bJe5mEKkb0HXqCkTGIxk+KKqbw7RCAgruZ2T237kQxYr92puuhlNsjR
bg3dq+NiMSwhXR7YVsUO+8xIGDZNSXCBup38K11yVf8+x8ZlRhBp0UcHKuFKwgI16652GjFI4Kes
zk2i6mdH9KI4te0thTl7M/Eqj8Td+KElNb4uMPs2wnLWrl44/EeYCsqZZXsKOBUzd6a1S8cSJe2i
OWDsZhCh/M6MJ5JtQ7yDSlAzB7ZWn1nqUdqRwhPJeGvPT8ytSn0KtGfchLht+kvC2JRQLDYV1211
ll+RRj5eB7fFOpTmn81KEujlJirPn2Mc0S4WsvrtaXjx669qRbrYcXPdPjxsNnyiWfxiaaTst32E
Dei5WU3GAedcFJRn1cZ+chS9me74FgE0cDlQ/wCq5B/+5mn05REbYNWUvmD7Q+/KzZlZ069U+yY+
xSxK8gb6wFAQ3sBPUxBPxHQ05TcPm5y3Lw7HksUOF/IA7H9OqpYtPGvQc7GQpD6lYT7LLOgmHHnJ
RunGUTci0CIbLemI0+aX6o8f2eHFYFSg7KgRiJB8FLADNDhPX+rEi147IIN7AoQ2M1CAD84wDQfO
F7qU/QQDr8FetryHED334VaZEwa7dHxNOreQdzKWcjgFvAAqVNh63S5zCOWDziSywBk7J/9et6yu
HPIylz6ANr+je3NFBJ5Z6aTIwYHmGwNAYZ9y/HfXAqH824Ey8z+SzmNJUp3dok9EBEYgMU1vy2X5
CVHVfRrvQQKe/q787/SY7qpMkD6z99qfJKA0A5eWjjAwK6Q3JR6kna3t+7GZgHug1xA1a6DU2gW9
3weHKYMHi4uKU8fAVS1JCF7wmECJwTRD3vSIGHjks6vxUMz8ubz3Pr90zboBdO2oymIVqUmWVJRg
eCyM9dRNe0Qc84+MenPoWg1ygEoWBI64+6NqlBD/8SJWCdb+eHigoyTtZFSieAkRS/41zuTzPDF4
JaSr0Pul1sMVmQsbX8IHli02geZxYfxy9GdX79tpIT2KJSIDv9hlo0nu82TdhsHHS00yiLvLFDIA
pjpDDdQ44HMtaAK2NpaFTxtYZvBvtpve/rZmdJTusKD+duaUghy/crnRUrePGJHUsXds5ke5HkIa
qNj22X7FYY9kdpkY1xANNyDwvnW0M4e+BRRJY1Vl+5QJMQp/8PNwf7rOsg6FdKgrWh8f/w72d3iP
G2ZGju064Jv1obxTPuWkgyr+MZaX3vDxFWH50Omqv0Z84RfERBjPisjxee46jMbJTHCPaQmKBVw6
lCc6TbHFJ6L+9qOPU7XrBQF1g+6ireltVqcwOaB2id6g6sR+8OqXvte8Z00iWDEpaUDXe21x8GWD
QZdMpYJzQWGgZ4MMVSxbSS+Nd0Q2Axago4HUTbhWWrw6dBiKLSvfHvt5tg4H7cmerEtJdvR6HLwk
PJSMluttAcEFPYxk1Y5HVgOzdNB4mwTTkAtshQ20X8T7xmpt5wn/6agJl8nVY5kAfiZig6H/ky17
ZP0oJwVSB5ZtewdOMHM+vnlrpbC1EoJYDtM6y7LlMZ5Mzx8R4O7BaP0xsTx7pc5E4ShEEpRntM6p
udjjnKPaM6Ob7ctmUGpXK9/qL6nThM6lW+xAsMJ0UeJHQ02cOnObDxSs2fcU5rpBcKhQzHIXNW+d
RR9lc3eniPsQ6/V7U1kJRATHJ9qoY+7oszbFE9tMqBXd7EyUTf6VEvL511MieC4IBHKvi1Oa9ExX
gLqR230qNwljBGaujJ0fKnA0f5QHm7Ln63xG1z5g/pZFptiRuUTIroNRONEROozrPUsEyt7Wc4cO
bgMz8gEQDc6GdWAQwrDMKFgT2WlUtytN6e0ShQevE9lhTGk6dZFFsR5Ou4g/8L+CgOiaVboVkkgc
pyO9QOdgccwSoIk7qOjcMV2H7uRdghXEKhKhgtlKOwyP85ipvSeS5rEeiZ7jowE9suGnGfAZodg7
9pWZSQGal/HDwFP7F6h2qjfFHGBxJpKjJlMuH+fHmMiUYk04AhiFGlkUCbpMnB6meDF8OiTJiI2s
O9bMCsAsRIkIXft1UXHxbJHWLK/W4iFv8Xlo5d4y5Ii7izVv69kJToWnoj/2hAKCUzjo5ZmwBy++
gsUql81s263coOktoJdCfH8sUuIOWWESUVxP/WuOzrhf+RE6sHNNfaGAKi2ClV2O/i9YyPTFbFJa
pBsuecnILGacbb7HkQ/oDtzXEbp3v7XLA6t58xhnEaEhaPfr7QxI9eADnr7Wk2sfADPN7icbfIXY
OqdySLJ7pBKqjHZ4sejoxTrSkVJkFPnLgS3XjDWu1eI2izEKH1FM0NE1Nfbfa4gpA1x9aXmbUmNS
6CfiNtaug9zuBHSfUDzLRWm1tiLlBl+FA/38tav6amJPWsEowqMVutTHNb8vK3RHeLi72sR5xeLD
wYDuwXXPzhiqhxxM4KZPe/I5OsYq/LiiDm7o/sPxGcm+pFV3Eo4BxQCPJQWItPY5FP7Snh1s9lrQ
4+AY4FshyNumtBNvXtlYISK9wDdgebWtzsbEIIDqpEZmgVWf8InWVxEtYgqY4a8jCBGVqrD9K6hg
pCsYpHof4wApKay1VoyHbOWvgE2RFeaGnp2uWjnOV16Uduv7PRijgiyvwg3RxKf2OO4Xi2HiCuI8
oKHKC0lmRsLhn7KZetwN3eBS4vbAaTF78TN+3gbRgUORENB3XovIDX6MyqBwUi9gXnkiQwVbGkwp
bAQgETAI16sRrX+Bw7KsC33NZVi5W4k5ipBNRuygIJzZpJeRDiLZl97AtDvTTL7IrfdSvfdqa4z3
2dDKS97VtvnGO+N7by2mrJ/W5wdNurLKdg3JHHdwGWnDp9Y49wtHBlsk8KPcMcK1l6NoB/BmDolQ
JxDgWCAN2LrL6MVoLqHwCFYc1TT73+NkAucQD5KGGwEUyw3Sdbk3bPQO899Z5c2tY7c1Q5gyPQrD
dVUAG1/PVZ7Lf8UA6P+D3YMdH1A6ZOX/FuEISNpgIsrA8bNupxqPbjf3GyE2fTGWinW7bI+CioIN
NYGw5bLrUHnx6gvsLso2ZXimCV40v6tafgJa2Us9ph0ZObJPn6Tx5QMjoiXfdJDbOzg9LL6aNSYN
67/SgApGtCO7E0tNTjJ2hdalkMu0RfdZ4CKVyJ6dbDh0fR5sIA3VMEFQtWdIS2vhvlljiSBMi1L+
AC64N24my+Lsqw+diSXljOBtnCYK6oBXg1AUVjhwZzhCoJQX4TtCW+RgkLw4mndQoZCOtkxuJaHt
ZhkPk+9CmSqYKX94ecVYhZlizpjIJ+cw4ZG+5Ex+IH+1SKs2/PI15tyI9F09/o+w3fHy4cN4yUMy
lHodlw2MNsNYonGMVR91z++5giuShz9jNbvDs+UQsbPugiBFRNrzL0lUu+tgSC7gJZ6eQTQ5p0yX
xZNvjCSB0478P4z11RXp+LApJrXMmFKoKeG6ofa+c7764NNtx/ssJL0vP5MFB9uJYXD65TWh9FeY
7EmZAg7vMTSZytz/ZdWPZipiobbKapE/emUt8bC4YvqGSxJe4xw55XbBfWJj2rQJRBbUC/uptCIB
tqUhBo8sBPu9R17PQFEIcH4xsuDhwCt2x8g2SVoiVUI+UZ4W3/SXNiMlslOoiTGYxKbYQ8UxBGBm
ZUnewpRVLwud8to3SfHQsQKfSI5S/jpCIgJAAqmaREO4H5DtEE+cjv/x4mOSAhdO3eVgDoVjRdDQ
sZnGSR3GvGXfjg9seWsWbaZ9UApLvORdxsIuRstarIMQqssKcVfADF4BVvjCbb7wqvZxED73GfOr
NS1586H4wSfwFzZnW0kxcQqCJMIqS8ZMdxZT7+i1Vv3yhcZ++KE9IL2jHWbQcdEEU4rs9vQUo17b
LbR+NyfJ72kIbBPs3YDfjIAgdqd31hHq8mjnOTZaucxBY8o2JUFCzpXp7waOpoZAbpkiRCOifVep
qiWlgYvvGUeTdq+hU4iTKEVp04ezIDuifO+8s+UEEJhCT7nfGdwKRYI4hRUOBcsnHyaRrUoeCmTT
2Wfo1cGxJRHcwLQaewmTIXXMix6c8k3VVHtFGJMXZrq8OedVvWQbGUC2mcFNCfvDJPX0G5W1dZj6
2iVT0szzS2H5cmDD3Nf//LsKl/T1rnOf8Bl4xY5y1EIiSB57vhJJmszbOLKaS0EVc4WjwKIg9ETf
MiFEMXlU5RhtybvH1bKj+6TYGpQhz68baCPR5y+COa0V2qSsLHez7uwRC7LvzSQODs7PU4nofgPW
rElpO6blqKMg8HYRAkUEU4S/xUh2w7E+xtUUHrw6vE/4USEB6nKq1xqF9p/Qi9TaRQV1SZu++2/y
c89BequhbsS2feUK1ews2/DDxnk5rZIWYRJPlzBXjY79VDOrXAMh6fFz1syan1jQYBh0DIu4U5gw
mXydRUUYIQvAcSm/58Wyd9GEQZLiPLL5q20gS9vEbdhp0Amh76Rcr5vLFNtATVOD3adluuFuVRAu
H0U+ln/z2Vgnu7LZarSt8NGadRSjoRUT44W4PbylrCUuTd3kb6ke0RPz4cM983khdBDZJLJBZ5Kv
WW+x+WxMQPLs5KNsvNsxUAsMgzxWrKDb5xbxPLJZ2RV/QSXgnkjExBjUs+X9iJxZiQGxa36XsKuf
lztJOdFSvFmhZckLIMfKujIwSXlZWAF6DDwq8v58G7XNm0mF4lpiqnIHpenpzLZeNkhIuA6PZSr1
MWb2R6hv1i7WpsCgsedKTWLO9mx85BJuWV/HYblTRenMq7xxsr0cyXrdZW1mX3ydczMQN9/Ae+SJ
IiOTwMpfhsPgSEN8GKgf+vv0Kxn6w7KEDBFtDUwC+2Vx5MUcUJB57bFD/ClWRThH7jaqkCYBs+q4
BCGe4ZyJi6EONn3bVAl7GS/7Y9sm2aLAl2cAyh0VtAiR+nZujDKOfLZNXbZ45XgYJBuyCJY9geqR
f2qqUAK4AX9U4b/FY0PJxgKNBRGxoZLkqWlaV0IxtzRTqm9Z1SaY2hrMOs9FMlCUR/Oc7SDsw+wb
7dF9hMqwuHunK/vkuDh4NSBrBclrwxwaWI7TtcmVKiO+6gSPC6xSygeOe7KERBOG1RN74qV7hLuI
BgtGXq8uUydZ6lVz2XqnmlU6zy5IRsRcVtwSpDDouj0vxNykiHCsCqubF+Kfj9hykYAeeBirhxYq
LvYqNIYbpMSDt4aggVYyBCJe/WsXVT0EXF/fXtarl8kS+iAsw7mUJ+iaHZtIBza+Nbt5gc7/IauL
ttmhkFGPg+9U7wsJ7Gbb6NbcmCTKe66i4kxdl0DK9Ve8kGwKbkyFbB0Cp2WmMYw42LVg4vBPpXEp
vgVNxj9TzLhUu2ySX7J203WMakThUO+IvBXF6D17hJf6/NZmWl6pkL37jcWsptjEQb/IQ0Fr1bwF
Oqq7v4VWcfpLb5HiduiXOD+ppcODzkqIm1ey6VvQzRZK7ApF7hiVdKn+NcYP3/04gafBeptrH4kF
zwWr1V6/MgbkzdwOmCIefAvCzSPiQySJq9Im6wRDh/I/AlWI54mipD7otpiPnqhQPbhzfROpRk1l
ixA3Y2/gSbVh1AwrO+3mU9b46rtpQVL9qTBm/FYdxyhrzKDq/hi/DJsHIk0Tj1AbsoHQmMF2BlfD
zYT3Fsl5801DR7o4jqo63+BSdv9rHdcvn0hqHcnlYOqPMrKKhmrfIRHCMa5oJVeejNQp4+S9+mbu
A7Ag0v3Rrg4OXkg8zFo21T1YJOAp78emWttSGge5htdt4Q3QepFBi4cGJsZyJD4SSWM7iqD9Ar/h
ZtQ5c6y/e7c1hls5DT4QGJj+hSfF6d7BCragJKZwGNR6Yv6Hn7vOnzgj4MF0JkHv0TOsb4Mu3vYy
DM8tFfgAEs0BkYX7bRQEi05lckwyN/6Hwl1WG05q94mSdTyFNflhTLzD4Tdvy+azySY8GFkctwcM
H8NLDzdg36iu+dFgoB5axBL9Tdlxuq8GrefHwcOwiPg5tVkzo4wEX0XVk/0yhTdOtBsz1Cn4aj1V
8cekM7nFle1HMF0R//GteaVv/kYkm0M0rhEMjpswg739xcnNX7lQMEVMfSLxwLJUX2cqJ/fUCdYp
KJ4Wm32LsZ3U3vjAqN9zkB85Y7cMkgXeEynXfIzOF8WeBMySkHAGXQyHMU/0ZI0EtcMbNrssRpzy
iachQ/lnaaGfIYPy9K9cjDbNZcQT2GyqfgZR4w9Jvw8zqRmV1QiFNrgR0xR+V48vSyhdOU9+qgtK
8YFZYN35NAxLWigLy23f+QBd+8atj7a3VD4q2Gb6S5JcNV8ycl28k+6y+DJhi/hJQ7bs8TZmaYcw
zSaodONBOZ32hYhAqfXFkjzToSN/6rucPVg/kVjtQdYmuckBOMrolN1JhTPgp1ZdvNxSwiHgwSLm
2HstSye2dxw8sN0ie2Pcdm4PCZcuEmae6HL4rvIquGY4UyrWhXXq/6dJmSVPJYlyGjbkpTwzd0xk
Gz3jyaqLtzKF64gmwSmz3eySiFO4wIt3cdTM2bbqsrCCSJFH5R8bL5/z4QWL03DhwCx8G7Ex5B8K
9QELUdSzUXKCYuneWPdlzFlSiI65LcNmRWBasRWk4fA0NUm9rzwO24ZuvrxIM+G4TtG8PpdOL/u1
NJb/xNw7Sre5A9r2z+AmIw8IbNFg2FPaYD+BwUi7q91jRGHjblg4IdNTU5dYGy8ccS0gMcKH6ady
ZWP63FdF1RypKq3lsLjKsl55/kW/V2MSp/dtvRNfFo+ohrNXTqI994bJ/nXg6Wn3ed+H1IGCwewm
jtPhwvO7vIPd6gvuoAZZcjsgM6kD22EZQhTqbzJ1JBG2XpXluDqSjNdCCU/vbR+W1XYeHQMVLZvx
Wnj06ICMqvlYTzYxZEXmFlvS0mrGZng8jo7nozGQamSLUro4KleFE9XbzqvjC+uQ7Fb6DVqQzBPl
e0gackKHUyc/7LFizLzCBkpiNCJthJt8t6BJ1kghPZhTFuGnJcK1xS/677yZA33IJvr8PGDquZXQ
d3Yx2wossYUEdhD6AP/e7+Az8hOZqhfbjlonXHkeW1CeqdrttmhB9QYLGEwybBdgmBgt3dfwMCRh
ftUVeSaahLNHRvD4/dOiYhCtkHshBvJJYyuIqZsvFVMC/9FLoG2uvHxpcTv0mllKFMx2v2Vpk7Jq
WvzIMmB1caX9aziQALk2TDFuMAat9CVIGVvcWCFSEYQO7PYDVcecvHmZqU8yzJx87cYJZik6p2PJ
OhEiTaT3flKzSs/FfEKZDw8O+OiB5GKUb63I2GkUjpaYae6vs23Ds99zI6a+vYqRH7TM3Ts4LahH
JvOr+CDnCzPYBYqb4+ByQ3xf9SxZBx6J28Kzmx8H5Ag444hv51ogEe2NNEfzAzPFaz4s/BV4Gyp+
jJiZzqkKpLxkDGj+0V5G6BO7vmAdP1Teexa5kXdguJ1dEvplmtTc6+InFCouQonZsJuOTXxlXMS6
LIvZ6/p4w1ZMrwXzPU0S31BZECR9Z8KBJBiLbzm2/E9kM9ZLnbtoQkUvAPCCIrlOIzSUBMorK3LT
1D812K5zX3XEJSUzDiZhl+5BI294TRLg+VeF53kDTsKyIZaJVKyRuBSPSdu5C75sPMXr3DFs/ll9
eVuWvHO95RfUt5kO9xVdPAmiATZIPiaTN0zFp5xwAF/mp95vpbWrm0g+BnqQ7DTnGPUh6gJ3eE/C
sv5jHAbQ+I67GmGeHUTnVM4gVtg+uG8ee/TqOJWLIaLetfv0AAUhusY9NyAOufv4jORYnEX3V653
PmsJ8PCHUlSEjwNi0e42xWMuzwqM5fKqSHDuvzpIoruqCWHVknGei427UFw9Lgx8N8rp5k/Xxe95
3339A32IOslu4dVWATqraOyab0FEX7dtqrH312mT5RfgycH47E0eY5OaCgcMlm+jprT97oDZNnaP
XUe9MSqftXlb8x+SizR33w0ZTZ+WhRkdzFWLOWnQe0AjfsDT0FZHbbmE5AGrzwVLuFm1D1Jp5DZL
W2RXh5hC6wU6hhsBSArcAxfHUsZIXZGwbJk6BF82mItnPJw5AJQ6ZJ609C5NI+LqTUnRAEvHSsc9
CAOaeyjQ+X9JyEuqlM7jBzNU5fTTZgp53RQEs4R+M/Z74YyF3ukCUvB6RI7vrSl6y682cEGvNjUu
clP4ylsxqhOPXBPyVtDCojvxEiwglcp/4da2VzjfExlhCHHJTQTQUaYc1lvKieUmZJhv5k5a1d7D
4b+tRITRNHLmHMsJdBZOJ3tvU3G/JQYLOxFAWnwNM55wumG+ponmfuNYNH00kFb6bpNdcMPo0Dyh
/fpBjWp+4d0nhwkCDbP7vCDj060OHoBBJvCiyZgdG/8opQT+k95tzStlD3a3hsVuzmTkht52sHLJ
vKeM7WchVPDTt5zYCH+S7lAQaQUQY3Q/XCYKTIrG1uV4GKLgELg+e21xR/ugUuCnZFKc/FtSkb/i
XJ1/oU9aEC/8iLBqdIoINRBSo5ZMw8fJ2NWt58f+AmnbPVGmUo8JEEKY1Oz0udDG/8kyt8EaIHV4
DW0dzOfYSwK5x3yLi2WypmBvUhpABEqwsyQmnQfhVHRglAtbkaCiX9stVF5QrGhGkT5eXcT2lJuA
oNmkozDTYVKytbLjZSNsTwcbJEXpR520yXtB6w+MrQ8fkqbob02TgtKiqMk/Rjl8pl3h83Hl6Bl6
0nOvThSRjwrc5S3xJlyRcsjSQ0BI7XER898mUWafxYv/XDRdlh8UL97W4+obVp3vyse26lDdBHjw
LqNNN741QzBi5ArgXLYen6pshk+KkHnbYZTZuXUcTr9+V9oBIbDusqvhCGSruE3ZjiL4Rh9roZHr
+baIOgl1dLCmKnQ31mDfVCjMg33vtJCN8PwmBjQl0uLw7JZZ9GIzTlgtjSo2gqUXqw0yTk59Q2o7
Q/rtLHKzKxNJsYXtvMvY9DXqpHU7gjkRz5psT6rMuT5ZYxq/zzq44byydi7MvquN3vlQVY56khjM
90tRz/ro1IADOIsamgZE0tXG8Tz3REhsC9WI5YGzEp4RLGJGh1pDFNX7zDF8AoHHd8uiKWHF06Xq
o2aNuRxI512eBZfVIUsi+wP1A+EWyJ3ZqUpQIEG3jPnGeEIJWsjhB31m/xpmNUqgIsg+UGO6x8oH
TVyMrvbQ34OLRNyd/GFRlGxTEo1WqYUcLuj5uQgt9VfZ6KCYprPa1J4HGSuXhrhEZZgJu76dP2Jp
GDc6UeFLwq6Jvl6nMaowK2Bhn4kiIckHohd6itI+IMkyf/XUTD9e5pTUtMM3csNp6xZmQrBaRuG7
pSLEarH1vNx/UzSQ9UxYBu/InQqD4aKUAXsFyNzwe2ljR+QAQ6cPOSE8axB27hk1Bd2oktN4X3lm
9qqY6vQksdjwoy5AdMsUFYftUu+AQl33mrG2gFe9csjYeGI/BUOa4U82UTV1bu5xHMYdaQl9cwSH
0JMEMw79UxgvBz7rcNuQD3bzpcX2D5vtD0nzxaZztHWaUnPCZs3IsgmG7J9ykn5lDS6XX8+nugBd
zm/LHCq1GQNDMgoUhB4TU7umByUATwHp+oxpeu9V29h1940QNSIiqSdCNtSX1fvXxG/1GYRA7J7C
2OFQdSBbP9gjAv4BEtQaxzxUU0Q1V4ql4upPd0N6gNLiN2ocPm+/wHsU5irYkSXSORA5eKItx/ov
a0GGEeQOfBGHwY7hi2bjiBKMkHpZrYGKchErWd7yWuawL/PCPSpGzl9KtvV5kiO2dGriX8r36k9Z
1o/F3XDJqxtJ/mfikFa2Yznfpike676NPxV489XAQvQxUkG5A5juJCsTg3pdZ36obaw1NZd6Kn4r
yymeubCmk0+l1awMqJ7V2JH+c2g9imgqXOhyngQhQjDP/QotuLHevdg2G8Z75BYs4XBgVGEzheTH
XFoGGO2czieEPUiukwzfApqQdpMUkhECBe6Kuj78aKcYE8FYywMqIDZFWYHjNivaVwJY6TiJDOrR
Hvl3jOpiiPUN/JRD5v/fiFIXf9lNhaRtz7Hz0OoldrEyMDhClw6EvvXgdZm0+oXCQjYpj99d79oO
yVseRe4DSS/Zi2Brvil64nJX2Mj1tG4Rh8it1y9JtinKMaFvjRu2s3AcVlTt3b2ySP5MkTvcaPi/
msiL9n0GCRmXPRUCG1KSCcr2mz28SSn8mvas+0yJdcISG14AU7rvGfJOsg78ptJnu6fvb8fuLyPi
iJRRzwC4msbmJQ1sBYkqTO/q8xIBkMzuuNEREjyOcffV9wwxPH7XFN9t5iT7BfH9OusE0214Z/We
0NDmKe5080KrwlkS6Eb/JehDr5pxQUmgq5J5S+P7yZpzQRLIA/Rn2y9BMuzuaoU1raVZawuAUD23
0cYqycFephgTopvTACFlrVhpBPbJjRjwdti0NmiJ+22t0xYrQ4lz1c50tw6mkaCIrCYqepsuDaVs
jbiKzK5mMwKx5DiZ3wHQIX/0DPnhvQlxupqPJol91vh3eAdiJ3g48ac22Ewh64V4fhEqJ4R4gjln
zR5wnOGmcKxXd2Z343k6v9jScz8Z1CRfmrzuYziEgd47Rb6HGnlXH+V8P7jF3eQpqpiI7aQLk7Fr
8eysySNDGRN1hPQY/NhZ2h5BvVnHlO1jvbcGZoRCy+BWYNK+Sc9PSGSdA5K7iKj3Ze9+FG1vf1og
3AibJtj9d9QCxQ23Vvkn93tzTRFjhTDfCfJauwz97/Zxin2COUpOjjF9qIagOAujunWrFfN+WBBY
OQDyRENAz1xjFEoj3Yu7jB16aTo2hzRTuAVS9l2lJKC1Xqb/4gldFD7JU2bjM6+pjhFUZZ9MX/jL
xvC5HFifhnl5wikQrhpl+o8MSD3ulGlmvr7kcf+m8/k1ju41QsabtjdIudEBC38zwxnaBoMqjljO
4qeWvcNXFnn3MI5SMtu+LxzcKeH4xN1EyQWLfc+mgdGGskuyd+zmoVPQQLM5b18NzIp1nmuvW6NL
cO4yxeT1LvV7x/cwl6eIyQfVVJzUhAWBfb0s0NW35KP0v/ixQ81GK6444MIUIZgvvZnezbW8bTNM
05+6zVhgjvwWf3yT8mSlZbS2Ggf+v4NL57vRuTmXjGi8PSWQAtnNIhwXGg84etu0tBjrIiuB1f0H
IsX0wRDF3qsi9FuisHrveVR1lxxzh532rl+EwMKDBU6vHAxa/1xHcBVNaEk3Y2IPf3l8nWpfsrB/
c7PUVN+21tXj0i3Nk4QD8WRQndDbtaGD0V+Z/E7vB2tzRMwmyJ0KbQC+GXxOs+mBtGPiCdwuKF9o
HEXHyKPhBkfjmrkH6VV3sl5UmrOezBR+j/R5Ep1Uj3kD0ZJ1W1Ddzn/blFdgkRL6LCMnVCLjkgA7
XHRWndNZcfPyBWZZ+SzNqAFzLE1+Sl2ZwNGr09/ZTRxuVaTV/g5IjV88YQFwzdaAGPsgr45aS2N9
2yVBVR3oDpFIZ2MlHx0Djk8NRIyzIFrULYlzH8icRut3s5n/phwbMG6oJkZPj1tUDxWxz44VXhDA
uMF6KEp/m2a+vTUtfTdyQZiGeUoo4I7GNWFeh0LGCxvIm35AyJrgOkSEX4eXJakqUoD1JP5jeVqf
cm9I6QDJ+3AQULvmwlt4xyCTTbCDZNL/SVFrPjLKIeKnDIVALhx5SDMBPLCFVLiL9EZ3mjGQDbog
osKYnPUomKzvfCWXLyQ3vl5JsQRvui/mahPbVdA+mgHbKDF2HWLcYVUMPghBv0uzOy3OpdNLNphc
W/IMZ9ynVw9YXvXKNsuaEefcfb/fNk1s/ZkIJAboDBo2Ktgq6Pv5zxsXw6k/WSUlF8FOxF73jKZa
hLxxPx/pFfgxcUhlNwgnSUNaiy0cfjqWojgbE5EHsKXAr66x+1TRsxfnSZxt0FYlU0tpyxQ6PXA0
WLHDmNSLvZcQYQVmYeSRyRtsxSx6j8pRh18Gz/xw0gY1P/aV2iJjmtWqldaG24gkQ3ePRGAwh4R3
NStZ9CTagtVRR3Z6daPIswFWw3qC8KaIhsiPeZzKiaCrZbEHopfabmIDQHZoQQnHP8oQnQcORnbK
jTjCC0YbotN/rCTt4D9TgEUxcBfSTDSIOorAtC9JEbURIgv649wHkQcPptsxXwYNzsWzvKANCe/2
FbIyX8LMtvpDG4ETIluF62RFE+ZgtmvscFMGbfXChcXLgkWWuVgyxUyR0Uj3X3k83ZdThauvdLgR
mHVAGFRgGEzEauj8Nj+MpVmGnQ5F+UXGhl0erZzwAgc70LhxM9K3D3TTpCsGs1myB9h3mdzPrfTU
cYK9FqHorKg5gcy4J+2N9CiQe9g++XSvN3A90CBXlmiG4VwOERMcpPl1BXdLpdMLtiaEw5UOaKFd
bvbxIR8m6R/KrgrNTlnp0m7CqdZfrjvC7F1RME3iQvdiDj2+SNT4RSe7W3eHd9TOPcwRyatD43wX
AhPNGKUMPZE29GtsHvGwI53d/q7TEYWIANnIXVP67pNM/PnO0RpQN/UBgSpHtGFqPnaNFyQ7xzVF
eeGvDFpCR1v0uBwHAaGn1vDeWbN8Rv+kzSvRRf1jILXglyKdBm6J57X7qi89QHchExnHbWn4fdRl
FLSFbTjbk/qNYqEa/4xwgP6QXocZymVDrnCTYd2/olPoPpoiacDdMnF/rqxx+BcK7CEH3K4oWgsU
pQ/MEb3sUbQuhY+npi2PXfKDuUL2R4vp6ipo4uwx4zgo9toUSb6ryMX7DQLiczYpRkSSLxhdxocc
1luCATTl54RJXJ6BiAUkWFluKjZL3rjzP4by40sXt/W4D+dO/UKRs3FTk7HImNEbqKEDWBv2JomD
+liLrP7bwxphrmRb5Nb1i7HPNqu2b5yk08s8NdY7ry2hUEiGCD5TYzbKY+9HzoOhaxG7ytH5OWHX
hibZNBz1fPOZ2Ik2Z03cMTDAsYHhny1Gm4XXAjqbtYlxZdAqcgI5Z1Ms9TsGnYDJP40SomrHTTG0
TNKhb3MDjyaJ4LbugXSETJLs1KAeKQK3/YkI5rj4fhCdRh8TORe2ycHgODVuwgB2NgqcygpelxhX
B38GJhDCROMa5NLoyAsZC1ilAgua4N2gk2hGeEVQbhC3+fl7CSvdHMpxLH+tYtJMaZnN8symk4N7
CF7Rr8iwqOKgdyL5Ctc8v/GNViwGuqI/EQUiPx2fHu7AENBFiNRrtMdppcZdVzW+tVP0wPV+8Riy
bzCm0H16thDTrmsM80KeGPx9PW7vr3QxUXMufIjBJzSwSfy365Iy21qDGeKtZdq2OEYAG1PosWSz
4bSYnBvwc3jcAQu/e+InhdqIB/BZdmPLQMSJWBIUBSXhyvBhgg9tQI9zy5nhOUPEdbahcKZ7h1vx
h3hFemaWuMH/cXRezY0qaxT9RVTRhAZeJYSibTmHF8r2GZNDE5rw6+/SfTs1VWfGlqD7C3uv/URV
AuRUkz2NhXQ0mVfURk1KjpuX+OGnMWCF4ZtUDnaZz0iLK8G5rdfW8vbYXKA5c1LiK+45eR8xElQf
onFJxeXpxU+QaJBJIQFi0Nm4EomMUBxER51kWfLSLYyedyNIrXHL+MC+ZsDEmlDxO7wkGmJXONtO
sgUnK+6MITOxpiRrcWmGmtKrZ+hafXau0XWvjFPrizGsU4J9a2qzE22fs1MYNYY9kzWePXZi9QwW
FHakgxr/wkTOPImEU0Oksf4WlV/ioylXZp8CCx0roQUm5u2ZS+qjYmmIhIbUM4GCEotvHtaT1b0C
EZPLf1ZcERKyqQQjvO/c1mgVKD1teaAg1HLTd6ZAMg2fOX0aippPo1jERCiSI+cAOE/AJGmem6Df
LRNe/o2AhDptS6PSy96cjDjf68z37f1gMA6zFM/Opp3U8OMLltyRLNvpIlDmtN8t8+QCVUPSDUem
40ZyaUkblXtb51JSQZXgYyaGC0/lbPtInDpKbpylOaQ+iWmIsBNWb1BOmMkKPmqpk8k8sBYYsi/W
vKO6cyRO84NlOY37lDNsNjdmN7broWx6osfsZqrdw2J2uX/ktpgYiGc30OmQ0A9DobFYmtommPWt
2bbeS40rkhgqGFHJ96DHuj0l3P5/hLewp+HL7p6NDgln2MMHWe+dpDb/ECbPD2MyAZpuM5gu+B6E
eV2Uge1pnuDFnLrG8v4QM7Cqk46ZeVsP7aN/IoFk9b4URNFw9NFBDZANqR6qMrv3OkebO81NbNAX
4YUTqHq3S5l6p9UPSEumtGICl3cpoD848GFF6iSHQV/FIspNlp7PNvy1YwkMh/Jhqn9nD030RncD
QhLtwnjeiaRmNDA4I9DEulTDQwcxhIqy0pTEmcrcF36n+Hl2TVBx3NmBCXouJuMp9/1mfMzQCx7z
lVX/jalm3uN+Ty+NEh+mYt8bDjAdH9ZphrhCRJ7auOBbdqoxV9z4hn3yAQ8mHNQSoXvtx+IdO+qQ
Py6j6cKrYg6+tTh3WYMY1oMHV8jE+FxJBmGNcRVI0C8589RiWzHoi1ojJ6fwlgXR1Si3diVj8iOa
iRTGyFwFe7RjLPftIK8+1kqDya1skqT2k56N4tItNmolLQCIDSrgs9BxvIod8DTVsueK17JAHrvi
Rmpy61+hsESl1cyN1DT1rZryP2+UmHt+BnUPsQ1IiM26tUXvVBbWJpsa0GZ1tXxJu+qA8a4YVUy8
KSfHsl8SRt27uPJvECstTsin4DU0VfABOeY/KEcOaFY9XREd8v7n48pLwNzWfZhpop5ACc8ceExU
I5SPydtgDM6+8HkMi2lJyb6oMgFXP6UNcFu7vANigOBpCYZ/rTsUp7o1JWvXAr3mLsiK6hJYcXHo
y1y+NX7JHcg2G9tRBz14MykM40gG/TTfcCd4u8xFmwxyKA42aggsGGr4h/bpSGY1QnBsc8PaERRe
TI13lwkszsA0ULBpvDJsUuCT2M66c2OHmxSiwX1WpPIhRf128QXxQ0yn4RZ5jEwRXLbqZ6TaGEPq
tuVFrzYAJCrxwPluGK/alLz8YtvZthhNNVwWDMrafckjYEYI1+OGT09xdyy9gr1Tt8Xc7QZrzOYj
61wzDnVZDcBoqSywwfBuPPNak8LIaLloI+2loxl6jmqL72LR7BFcY+bIzeFwwROoSC58yZBHIbpp
NagyBNIyBdtBDhwEAiRkR8C9LkPq2WwcFQnB6xfSfFTLR2+2ab0Va+93D7ORDNOFWQu+Dolhz+HZ
D5A3bJIYR+o+MW7sS04CeFUtgxR7W1oTsgCGPgFaStMJ9k6ryxvXluQfrpfEvQdOcVujDem/IMFQ
BjqgXW6hQJwghCOimQf4YcUklESsz8m/RTRRwS0LiEaj5x45ku3a1IToMTQj5K6vEMroRXr88oLu
8zZHRrO0zdJKLdxGlRgZXwFAQ2aOajqsrcR7hqPFJo1/Pn9XdcNxtvhB+2XHrPm2EI8CbhAsvO1T
j82Wr3cmsXM3I+DF7oUbGVcqdlmgIb7XjxGaS+cZDlnAag75RoLYL2+zfVpQ8uw4s1lR5kMa+FB0
Y+T1HvcRrzlZzZA+Uz2BZkyBBoVObTnLAWvQpLddPQ/2HouqFext4EbHJgDtgroj1ZrRiVL5BXOE
UvuhYMeyE31LQkUg+xZAim/0D854y8zwyad/q4wWOd+Aa+RJOQW8WQiDaINz7WcLJ0lrmnuiZZgk
8iQRRZsRVGyfOyIXLZxcdZf+wusAzVz7S/xlAjBDczKoTIUgMUq2T3bcvZhkFf6uSw9Um6wn7ntU
uw0NvueI28+mfe9tTQasP1SdJYa6DjLuSS19RrgguXx21CwrGUK0Ig4dk0XlxutKRF0Ed3JYQ2Sx
tIholCkDCf3VawjL2wLXh85jPrRwLf4svtivmrGvf1cvuTGfOTRxR5MU5+C3o8F65PXGzurNnc/O
KiAChoogyAzCa+QND4By4TFA8AyMLmavw/NkFsdJAcLa6n4JPo3YMqytl98sQ8hZaxfe6dJZrBr6
9hONKYg2KgQzGmkpCMexUCMQe90FQ+QgdEL1aftLgwJj7H3mTfQzu6FxIDVZJZCozeiXIDS0stLi
3DMccRl8N252YONmmEfXksj4dNxWMA619v3d3A48QtBj5LhlxdXY7G2q/snN0cnfzKOTCSaPw48z
xUZZXOc17a2gxvdD1lmcOKUQBOsk2BwlTGpicnd8Dk0BmCZunSPiFTt5dnz0dQ+s2ntCN9zGnT9d
YTcqgv1pjfui9K1gi3hEuuxl0WQRyOX33ykXSR9CCvBuI1fC97Yp4uPnOSvJi8TCN7j7RBqTu6MI
7+zXDGS/+SJouQyo0V4W4GDg+QwRopTFZUQLCAiJQvhUSKP7ne3hhjev5npPIZg8jx6ukV3bCGzl
4Glm/2JKkfkVnGpdgmlwdb3s5NzAoPUQBbKcH25SVSpS+QeHmGUelYPrn5bKiv9md8zJqSrt7HdJ
RXupyLRmlALkhe99dcqYWFE0lUiCArRAHVtVliwQxj7R4jU9Y1wL2hFOVzRraWIYgDK87JuZgdZM
alvESrGSpypBn4Wrol2e+TPvMUB92+5WGzldlDKItrZ46vsfFrGzEVKqKDccjbQfHxjbFimb9KGG
ySoml26yR5V0ZyV+5X4YMU6e41LkDHicThP+DhxyLLZznI8XPWHwDxdkJ/WOEVOrtglGvyc0EXS/
eQebz0hd561c3OXcIdTvocq23hV6M3E15HGogQhIe+Kg7Vi2ANFCWwiEckwPJBj0f+bY5D9Gn1EL
Tz1ayqOFv1gcXG7rlwWS5R+Uolhdawuf7Ka1qvV+pIh56Prcva+TlnVEzGEKy2ZqjMdkaRvjUvWq
/E5Jjf/nDAmhYKpFIctgoCWqgVhQJ4TpL9Hl6Z6QyaAz4Klp0/65KQh5XY0sv5csFP8DbiR+EarX
Vz9ZUKjleP32qJ2A2JqJTaoYCysYcB35I1j/shtSK/DkyBrNLqjXHCEoZjGB2u+EuQz5ltLZeSwV
0PNdUUtka63hsNrsWuBez6A0rTbsUBz+tCZ9OeEUZvsmCCLztgRmZH2UWuqt4Ij/z/KZx4FBS70v
nNiEeLkiTzCL41iFQ5KhscMurE0v9JY0ZbOKK2Foq+A7VlnHGAW+0movVHWKH1KxrYmyVsp7afTO
K4DMp6JZXqAwXsssn6/GvJDp0M3igrwM2k+XJg84Zpf7jqcqg3g9F8cSQe5RWhrVBarl9NjrXkZc
NMUBUbZ6JvhneWKhv+5o8kivnD3jCyGjeSa+lyPaGuWu7YnyykFPRcLvl/dEDi9T7UxIF/J8a6e2
d56xEN3Jukf/XPjGqfZnMzR793PlWdnF7vCsQNaENdQ95AkE3iHmqdnPMnxkJasw0wReqj8wLLyz
s/d/SyxPj8YAq4ASPzukKCpJhC6Dr1YCS0qEZnfWMr/dxE1ZcrCOfbQEjvxywSq9G2l9o1iNVnWt
hWfe2VMab1F0fcU+mTWwIr0W6WoLA4JpiLpge3pZufTx5fkwmQKjCzFt5IQdztlvY4KWW5bROBWk
qDxWOYwGs+yWK/pBQjM6g6Ah3+/O6LGrc1GM+U/bJuA/8io/dEQFPhh6XN8l72VIJ+vhFHLXL7r2
5cgVisUhhTn6Pmd4Fxntu/+81hzOUJVupMsu/s0p5sPEX7tzoHx1sXAlYZnv6wM6rvFtRCXGbrdX
D4HyaLA7UJGG6Q0vHQlygDRwngDXWfi96h8exmA7dJX1aiIi3/qutI6gue2Dowf7Lc4T+W/E67bv
LEKDUCGIqyX64tV1c/Vhuz4tvtWIF0bq9Unmbr4nPkztV2VibMAnvTOAoshW5XtRtf/IZKl3gCSY
45VMJc5agwuPGxTSrrYdBr6ouPYx5ARsME5Pag+pR/ulRCRLtYI8zEaJFuqiEHel0tkbVKAS0TS1
I7KSMRqFHA6urKc7eK5QfkfJDICIImaJAQNGXH6sL5icHOEfLGhf8slnyzP7Gyrm4MrlIitI14t3
Pzn+84jD5K5IVyXZMnfyRH578oku9wkfSftpj/hxgnRELtvMR2Kb4remCCKDOdqnS0d0XvrK2jdo
IrCYMrDFR9cfeICu+IU/sp77WZTG+IcdENcqbWPpzP2VY+7Tq9fsvXCdKYRMyzTKggJVk7wIt7ln
wM6Y623OANqnNS4gGgB3bzmKcwG8IH5Vu/fsbUyo0lMJSEqD0qh2ognKAzBhdSWSDEdoNXnHFY9Q
VIrhiOnORDjSBnlIHjh929C7rwuykE++iokgBuO5xaL3aRR0Degn6gt5cYTXOMhqIPiNmIpqQqAP
rZU6BxckG8HfYArZM9dMbpJp/a1EumABGHS0CoWdahrfhWGiHidkVrKQTWAjxNPIqJJegBtuypZn
SWg4ybhG8i47FW8XkvxeCp2SE7q6yvuBgzI9FDaLyE3doRPe4Y1jKI9U1PpJ+t4NJUQnsXHbIScE
ILHbr7WtHtPWBSzQy4uCNIrapiI4g7+jwDumzC25rcN7ntb6me9Ebriyvb3A986M2dX/mY4ZfHgT
Wsh0BoKvlFs5uzVB1J/AEQP6i24mrNdEvNiLwszhWpg9rZo0VCKyn0TeoMbO82xd0XJ6+SttSLv3
rWoOy7WEkYfgvD3KBIR52SJYcBqGsBIhg4KM+VC6JhvRvlk/zZl4kDlGmM++0DqzoR12cBA5siw0
Fx789aOKg4/JhfU/0EA9ZYmf/TH3RELRZowAzKLJIy+TXojTAM8HZWHM2LUdfiyPuTVFL7E3DOcJ
9lEeyL/GRm3UU6tiEhAYRokdQgfRrsB7lTr5KdKbQga0fwy/t10cqEMyVf/vSfFm0Ba9Z6OpP7D7
Ub6zs2pOnMbpV5lI69x1+p+pEShASPvKHGGflUVg9kReQBSDnduKwdIwPurkni0WllCbtXmIYAtn
f2kukTkM9T2eFQAURccupU/xjTa5rBWWabZzAPbU95Dnzl3u6/hBuHOOStBIt+bovsGBTd6YwbCF
RvT2YBhl9jkxXXicRYejsIIarwBR3pFG8ECYgX0ttSf23TJnV9sQ+t0q0eMOhRg8SgWniG4B35fZ
6PQ+CCD2Ugva+L6AStxjMMEBLEe9ZczTvDSOiSC2mNSuCWJrC9lJR4zc5DXjnaBgTklHRLWNi271
+r8iBgOG0meyn1jQxFjJtTgoZoOhVQ7x01r6wBoSQvOQKsZ32iN1mI6a0CS0XvY3XjDsNfPcUyk6
I6cVLs0znBW4Nwg15jcAi00SyoCmc+OabNuGxHYuy5K1d7gYWeeLxApX5u73RtKKC5zJ/jzPvjrh
qVDvXkcPKYWndgyDl68uSR+BRSKmTfwrbNwv03FbpKjM6zaVhVVHprX1FAO+iAZ36c+21XL7cA1G
Uo72USzl080kvCPfCmZ9YRmsT4ZpvwR8IJNXjmrbTgnNme/2wUYjAnvIsFWeNBKHZ88dxOswdBKO
vKn7YRfj+hw2taQHPnMlyYPf1+aR6l0c5qVTxGfQ4R9pm0zKjsb6lKsdHwu8/ie10v0EbBrCLpZ6
N6LpECiVu+5xaarhUGfz/I5nvz74Qw3WjQ/WgzHITvR5Vu16F3Rs1c3ZSM9d0NgvueXz0/p9HjBZ
4gu+ITXGB6MrjG1hpC9zBu2QIAEL8S7EJGc7mURG4NiqGb0YyLOx/LHXd5hGwmV10m/Vx00opjj+
0OZwD0DMfbSyG8ms8uL4bPcyfSibsXqtV9c+zTOJ5NhQrHvRrBhT6WKISGxC8nWqb+QATkgvj0dn
xeDN9lFnnOwNERjGGD8R+cF2EfbxD7Hczjdwl/1EE3tTIPTFF6cxoA8EjxGcgmDGWy/6rZ8M1En5
VJGqU2q2nXUVs+5HWXjMM228IsdQ964y8o6qu+kwasddtZkcaUMyzyycmDxH+bbOhb0gxOSOiRVV
gr3K5jdN9bB358F7G2ad/aIXRnAB4it0sZf/LbVAF8AJ0m0GMoX3mWe/DxOW102wuNMU4kEvn5ib
FKDDXdN4tvCnfI611kgmXCOOZOPG99kkiQZf6Bt2JCC/pYMaiNSQzhXBEyQyzvOC+m+uSRFwMGfk
RHBg1mFl8xETtPBCj4o4zh6SELmiH3WVa+yTSoi/IJ/AftzY6yQFpFTqsfvikAGPNchSz+iZO2iD
8bJjdMDYqpoHIoMJ8mGPWI7UsVP3hIVmfQSuZtDuLx6jvrLUxwwSEfXd4pH10Poh8YMxks5k/Hbt
yowau62fmkwGGfeJmYaJEHQdiU8cQhM3FAtdlgJoDuSRLOzgXuVD9z1wMV2m0vNeMWaN4ZIMbAno
xF1ioGyeBtWtRbBhutxsY8bZ30VLxDy7qfkimC4fMgwnT3lKkGJYDOS3oUcLpitmyzQiJpPFW2EO
176FzmAVafbbWja6KGO8RWzFzhkBX36/BjPRlovhvNWoYcNmqMYoCQQZdilDzHckHt0ry8r4aNtV
/Lao8b5p1uE05AD9a6JxfhJa6R3eD06Rpbc2ac6RATlFwN7xyYoWhTGcEEv2/7xejxH/X/xi+CYN
snIJpxvh7J8sKgnk7iRKZIm3XGQs5mOdcI3fnmuHoaQ13GeUSS0Rszc8l67+m5Z6vK9B+t25LqYy
5J8Q1s0Z52FZ5b9oADjss9S44XW1+h5nomYZ8Z1m6Fkb8M/JP2ZbxQNdQfu5zJr8GqVF/bpq6w2P
HfOMnoTCbTtQewetNz4EkI+Lm2G8PusuA05PZvs1r+Lq2S31+KpgnB34zdcTxqf40fGM6dlqtbrn
eZ1Dt/D5a6yOIrEryMeUburdsQGr+zBxG/GGIJcOdMCv/lz/3++G/ap/mv1EnwaQJP2JUMXxQBJN
dddBCN3IifZrAzh3gE9W1gbncZZ8Fu7IiYJRTW7KZC6jbEroPJkWv7l9xxkR5Kxw4bc+FUA99ySU
+TCjzBsgeZ3aNKRftCrIdpRtMi6HZeuoBnXyWAEYFx7D5iJR3mfbM+Xe5KCAHsmTjB9XMM9Hsonm
pwY5/UbPmTxlCAZThPaTeUxZgf+zVZ5fAFE39wxflwjhePBIVkX8DLGDcnHln816c9kODKLZQzf+
LnE6ZIJmYQNsXSpmoTQB7/DETAqmrD7DLqGK4imQPprFWD/OTDk/WlcvL2R8V2FTWutfctuttMRn
/WPLCCO9Xdxn0AvAJ/oUqo8PLzW8bRqueTpN0WSt9EYO2jSVzPYeClp/1sqA4qAWzS4XisOm8zTJ
7q2CFu/F04uc8vi8ep3EHGnPzUtFugmcCrZpqGgTYHZbsCImoLi4hgic9M2EIrxLWUfzEDG/c0lx
say9z3AMv4SY7mlCqVxYfj4alg05Ckd5sC1ULAH0Vc5fO9OV4w1tywtHXsAks/Gp4cfZpnNFTxI5
GRPZmbUSxlVQKKqc0ghTSHOotO1n0ahEG+F8AnFELfDq5AEuUcvE94Nl6Rr3HsISRPFHLFf20eSA
e8eNaJyWUddPwLZcAPVu+mesXnLFgYr7tjD9dyS4ztfQpm+Tn1pHCzjndvJhQgyTKv4IRq8f0i5l
95JgFdn4RYXUUK/Bj+WW8mgMt+KqsdrXBHc0cgBdDREcSRYGZD+cVobLwM6C8j53qQW2Sc6qSI9i
PAWqd58UHy47EWXAB6c63PsAQQ5YpvL1hlRsD/YtrQ0akblvsSS9DaMl7mF/ilMyLcaurZDm1FDh
mRz3dWQueGdSlnYfAWP3j0Ll1q4aluk/yg8YB+VckuBueaFPLhdCZ9IPk5BJcbObUHN5TF264Zn8
Umy8nt18mnVv3IpR97hANHmfR8A46CcRpZEm8brS/XBA0jI8Kn8oHpZ2dTkRSfjwlSkeRC/J0tZV
/U5uZR0OsfMfuK+ehA4Ir33VG9/GRDbQbOvs4IFWu5kY6s9+tthn3NI64iqVjPLc9KdACMNmpLbO
ktBLPl47A1CAAw+ISeJBeIPpcY1TFGQbKJrymGhpwziq88cbj2yjU1K35MQrmosW5gi2s54wAKv0
r5jKhxc83N1dTcNL5mkRtROy5tE+EJLgRQFWsB0K5OSpwWr2aukpBqixsv3IA40F5aa/rf3mw6yg
pS6DbRwKp58fqrwlL4BH74BlrzvxsqQkxbA82cA7FH8VNq1QecyYrNwxYXEFdCroIj+DuhOUUex+
54F8taotgpUfvyBMJkB5j3A4ftO0ocEGQt07RhNs6gYOns84bvU9RvDpcU2T4VhTHdTYjIlgcSR2
fRtICappeBkssiZ/R9rFGo2VLPdZEE+vLgXQmXDx6knc0lxgnDjIiFmYy+0qFrg5Ns6CfMcF5ODD
KkT82LF4u6Qgfj790m2vRmPiddOq77am6WLBbYHGhnJl/9WPOJvrBmr5WSKmF5FloGXYAHxaD0Kt
6WFsIVBT/zgfWlqLvXWtrnqBO8fTqNPcuO+IosO6M2cuq40+G39BlAgL3Z1M+RIROu66JkMiFcyS
XJGbQSdykKC917cQgUem+ULuQO9ZJ8R8LNiY8VcuOYuuawa7bOnHFxa5zPSGymO1muWk4/3gCJ0e
WS8kIkqbiQiNCWnPfLbTHsE0GYFJfkXWZJFWRef4a0th2tuqZEsFHclkTUeqBwLIZRo9NPemp32U
CSnaAVHMLn7Thb9zAwHQqiOddThalryy8QQWE7RJ9g44HDIS5JeYQCdk4AGN97DOxp0ubwgf63ZO
o8UnFYt9ffFcBM7ApFBkFauvQucpYUcpMpEq6JLHCbHXE5wq9CdpYWA3n2pjB5eRhsqz7frQopyh
3itrv0f+KDq2pwEoqmNliBud1AvWf/hCsGX56zCdOr2K9QQptH0Bcw1ur0MLAKCiudW1uSdi/wpC
l6cckxqlh5PCcwIBVxgwa9wJe2pA58pcscYqerbwEWPKyYaKwCiq//KgOeRS3muQaxhsW6B68O/N
/SR7/D95XXxMaIApsvEkypvkmwQ+3bTBec06vpfM5KidjNvBDefQYiyJOAKBMuMFrwpYKWsnhaai
DPghu3nxzX9Fb5AxgxXNPGdgF8SDyfEb7K1q0n7UZ4uAPli57mnii/TuMUK1HCOtILvaNDzjvAhd
xTtLiroKO/Az7bkSgXcgAM9Ux6koYQx6cya+b+xYegndNX+2O3lRJckY2eSsb17YbPcrGT+QKSJF
YN10zoTp/Jl6pC0sU7+9A7ThPBB+470nJGcxHmDG/NLHNKA7gbKbJGVQcHu3agAGBSXMg2wyPkHJ
mkfov5ohtlU1foSmVfg7r2JfHTJSRPBCgNR+4mJ9tphl/xpD8UoyM4icJGBODS8Aw4gDnUYv34Cb
T2iakbzHhbWgWlbzMzQb/0y7SPGWMPZ4x5tAMkYAiRhhKsmihd4FoE43pWW/05UzvNGVsadvCd6y
bv5b7DyLCKWhkZYjewunCg4KFwO5BrhI2CwM6SOyFtJuEXik/+wR2QwvA1hw+bNw+r8Dzjq5HM2b
mXTzxp6u5sRC3MWAD3rvigf1yb+5QQMqcmzN77J3kYbOU0eMPNThXYWMLRSjxBUJUZKEy8SKEKjh
IZZtfrD6vuTm9ce9RQ4l0E9J9YsQ8doOrDe2MRlo4CGWKcLG84F+dLpjJ2Ce86T1jqbriw9nGOIT
FEKiw3wjaD7XVgV3hb5J0WLnpRypzUYzyP5bGJrsTSzs2JbBuTScEuSX5YOjN1bhX/zZmu8EPMdt
2ZgSLisGQSQj6YtiH+lunAH5LYTJJ0b34o1hq3/HLLT5TWKhr37T/8ZdfAfaCTwoAhn/7JWifTAk
0MQNUq/1wAXTYuhNnmZL+I8pbF1QXLApqlty2tS1FdSC1YEIUgIUA8H9XvndX4BsIQIeFH8toKr+
xcSfM3XQztUFGRkVcTtvbN84sGxkpVD53P8m3qfLKAWOPtlzB2V185oY7uMITuQo4NdEHdGc94Az
CrbVHFGsEQ9JgWmnD2Ijqi3iT3KWAV04g+y/q7VbnUnrY77pP7GCzZCuKHmGwRzjNU7NdOus07NY
y8XZ+B106HIiO7bmxNkxrWefgxByj36H5pvVILOkEcHn4n52mE42w2i/+azuKKrY9UIHePDaIL43
Zusup9rbjFjaI2BUfFR9OYTL6ulomYM2ZMpe71b6ju3o9u0PmMQhQi08RL3jvKcLbtOG6SK9ENhO
6ukQq9KNEez5F6S78uTe5h2dIJusi5Ez6g5TuaWDlzKBy0dyM9Qd+bPiLgWZqWv77KFTP9ZpKt9R
HJzdFR2+6LKMUGqXefUoPpdF/2ep4q4HMdErbdmMSEx1tuMq39uePCIGdkLpuw3zsjg9oPwudwnl
7cZv3CVqhs66sk7xz262nAEXMsenTQBa5FBarTudOssZGetXKkaPeqADPY4YPEJS9p3Dcdki4sxZ
uo4gOUhPu6k3E3y3q5VM19FkTlWmAd6L2DyRdYJoam69sJsdgYXRXhy18dJafQok3dGkGtjLakKU
fSYU1ZNb7XE38GaAvBViM/sopFmeuXu4U9ajuklHqkRWu2ApnV2vgXtMNxYhxxMi9a6R9wppLXJ/
kYYmEcSMLImGh6wRCkzmmA2s4UAjgPJvEnqT6vJfZfP40M8ZTx1F5ck3u/4AMGfadn7WXGJ7eIUV
4jwnnc0YL0dBqkl57WN733r2/CNMt2Jq7F88pov0sWCZIIh0EVw7wGV4IQ+QpYr7HjLPvh2MHw0a
elNM+YAGGyuLL2VPDglH0cHLOu+HMEdEOEU5NWeOYn4FzW6vDIS+X9r0Dj840e6uSRfmL3Wzs50l
PpaeweiAQjw7pfXIsMiZqCk8U7AewiNSTTcSX5wrIoPJgXCwMZNWngvCJQ35iWl+GND9lS64Ek+M
kRWgdt3ATxvw54rsXkF1ioB3qVAFbfaaCuMHFP44nfzMAEyK+fwPNbf5WAmo4HssFQ2y9IxcdaOe
3WjtyAtmKM2IjzKde7CxxzPEIOOQe2N7Jekm/2Q6gvwsUw6fJbPMrF2aK0Eb3sWydRQsv06TOUzc
Ohr8G8QNzsca9n6DC1RKSx51wBAoN8fi6pe2uwl8y3jiukEXNH0rdE35fmb4+unYg/xPjz7SJJEs
y1bnSW8dWa0jqck+x96JHyS30pmZbYRWw7/DRHJxbY9k27x2kjFkH/Nea3wO3LAgwAa6joxEpWou
Ubk3Iw5dnn0WkP9lPTWhH6gi5D+Ck5mu7XIWa528ZwZR4X5seVv08z6pS/J7sZd/atL6UaWMWx1Y
LxvSyn5Mn8aiSdeLXyT2g2qR0plJdVGV6tg4WwXa8MLcVUQibdfV5zJzXb+NKEf9V1bumGXK0VnY
347GPrc6biXlBRf/pmEYM9K0ia26NamJKc7t3HEBtm71wu6KhF9e69kxG7AoafFKt8aBxDYTpyDH
v8Nww8td9ncOnofKe0Ai8ZDcykYQfOVdsY7qZNeDFeF5aJ5JQ4/JFifvKrTMWYcywb9aUa59IVcj
IH4cXjsDzWFV+5LQxAYmVetRS5ls8FVwg7kwQ3iahT6Z4/zuqyQKBhRsNd6ldbZnhhV1y4bfqv5L
7KVtSU4xANp4lIRsCO6GLPfeipVYnHnJH0xXcmWpzj3VUxyVXfHTG+VuBSvM6Q+Kc+HLxMTnujr5
rzfW8YxhCrbVxHkNNkffO0FgswLJuv2SDrefoU8epJXeLj9puxfDT/p9IrL+hat02ZlTA2fFqYby
w5NS/pqzyH/RdgCsSbNml0Pu/Iu9+JpleI124zh89Pb6oGXeX8qZDeF2IHYhXWX/JK12T8Ljl+N1
PwlS7y1rwBw/2mweJrfWFxaPt8zuGy+noMGcUr1zUYpuuUJ+qOBOYF/nY7Ny0Di43o9Wt2DJmYck
2/Qd6XajbqsdA+16746mj01vvO2S2lc2bM+yK2IMN0l/Lsy6eO1ZGFxHT5OMysxZs5VtitfG5lz1
jAQnMVzlw+gHe2D3/+pcroDC+1058YRlBfLVDHT6kdfEuWuMdD8vmOsmu47zsO88FXa1BS88GyeD
FTs7I7d97ZA6bdAkQK0RFL2zWQFCdUlFKpz/cXQmW44iWRD9Is5hchy2ktAck2LM2HAyI7OYwZ3R
4ev7qjddi+rKQSEcf/bMrt3r66tVPBJgnO0NRqxtlfS/IjUdoZzUbK7qFpJP9FwWpN1kgruFrBSt
Z3LJT1QSFheuX+nBYEi5Ts0XTilc7uObRQdcALxFEerC/uExZIGOOaSyDbl4N/1EBR4UVwuq4WGc
cXM2c3m0e+3stfTrl4k4Ztzmd+G1qOnX6isuw3XwlPrF0SEfSXLX9L+JR+iD51vLnhpFLt+uhIc4
juphWrNbiJLAlQRedg0tW92XCq4j2j9EwPOfvuxfeYAc6lAr89b45AnYYIsf0cF32SBbOrdSVd2D
S9ST+laEeDccvzshyBJtJie/ZbOLST2I0rtUzCWqBGoKuzzfJkGurtEwPWHRfFEOnvKFOsgNSJg/
0dS0Fyg/bTwsGbfF6V70XrKUv3SW0qchyKOdSQl4yoZ7W57+WWo2Nqtv/D0mmLfMaZ6U6niVjjW/
rZ+l8jhzHbqNbIqJYRlM3uz4qhmRup+k9Uqa9K6E4wFw8T/fn33nw7sjAIuIaw4O2OpoiexlZXWG
y6lsdynW9BcrGZ6rEpIxlwo7RvqxYxXq4q+NR4Njhgd3EFF5ME5tx5wgHUAsHGAx/aFia7Q1vuTj
OFGi1K9E2WiARi7DrkeSIsgRaokEUZB2r1DXl3RhTQxlYT/x51TKl3vyOkx6KahjBmDQ5ihtfnPs
igxAVgLCJwj/S/rs6mNVhy7LzqAMfzMOBKcVuMvBnT0BQr4MY93BUDZ8L5qElyOAGCfGEs1IizI4
zHuVhPNbKNJ2l4uweKNZ4qy1rh88qb1/xJZYg45F8oWIM99xhnD21BjG7Cs/0tAeCTEzFIWb0VkM
Tqh2ZT0RzcvMahGz9c6+Xzp2VsKtFe4BxeVplJ7BPD9Glj+zsgC1U3oUUZxXYucPFe0EZ7mCp+Sb
q+R3VMv+1lneowIWgbzInuNEoAL7ZxYN+SUL6TtwuXBsiAwUT2vJFmoc6WwoeDreWfDlW6Oc/mtl
/Yn8Qd050J/8nI9pGpxqhMxdix7CXd6mx4Q2qfk3aCTGTbfKvAPBtWrHs9Ye4Eh0BIZgJ/rU+YHA
lnjBuXfSRwXolQ/FGOsJTiCfjKisL26hVA2QzNviQn28kznZcrv1WWE5Jbyz8Gq8uNLUr75Jh/dJ
C/3Ylqm977N1fnPoWkjZ95Hd7gN0ClEvl2qirqh1a+6GFC//Byg84jo53yNrktqsHa5L+GJ1mo/V
nhYr9ahV7+3H3vldRs1ZhMP8MzHDXchXOpy9ZIsMu0Ov/y/jg64OZe0H2Da1BruQF2syHOjOmNlc
J8kz7vjxkk5pUNwqxBp/PwvUoFPg9Bz7ipGZ/CwqxCZTfe+w52rlhyacEvuUcz/L3MLhuQ4Y6fGT
Nj7vgLJ/kTL8ccY8Q6vqvEMFriw2wYLlu3QjAfs6QDFl9NqvXCQOKPsY1kcJoMqQ0UppViIeoO/b
T9vAGiLUjPbtl+vfacj176WWf5emDw7V1JUx3oKsxKZZ8yyjtx1XyDwvhait71C1CQVddzwA7mwS
vKFL0TFEac1gWo0bAL5/4SMTX3V529zhdduSatMDg9Ow1QNVPfzhgY1k97meWb49922qQBeQ2/dT
GvBwqA/udo2Kk2hyjIi6m3AcL/rKkQnqATM+Tnd7XD770W3hNxFS47CkP7R6Gz0Wv2c5zwWWmK7h
awo8DC/owCopRWCgfSfnE9ljhgrkIbRNf6oa7FfbAHPeAVdgx5I4r7sPOndIToPs8cW5BizRzo8S
6xtrdGucsvt9DFPKRKK4zTE52uN1xR0O1yaQIl7r5Be37fXmE1O3NzAA3CMS1XQaoVe8kQmXsFsw
XH5oOdGCgM2zvtnTPB/KLMLROvCf23af/gfjc4wjikbPEAe+CcY0x5V8wN2oiIRdw5FEgC4EqLHU
1qx/ZOvfuL0Pl9IAdsPYhoAXTU76lARdgIrN95IkAeYXNaPWusUXLTz9OWNhcmTA7UDDyvT/DIPx
bMN0xaiADomporZPiTVmWDwpO6SLhDzPHyJ6RJG9LHQ3csAURQHHNiQkhLiGYrJBcygPtuV4RVw5
mGLISmTOu1tOH8XSIEMuCwghqAoehkih/+uzGpQqINjCsOSc5fJUUmC8GTMsXDw/OwP1/xEfU/DQ
YYQGFA0IU/us0RdBYxXvg7+5Nzr7pF6yK5PAR8rqa1OC8QPUwwx30us6Yq9RZYIqN8n5nCXVusnX
qbrDlBznMtosU3suwkeSNx7NR9BfqQSgqEjDV8MYOJ+NkxODk/DcKyGeV69dURGOtmYh0ERZdhxC
TZg9h6LuV32069BhsPBy8n5zuyIrkAz+e5K5n3yqdw0c6/MmtYrrmsj1s/HBQ7b9jF2wc+0t0bDm
2SntKQ6nBbt6oW90vWKBSEBn3/tEHBaTcgK1WPHFR99z4A4A+uA3ue8akLh5UwFOBXkjOX359izd
LuywRym75aZUgOikTy+i+1A3FzpeRio/k3A3mL6Mi/tNNAEGSfGICVFaSDHsCB5vWq/gFhnNdHJB
Y39ShfyP7cC/AU4CeSXAL4NFoxjurwon6+BjsF3pvY8HIV1mJ4GvFvwjvNO8aPdu2NxdSWvDL7iK
dyJ+Nn0FMsh/8SJ5IUNLh4UDIwAgPBd+KtPWQVPLZSW3BeQKgZBlMI+8f/WLIfi6nEj0eyTV+MeC
Y2Ph1EADHCjk8Z8L1zkPuIqPiKr1sSgGClhcKhBzg4dwqAiwUJyHDdpNi4sZquIWRmaXwW4+SNuD
albZf9bUOky6oyO0AmKp5wp9K3Ojl2Wmu0IaKl2qRZ1CRdMXBjvrK6UlGaJmZycQQYIVMKN2vpt+
zNSe7laoLDM01iYQw4FLaHeuV2x0FI+qp7Bb3GOXz3dIBlV8kTuR0vCim6B+/tLQwv5cRNZt9tx2
50MaxntsoeFWs2uoV9KkCLq5h84z0Fca3pG2y7ei1Y5aAyuCbVoDs7knTsLv1pvEEptiWeuLDVf+
VSLVtmecF+gVU9efprqdAcZ2YfI4DTy2T2DQ2io2bQlII1vqcd6LYCV1vGON2PSkmmr3Yrr74a0n
/WpKcytcW+xcPf0hs2XUdplwsqIPcfNTKy2bgOXJHGMnWvAUZSkmQQHZYWeYDI91HvEDNLb4a4ZI
nRN0OiyjSH9dWL1bFsHOdEFHt7HaZeDpNx08gZTEsym3pTEp2mTVbJPSLvGu2BXop4S0NWpN51SX
cKU9VyzVfC39CqieI1O9rVRY87YtZtvd4vyg5XyZ3Q+O9fYft4D1UzFcmrhbpXlFa51e/RXCe0HK
/eigSJ4ry/64U8hjKjz6OLXd6A1r+UCSKpsx3ntDz8bTVufA1uGJywREkdLIGCs/gp1LBc4zwIql
IvKtC+LmaXIVvJXKJ8ubnPlCb9JyBlwTYIsL1XDEszJHrDp0sy2YU4+SxeiD46yQuwdZfi11FfxW
VDXd/LXyPjxwgxsozizCXHaIPEUTxUxbllUpEZyEgvEaSSCCHwHLU/nde8Ev/KmrVu3HyY9RK9iu
ruSg9/wRXa5lkyBjzimerOdAJvkth3X3MIcw4tDEAJVB4CzMPl8MeaB6FuV2kVP/N2wXa9tLjfzE
SbUPA4bslu+uVedLFkPzAK6vifsdIQRqvoOMeLQC4xantLfId7C5sJnn4bKzSeEc8zqSj+1a/oLg
nsYraW2Sh1Kfs6B7rPv1rYUE5k6sjGBeUf5jrd2/IUU9jGS7UV3ACnAOfMmGsa6sTRDUGuJGJsb7
7/WWNHn1U5NhjSM9alxtebSSEbbK/dgl/tGGoY0ftmo/16A4+Hn9HGT5f2XAIQDfgLD7UBD8YA3B
+0vN+l49IiTd67lVbNMMJFUxQjVOwa3GTY+ARn6yrz+mISjZlYE4R4flgO1whu0txv6TPXnlwzoB
M+hRn1FuWBSpJDpiUSiPJVOCJEC4vI5Bvj5TSt3ypVlQgUc97fNoEBfkG0ZnWY+HlrD4NYXf9A9E
swDYDFMLOTli/MA59CSXJTqyoHbxs5HxXw0r+F6G/yRN6hcqlrhyQLE/cOQAwBUFHwKP8V4a7gi4
hVdCdkH7pdgkhJS8rlT8DJPYim50jm3ovjuRqVoiQ5X+ZdJEEI9uWS3uq1y6L7j2XyjK8M79nUaR
uOFjqCzxiP+SbSarZVqAnZJigCx5ydhS7qgNxUVBSmGgbWX0ohjU5vKux8H5kwYYrN2Q+NlYtM6T
Gh3uNxpytn1soi7Yia6tn+qoMDuP4NgNXqSI9gv/utn0njfBIscxdmHJqT48IXW3n6Zsfi2nyn1c
i4Svq5cXR4Kn1Zm7IBuSwCV/Dxv0vlnncsvqiPbs2cLiEOhqmG6zFOr30KX+L+4xw7lMF+ugJqe4
RNkwBOgdln+AYeb8IOJn/+zFIUyASF4tffMgTfUw+9NTyyIJUkFEIn+u8uq2NmO5pzPl3mdDpmwb
zYEH6tiiGpwqsFPNxMv/+A1ob3q62SpQftLqf3kObcntONYRYnnhQSNgS9gg52zWpoHBOzu3Tht+
EZ7ZMuqrL6fo9X5mWilwFsxACHyZ7EnfU9JGSwrokwjDIJvPk1BaHGAtWqxCgnbPVfdvxCd1IPNE
unvmD0z0KykJK675JcflFtsmKxhDzfqsh7k9gVVOYfUtmQssgrvm18oWHlNKMM2f0hLTybR6vkkr
6l8tAEOkQoD/iCX600VoqG4BsZpkbggMoFgknuOEIcP0y0MaFuNHHXkCC2yjf4K08M9unrX/FSkW
pB2WUfZ/gzPD6giA+JLCnb2E8KCzHKS1vlHORDXqBFJlR8NsfiQHzObfBxqEdU+ag9MnWLNXwfmk
5/7//cakC/nes1nBxOr8ZGxPn+BgUOmu+JH8l8m1Oo3VLC12TBy7jU0XTDwL2Ggh1sALULJoz5NQ
PS+1+DsR7owTB+R1JqBVkhzp+DBLXjxk5Jdgyviog6X6Fwkyg+SCsAMMaFn/FSpFmB+caj70wjq6
oq5IaTYvHjMOaQdiKwhLlHOkKsPKAxGO1YTDMsYJLPfgKZ1c6UjOX8Hq98uGfihUWmUgjrFg3ePD
hJdiGlz8wRSYh5VYNpqUFglCMtIjVlOUWy+MAKI1QXtMW9YYeOO9aH0TQ58FcdfJ/ntSdl3Ry1Ev
+S4xo6W3BB95+HFpjNMHzCw8RH472ldJV/o5KkoreqVzL4ilo6HuNlByYlrB3f8cMt8vgZ8m/MAd
NM8Jg8NX1oNW3JSZ7z3oZBno18PYvy+ifE0OpBiaDi2qnu7NkrgFSjOg4xi3H/JXBlHjxdBPkdUb
Hda73jLFl8jccu8xzQTf6ALzeLImNRd73+4pnAWbRlop4O1xcZdcv7QdFDIg14n8putA1s8ZQqr/
2guf/RYsjzZ7mXgptXGURKp5gqkuGD9pCx/VeSLja/aTKCxxF/Oya59T2KnmvPBe2a8SX/LsNOw3
AG9omtwyD6X7PCGXjlxEXTgCnUsNuFqrK3Fgj8ryxgqZNYxYphlRhRpnNmYIKafalyXKC1ZXTNvt
BCwtp3k7VP5E8r5iFtxItZrusgSuU70aCD3WYcjlbCcbZ9Ituky6/KETbf3d1XQQXnzfGn6TRHb3
VSPS9QkzbdHFXdKnyztXRjgN6P158xP6vXjh8lnLQ+WHCQnWESGrr0X/aFV26WwhK83BF/H1Vj15
yhHrgbUELpvN6qBRbpcMpI7aIHqNAC5LCK+JlRD4y12fN29L45vaWsavDI/fgGTO2GdzB8SGHdFh
33onEqnit+8XlNdHPfdTXlW0+yaFMz7mLDSrawqVGEcPfrfTWnS1jwEf6vIDvRjNjSG0FEcGsZnj
vzTEwxMHmuwmy/izb8oQPBmAoBHE58xra0HW4K0dRXXF0+q7VEqMslXODq9O/sU11aM401b1+9KV
o/6UET+rGMoJontSsPvXMpTJmao42znV2ZCaK7v+RVDozMS3pUMh+2zrruW4S0YSShOf+bXOhT+f
FQ97DyvQC48Y0nr3gwA3pbU+3bCHgOv5D1bI6YN9jBY/ufHz6ywGLsmCNW4Mnqc8QykanqrZaY72
PSvU2pSObSyFyo+mEtyTG2CQPhD1SppGG5km3y2X5vklwE7O8UV9ODgEn8aetm/uE3c9ElEL+iSf
/zNE2lusmZnUezxAZvhTWVOU/imosZ/Ptju75bUa5HiaAkRbCqO66k4bmDs85laanBWmJ/uG197c
yJuCe+z6iQL0oF6pLaDvKGMAe8Q/5WLGyzkpjJfjQVuFP+bXRnVW8WjXLgWd6eIWZ48MgII/lPks
6hjXpwoNk6qOY2MXGLcdnZYYdbz0lk4R3ROi6nARj3VFDehQLFcLV/7AzlvknxY+wmXjN9RfP2kv
sUpwTmDSAurc5UNh1vBzHPGCbyxTR5R49eWHVkrsGpPYt7BVzUnkwfA7daNAQrBxhXNmxmMFGq1w
hPMcgjFcw2VqRip7EV2QrIs2P6DL0cI4T6mNIdgjv8KZTpqEw4YCn6FL8ODjT2+/vSAdPS4rxUSm
02AXOKnUnn+iIONNWyKqZiQaq9HEsOGRZLsUstHd+eEk6pT02sVVVvUrDn9b2+25ALwCQrdMR/Q+
f3qpDZsfqOFAoYAheKu7/nFGMcwflIyk/b4wbXF3mmQ5VS3a5GFx6Gbbf+hQA9ab5wTVcwnDSjYb
YlUCsgP1SzRYTUo/ZwttG1jZ6GbcOKNFwVPToEPFE+tiZGDWC8Olt4bRR1NNZfho07vA69vJ3V8t
8xQsTYiFziGjQO2skdXNL/onrHdsztAm6GQZQ4i+d2J2tu0cNuZMkr0LJvgclqQuNCpWQWN6VaQ4
G+ykvbeXOw2kQw8qNE4J3tpYRfVbqSFoiD4Zog81dl7030T2e3wiTtzSGCAmskwW+1XcOI/O0tso
qq0tK3EOKevdtwlx1G03wie75vPoTrRmeE12UiGXg+OI1SDGNjm8e10O+k6lLfPz3etzkj5MDiuA
IrTQVyZ/mED6mIo/fE0p+NTnyGV7elEO7sHbENxNjgNGUMizHdvVjZQUPj2OThWSqs/J+FOKNgyS
lghTu15LuHKKTpJSHn2anLs30b6befaFirL/6EBxwkcU06B+xPPpw0mJnFCT9XYQ/1FDCyHJ6hUz
bx2Z2YOz91i7yicvSjOWO2xMdh7JpXTHPblcrmbg3fpstx3CG14nfZH13H4Q2DHckhqr/6xsV8dl
XivnK5NOfcq5mLD8FmkA1sfSXf+ugAdk7H48/P4dS9GDmyZw1oIsPBV1l/yVlDEg44/qAgg9OdPK
PV9l7tSwkPgT+FRW916Hx3Qgx1OwYoQFK3A09MyC7Nv4B9hDL6sgQsjJ4CwL4D6QiejNzs8E6Eds
XD4ONs9nB0wYNYtThxz4pamj7N5pMoxreAl8F/v/PBJGGvgukG1sxVgd+kSTdiIIaL+HzR3NDeYM
ddNd8zouWZTW20gvFCIQqGWUrDhVtsWkZUUpYedtM67vH/kooyf+mqwW8RGPd6vrkj1J9mvuxh29
ITtw9+/phms7Tzx1c+SdrJDdMBwBg+0RqC12u1QLm62Jt3x4jh98uNnkvJRjyeZ+vndOPISd1w0P
Nm02zcOACpT81CwZOTlcyXkKcZD+siNTLqInchdlXKnMKyvfRaRk04rXBN/fozXnHq8cfDFvqanl
VcphtooNHUVW9bDYjF3wxzLQ/4ZzX2362pJfXEod64WkPXDJsvBJo9qQYw94rqqPkdTk/IM/GMId
L3Qv+5ID9xPYRZ2ab02xZNT8GImpKCC6seuogrgXOUuf6JVsXzyAxCRGOoboXeAORNj6lqzMZa2L
CSPanc37OVpdETOdqxvfjGS6Esd03+iYoWjeLobolLPmlSzXRfpVAWRfdlj1Ih4wfvDJJYEXSlxX
6RjcC77zZrbk1utN47PuckUWPIqJSe0MbrMW6wZszoIxS6f5HRTiAXh4R2FJsZB7LAaWJCLlbGf1
38AJ+WVd3Jgxi7XZw3zGHfpIbCU6UXEw4DXgYYntZdTpxTMM9ttSJX79VOgAxgeaGpffatYBWMvB
ZZ/o2iU8l1YGvYXVTAhJcDJ0Bdp+jzkYymkUxPR1BOY7AkP7aDn8DN0dEvb8MTaD5TU70iL9F0x0
quE1OQ3QaWzWL+mg5Rml4j7sDfldtQh8vnZ+4XfETh3YouHGCX03Pwkf4sepKXJJ+ZPFe2ODGIwv
MpPBHJPaW69o0etX2jt2dxgXHaABdQulT+NKbxmRw3mLi9C/NoAR4TmKrCkIs90JXNWa9NYHttPk
FEoM7RcFnsy7tW6jzUtOqLctthUUKuJ/pU5DsXcGR3UvdbbM7FAg3jKHCrywfAn0BG7Gm04Iw9MV
Z5hLM/YCQ8YS4irh/EQ7PNMCEknR9s63pkIg2I0d1+ZtAYNmwTfj5FEFakw289mJ7suyNnOZnnct
FJmIeV7OYhl3xcx3kjUc9eIVZes8FAxge/dedJKaUfwpQCs8hHxLj/Svy4EWx7U1N9+yGYv1nAC8
H8j2AI6uCh+GQsdmIPAi0+3EAj+w6jTmXuzd8x+2VVn2EyrKpR+Iwleki12qIPcuimqCHbToy+El
80e2+t4QNtUBxpMjboj1tBTM0msOmU7IzvQ6ISbBavlBTRARjoFNhDgu2qK94GSo4knb8pga/K+7
ukUIGw3RnY1sMnlni6Z8zGv3QOs0l+lUzH0f4/Dz9mj6M+YvVpIa/lEx1m+DCcvySmRobnHar/bf
KNPOXxQjyM2t5UUO/zmQyW/NAyN2awewKDUDWPhNHtTsuIfKfyeu6++IcYxg4xrrYpNq52qHSNla
O1WFTgP7r6oqys3hamAocpvk92r6OZ5AsYw+2Ll0hdA6NJZ71qlv3+OnLNpHQobvQWWp4LfdZ90D
zvQVuJZqD/gkaLlhn1V4GJCWcQ9NzuA6aEcEJKiQfsbnUbhjDEqyY6xR/bAXGq888mk437jHFe07
jD7sD7xrJ0kkdOBuo8TCu0BPYRDSCIuJdGkNBneaHdJtS1UqZmplLeULLeFreJhGLmynfvATcQzb
1FFvBLs4I0wBKui3mRYD+7GBKFbcLdxKnVdQdGT+pe2OTAZrmr9gT+/8F0BpMw041PUyjUeZBZNo
05Lim8/wM7OOKsaGy88bjEAGqZ0b3IGnbWSJWAT5yNJ35R3ZM9yoInsOBxonN+OEqbHE6122M7Yt
dmFUwtA/2sdKzsM/v7ov5As0u3MnQ3hGzKTUm7mDfm/zNDrkwvH0PnWdLMRRJvy32vTR6zCWw5vT
Rdk/AznD/hYQOO5I/9D5i/9xxu5eiumZq3sGdyYj/QYaW8+8zjMwTh2/Sh+1KLjWkGZv1rhYvxp3
XG4RAlJCoUgIxxg8I4S3awI38CVhWv+n7Qi1iLMgeAN7HpZ/qnIel6cKAP6Digb+8pAxPOp1/alO
Y19pn2VDU0awThIDCXQMsraLa4fU79Z3quVC3prFSaqd6c0QgPsdYQhz9ljus/o5VDbI5CQK7SZG
yuZssw13ihQz9BswUkucFz8cDXegCgw7FDPRNoDdS+pwWMSwOrTHKHogfKMUXb6aiqg6oAPpUuMI
rmjTpVmVEEzmO/FIS8vFVezDwfVRq85qkbdfjDsxMc/ElaIvginVOxvyeYo7luknWQc0OoB/uq0u
m6Az42lQn1MWsX8yu5s+QnuCxYHGu6BkhAv15y5I2Ch15uGbIlM9q8uqkYZaPF28sR7ziUUkBdGW
mn5RaYRfBk/RygYPqGRCnDay8bIBNV7RyTjc4dmH+HP81tIXQ2Fyu8UnwGYqG/uZNSW1ZDQ4izDo
YEtjFzSPkxNNT5Me5KObt/VrALkyebJMSSWxm0yGomwlh8jZNY7quQMmKmpjd2DQp1hB58d8VOIj
82kmPOEZkP1bz00GvkDlZs4uojFIMlYrWMkb4qozNCGLYgbH2MUx6fz8j8gc/S78DpZRMdk/VVFF
Z1w5+r8ht4drkYf+RVVpWh3caKIOKyKrgWo31/nfeunvkF5vTSfqlazgUSbs2h57ElARcyLX48si
7M69YsHu9dGb+BtjIPPzbZQ1JXOmCXMN+9oNvG9/GqwTPIV+/iAfHdlsARhOQfZ3RMr/tSFXgKfa
r5GeWZKsbfRX+L1fPFTzWCA0ucDcqI3gxYLvL/EMbxmHG8CuoTHa2URg5o7TtObTAyMI5m5QCIwL
pigAVtJdq1a6oldunacgKLDozouKqLZfpvTWKVqa4nFxSsDxa+Z5T3hvrBGHLNf/s6Eghd9jKcju
JF44P068JF5cuS5PNEYH6pl2qepX06Qoq3OUBsA9cpVvV33/2YEjxjjVkFLf9bOurJvvwjZpjk5K
TQwg/6WL1AvgRKDXViHAJG7IyDlue2+CLigbEFkEvUUmosUkK2cmhg173NkC1KKEgeTGn/ecwLWl
rEOosZ4+LRaUGSG7QZFXQ5XKTXpcCdwH1Mit90W0T6/t1dacQTgq0eVQk5bsIwUhqEAHtGu3Y81P
wB9Zxch3nwI8+O84WQhGR70ccuiQ8IXUhhdX1F0FG7DPIDFQWwZwIBWqSZsy8NcLzbgF+A4IIcZv
ya+D+2fKFKKkG2YgL+l81nU3gJZYpiy1HxgpB5yEFRBhdvpe65dENsix4NwL/dViOVDQrwnnHTWV
W6/hw+vb4Fg7DcGRtDMW9YehOHmBLHtIMdxNYP/CuAle70ly9Q8wcn1IZ6EOnmb8/ieJs+OZpY7l
JCOXRSn51/rHFJ5bMOg7626i3V7uqG7n2ziPGr0VOsY9pjFXNmanllHkMbekap9c1xr1vsOplm6d
qfGrk9UbO7i5ym8w+KUl/k26F8nB0NB0NHz/gaB6c2D/I0oaVgeCdRybBWP+JZhTmMl5WeknIOW8
0JNSmYd2iEAjb7oh1cFbRRTUfyVMUVfESwNjxTjtcDUqoGX4D6P5k8Wkt6NO0Ma1j3qUYi1RlvtQ
cQF/d7iJ1C9r0eSvAcItcxzy8Q+1LFzwQj/tXpy+K9odTRrhpeG5/kX+coWQvWAZYzhDOGK16phy
IxhADNz8tg4ueZvyL+g0gCRJx0YIlrW3OvXIti+HdJutng4+AkcuR7gTPlnghkpKhD1vM8oCnnNT
6lPvqdJ66pmEcJQ4njBPLecpC1o2C/W6M71MA0w4kfeWA37EoJVHTUWAv1y3BMXVqHZzXbjdA+be
vP7VZJh5v/0gmEYqK/Hgb4OkH+ZtmdtW8pxZ5JVY9PvcE0j7tm7w1RKflhYhbc91P8kksbPDYxaV
J7xQ6sE1PvwiVg7id0QfYEJCirJrKp04jYKDtSJk1Mw6aPgPlpOUyb+oRcMCS8ehDET5W/ETDY48
Vt1AT0VtO/rB6ym//pgEOvi+GF3lkAm1pYzZjhHkS4d5jQlFUDctWYsRPh/8VV7DBaoF7JFVPjQ0
6ki2QQsySBRXaDusccCYvqF9ZdjpWMtyFQmhLBDM8hilWjIZshzPRYiD6cSBtgY3Gtx1CgfHSnpu
zoq1ZkVJo/dUrV6zVYmDw5JrY9aE7z2KFVO7qqX5i4qOq5b5c8FEgfSoSiRJCtDM9M+L+BtuHT9H
r4jM2L+VVdb42xpl6GvhLGY7awVZzT1sMW89V+znap0snqxMf4JM8o9aOeN61YI8LVbqhgUQSI30
3Xdsg7CxOmXwl0nDJ0vHlst9rTIdfq4UgqTp3nVXCC2G0x+mi3RKEGh+Urw1bZsmT6OFQ5iCFPD4
fbm+jk7BT39nu1AX3n1TOVkcTQukXArqdDO88Nop8F/XEB0+XZ3yeBLKyX5xxIRf/TJLxJdqdRIi
Vq7/7FgisslG6GlCXatW/Bu1778sTAn2aaAI5bsNxzD/xO8ErM6IrqQ0PEy829QmLrElXTIYZbP/
5dopKeZwIeLLrVWkbwNotvCFKlpmLp6c6PcyGRBSnhNe6ZuoL51zTwAgmFafXGOXI1Iwoc7QC4aY
fm7AmNQ4DEDfcDEsD7VYuk9yG7l5LcNqXjq4FC7/z7taigDJBfdnYLV+DxIEdJyBIwKSNSpyfk3d
yXhlbiZ/kzIRbtch8vJ/CXjRq1no5Tw7RdSysiuHQB3cceUaCoBRHbJ8LNjNdFqeHJerK6lell9U
gpvA3zZzHz7SCM7Fm0AKi+ayrcNfbMDVy+i7E/QUUU/9FPPxW/a1ieTc/XJAOVnvM/F1a7sSQLuX
0oKWN27FJNm00ppo3/Cm7K/kflqduol2IdcPiRMhbE/d0SMvPUFyKGusWlFfqqcwCmfCecxblvgP
LUqQNLcgWahbhYW7jR0piUcCQYWHTtp5ZssqrCp99ixAfnZuaPaIrbXX4S0tOhKu3GGSLZtOoC5Q
2iCU5UT4rNjplFQParZb7NAhJzPtGYAo24ThfpesIvxZ2SzRzs1T8J66Q4/to4SyTbzDoiaVW6Fb
bfu1nqMdk5Hr/Yka8sRbSNksi0E8ASXBwZprVk7wGTaZTTAR0YBN2as3WJSSaJahMdFytpWzW8cC
ItvIakkyB8BdwwLjZncisbQHkjGovOl+9siMT+Bqva3HUu4Ny75d7gtuJ/eFvb2EvxvwwnBAgJc2
e3bTCXlain/PZm6b93roOpYfxbik/+PsTJrc1rE9/1Ve1LoZDRLg1NGvFymlBubgdKbnDcNl+3Ke
Z376/tFvY1EKKVwRd1FRWXUhgMDBwTn/AaDnItLKGxeA4S4kQYVw3CGYg3pikH7riGDjOydxjeRB
j7uobRC5KG3tc4nCmv217FwkONuAe8dDYA2wYKXznynoUUr9MFvUij6FJM/vjLETyXynJKiyX0JY
MetGYHGRn0aCbz7ALmgdRHb4xF/YNfr8GfKCFSCTFGdh91bgEflGC3cMMMxwgn+QU++S91XlKMTc
AU7sU401JCu2gV+Jmn/LN9y9dBwnZDR9n1rcrMM0oNkKS1XeOVMAJNwWAU8ImhVAevUgiJ/KLih+
pb7jUgbQwTLAXo2sneX0VJyWLvjkgTY36891NPq/6OQ5xfeBiwKLUGDmpEeaX9cfcj+U+ARQCXz1
zYoCQYL6E/eH4czfkQ0r4eiR2MEzxIYeh6KSoGN2oGSfrFEMh3QW5UMdDn77AezRKF8X0YJ63xot
GgrbsqsmvGM6nziiQgj8b5hTZeEb7SaDMUUCBVZqeBPtJ9Qwf+FDxXM0dtqQNlPc7SrXsd9Vqk+O
hp1U95Uei3/bsAyh9kMUAB2Hi1H1aM0GrmQUx8CLzRzJHbQJIcB0RfNeL3IeQR1nwxlR28C0CimZ
iLITciHCnN/XGqivrcrM4UseZKO7T7ApnRDm8l0cMmRMTWKDAH+O8STBA70IPBt8Y5y/5DTEwK3q
+RxPsDK42zf0p6xF55QM4643TKf8QLPOmY8BfNSER8/koK5HXKwOodnXtJGm8onWZF7DEDJz+aML
rfKjo3W6QpRpGswZHJDG/7HNp/7FyuvuEUyRfcAfSYNKlBjgLvIBZYTJtd2l/J+jpeTm/fxZtmWE
QpkYh88CerZJnQm2qugztnDEuqoDyVKABWXuvtFsYo0zzYk1AplrwjbFhc2EIpzFevEWuAjGHCNC
HMjNriC/9i1ufQCx1BgD9NDTe9KtGTiGq0q5SQAF5/uioyMaAIlWqOEDdzxk1mgmnPu+Nr8C9izi
lppDXFEXmGdwnPKgYD8wQjyJ0HkPIDd6mpssLdBZcHrtpZ+dAfu6yrXEu7HSW+ERy+A08gqrv9U4
Hb0kQiv9T3bZacBmJEWfY+gbxq6CF+JlwpqelZroz2qR9TTxtGrQDqEfu6EeZ/yk1lJEH/HemD9W
mk3WxlvQ3hQOy/oeL8zoY0NHZwMstzR/0oeYSw+nVPch63BR2iBv69KTirGdgtmMj8UDBgvJC/cC
TCmeBFK7j+zKpZMdZ9Asd01mzzBqhogjOnoV6ohIPivqv/gc4oCLb7huIefSlBTJ442ekj0Y4F36
UKhD0grLjrcB55NUNzM7+y0eeFmimTIPvO7lpL2UzqRBe86WsvbjDLodebEY4hCmWa7Zf9NR2Ew+
TM2YBKgNioayhDm4sHbgfVFTRuyJwbUeZ1WxkZhXZNpdp0p6MpWD8wvWBaXhT/0r3IRgrv6xRd31
sCj7coLVCUurHaleFsDo8mnbV2GONTXSyDFu775Gm7/5EElUET+1TtGPT+B1tDL46ZJsx/6OXhoH
DAg68kHB3umAP+Onl8EwfuatN2O6omzhBim6GuhSHHCPgYlhTrw+n6nsO/O2K4ziW1TrRb+PlVbR
TNIrqbp9zEXWwR4c4SvlGzsDUSoPtI7C8GvYKyLWYcIpdip3eg5cz2z/+dd//e//939/jP8n+FW8
FOmEcdV/5V32Ahakbf77X7r+r/8irC//9fHnf/+LZwiCpKaNxAxZm2sKa/n7j++vEY5+/K//l0yC
rIUMVn73rbaqtrx8hn0qUv2zZfCegHwIbRwePxbsjXAnXi+1Qxd/TOhxRaCUrv8a+/THGDalbpxB
XCimlks3dfVj6ORN1sC9/zXRQX1sdVW6X3QoNu290WdTtsc2B3ZylYSkFH85MhoBpmkIW1oSjwbD
PV0GQ9EJ0kJt+EyumOzrbMKExwKrZ9tW8NgN2g/dz8v99TH15V/6x9pL1ASloysq5+j72az/6aCg
pyglgVJ5xe5laJ4c2VlohLbKzO7ozdKAQjEMB4I7+FOm/mIa0GCxPTDdlNtZIguGM0hHPyMrCnGw
KNbGFLHqjqQAO9UFLqlhbp6Mcdm/DXrnO16Q8bB5vD6J1SeTwpWKVrTpKkMBuHLl6RwMFmg2g168
Trbeg1Iqx29II/b3jSGQQpMkNV8mwwiO10d1ViunG0I3HGpmy0YxdbkatZibJDR9q3hL8V6GApk7
2WOfQHSE1Ty3G4rCNr1m/IWPoYMXy41tal4YXSpbsVsNZUtXnc65A7pbN40o3vxiaF+TTJpvQbOg
hhG/vDGUdWkoxzQk+DzLZcTToRpDarQFVPHWtLwsc0AgG7hN9a5L3HFX28L5eH1h159TNxQbEtih
Y7Iv9fXUTPSDqhE2xiseo9AoQndptlDH2IAzzQ+U/ekeWaTH10c9X1BGNSnjK90gCVfL3/8IQtQ4
mCgtuNciIUW/mzXr32FDBZvemTb/+Ouxlm1q2Y6pI3Grr8YSWB2a0Oj8Vysc0M6QMTIqsOOihzSX
lfi7sCJZTiWVbjuGrmi3Wsvn/WNiCk66Rel6sYFa1AVQB/w+LeQglIkM6HQ81jERTSN9ur8+SX3Z
gn+Glv8Z2LH4isRRdx3PMHuJEjA5/qsdOD26iRLJ5YA6C2bqDU4E0TDX3zNL/6wWN6ZN0rQ4SviI
Z9REWgsOxsBbzp+XBurUF/rT9V93vqm50l0in2XZro6cwOmqVGEZDA0iGq8TYofTXZhZ1OPgbauH
vMHeM0qL6vP1EdeRluWwefnyBQQiJaYwTkcMeSbPTqipV76X/lnm8BhaqgHgtC2XMj5qVgdlaTTv
ocG0uwgf5M31H3BhhxModX4HZS3dMlY/IOl16CpdYL9a3WgcU9VQQipTHzBu390Yan2lL5tuwQUR
YEG1mdxrp5MN4tFHEr60XsM8dLcl/N4dqGweg3Tz93lcPpSkfHfwcOVW132A5EUBNqCes8P1OZ8H
aZOva/JjBDMXarX5Wzx74BOM5qs2uAYqxqOjH8s0/QKrnxS/QGC3T8W0hasb/QcjK+5TV7C/hOWs
oqY7D7Vrlkq9gvigAaqZo70dKTztnBl5T7pR7+psNH9FlVM+XJ/z+Xc2uZK4DgksSiIhfLr23EoO
tIVGfzVislc9HooR3alw3sqo6f99fazzY2TZtsCKUBl0WU17Wf8/gguW4oVJjuy/CuCMO9G4yyMu
NPego9tNLsb4Vr5ydjnYYCulTUSDFC303xvvjwEzsBa9IzI6e4Gmlw/YV8bygNqrRjk48s16Z7Vo
y2YYGaFjNQUYGeLZiQoqtoXzC7Xo+VNUUW+nt5Xb6cYuuuIxjGpo72UZxs9uaLrv/mqFLAsou4Eq
icEKQaWwVoGmb6aunn09fzDmfD4gWVYfCi3TtzTg0tcgFLeO3uqLMJ4UhsUn0TFGU8JZfX0B2AjD
+6SiI+niQZwPcOf9ij6kM9CkQDze2V2foL7EjT/i/O8RySNtBMUcDr69GrEHKVEAXaoe6B23H12l
ZXuljHxjhWI8RnKWX7RBJTj9jQBByqxN9jPd6q3gzXJvGsb44cbvWU7W2e+xyRLYkEgrWqs9CR0l
AJWFohNImTwLcW2t5c8hLv3wH7+k7Xasw3GRGRJpvM+ByiAaPSXam8KCyvEkfrYf/4MfBPjIkRIB
IxJFcXpIaM/pwCVbPkmQpf0GhW/gCQonLjanGYt3GIQCIqYYi54SXpyT3JmdJv5JS0gt2z5TdBev
/6LVIVq+mG67rosSNTgwgsXpD3KFNpDoj+2DTk1/J5Whv+FhlC6CFSX67rP8JXQqRdcHXd1/y6Dc
B7prWcCdDbG+/5IOi6OO+sZDhRh2tkGmY3YfA1T7gi39Pferk0NwpU5WSUxnqGt/wEm1r29sVmM5
bqvNQRYrYecRRUzDXYXlpkuxBmrC5iEc0+nYYkeITqkYP7lR/Uyqr9D0Ct8VeBT/zJZODY9fyeVU
USy3MMk9YIuFbjxdnRGlX8II7lrOP0GP2lOA5vOdH1rR2yRt+xDJFDRIRn0R8Oz36yu5PuIOD2Y+
HcqUCis7tvjp52tUIiRv9vRY8tOxNbJMlHTs6B13oL3RDSlfr4+3ulAsx+GDIUBCxqQcTOSWAPBH
zA2NOrRRedeOjuP2AsYppeeRLmMVQLy7S7OJG/wvd6jjLFkZ1xfz1MXZ48qCpUCl32k91YryYFPv
xttlQjypVc3GMqvxHuHH4sbmWO9Qh1FNXgHkRqbgMbwOZI49ZUA+MZ5wbIe+YQZVznxnpTRLDpUo
62mH+pimHcdGL1va9aAaNnFH3+fG5OX5D3EF+icGt6rJgqtVwMgFwJ4a4peHF6AYHumyhe1rBrA8
4w63uuaL6nQLjnFHuW+L/vaIObjft+P0we4js3lsabeKT9R1TcojqBuL6OsgF1skYL3Ifz7HAP2S
1wp5EH8r6Kq5PxqFCui9DnifEBR2tXgtUZANN0HeoCuCO2gGnNmx2pA0rZyQDCJ9L3VxbNApwsEp
UyMd0ykutOUFGonIG7qs6/HqjMDZbyBLacEHOSA6/TEGZZ++kF+jjTiikN0ZdxiFONnx+p49OyO8
zF1TSratLXi7rhJQA8he5EcAlKwmpzWa+IN1R28RaR5jLn9SUXFufLRlc/wZWNj7tNOEofOPQ3hb
BZakgUeO7VzmiWFs3yPcW745rh3cGGWdWHMWl2F4VBs6Zoi2voT2P85iiZRMDPI880BqYNlNyfBY
KxlAo6ET49O+O2oZgo94vYfPQWk8I5Ru7+1wSm4kmavEevkdvCdNsDE6pRfXWMWgMZFob2L74AWu
Gj6qKo12OQ7kXo7nYn+n4VaEI31ReklfVbfWYNn+q6U2qElZ1AlsHhe/a1p/rIGOSmBRRnruQapd
BKvj+TlDU+l+WHbhCLvjCNjHZu8myb0AlbxJKci8XN9f5zFxedlINheVM0VN9vQ70I93Yot6nDdP
Oppa4ELRxYOAe3R95Kqvj3VhLxtg2wS3JoBegsLpWP1QdDb283zzGaIigquj9SQdfzJ3QTwEn0H3
4+vw10PycW3UG8mjHLm+YuImHMswC0OvUZggqb55gEsIvr4DYGYaeJ5cH+7StkYVmncS+QFxf10C
rkUytXTFQm+wUi7UMamJdD5hZByTHeIT3RbmAMofU1w+Bj5dgslpUZeuqx83fsg6NWJfKyI/9WjB
IebCO11rSpfMETMWL6RFTNwgwUawF5WeHzAVEZ1OnMlCWZn2EeDjNMNNnrZ3tXiI9R8wwDDSxyR3
8jcDLIe/sZ0mesLeG3MFHIeNHyifTuL++i8+y2j4xaawLermpOCWI1bpbq9GYA91kHlI0RrzcRjt
0fFgG43JF4Wn7nxX4asmv40NcMMNT0Aj2loFZe672TG14CdoO11RuIR9AS7arWdLu6MnY8ptrbuB
gcg+GXHsxRFOIM8zWKr+XaXbSCa4ArGoZpP5nSsPRa5qoEMgghE5vT7BC7ufBxQ5G9Vpy+Lht/oi
UyHg3jaRh3TmLIFT4xysArv5aM6GUzy1dB3+uT7ihdhm8fERbCK2SGNdvBit2KAWriXeMLn9Fosn
E8iqHXlxnke7UhrNYyMDLCfLIP54feQLl4glkV0ltHKHcH+dzrVJdQyyqij2KHSjxR/iAaVAh7jp
+78fxzbIgRVMPEkafDqONIHr67iVeIl0xmMLD3KjT8mtO+LCWVqKa6RSRC+qWqsvB+BaDp2bJF7r
qMJ+F2pULO4H4EhvRmDQexzxjsRfohj9Gx9Qv3BDcHTpJ9nKoPSyPhMDphasnA3nVZIm+7n4htNy
CnUXHSfTCtASmxCACu0efRn0CjaZGuzn60t8aRNxRQiL+g+JpbE6ljOoHbdVRezhI5VS4zOKfYs+
8jZ0dG2bNdBbIVKpTWDMw/6vR152Lh01ev9L+nP6cetSyanW/NgrLVnfJwNyoBOQ88dxjK1fI5aA
mHEEBfQT1xDljbv57Fp0wRVTQRd085yl1ng6NvjuIHK62fAsWG+bgv/V+9nwkQ+MRXbjFXS2uzCa
omWo06ujUSDFaneZAC/yphKGh8O2AWUOVy1a9u4GF3TU8UsD4jzaEX+bVpLsLKOSgAHCp9pxOr86
BVM/CWl7KXofD7yGUL7Ci+kun9to39KguLGe5xcjzyDeI9zBNG8ppS+r8EeuY9hZuxRPTKI7+H6o
jPi5x/E/lYV1QTKBtc+jjNmXOYLvIaQMqInGrhjRubm+qS6sNig3m9oSjQtJID79HcqKE+UHvvKa
tnL3TQv8EgmJfKtqWy4e3uJDDpXsxuzPzhCTl6SaiuRHUMlZhcPIR0ZzFL700ia2QhC23QyiZSCt
vnPJsD1EEVGwts3MPtTgS2986wt72aVGQMWGZy9p5uoEI/NcZK4RKs+B5fVrkXvft32PPjtQW2RM
rq/v2S3HVGle0n3mmW1TnFmtr9BrrpPY9ExjruLPyNchW4O6d/EMSitBPCNoYB9cH/PSN106QvrS
ZFPmeoKzxiWTBT1pHSZxUFSq+N7XCvedgx/LPli06IDIZvH2+qiXlvV3JcEEzUqUWD2UMC4qQXO0
yptEJgVyWQ2OSHHgU6rVQ5C110e7uK7oVXJe2bRwZk7XNUvtLta0XHmqJAy1mI5taOPruyicvkvU
Fr3rw12aHM8CmrKU1uhhLn//47h2MNwi1KkkShJTtmkNHMlQMdbuc7QLbrxALh0Oar2SBMXmEbZ+
4VZ6NcyKHjOUQ19tFMwG1JbzeJfbucR2bao/irmbthQ3UW68PsvfDcqTF9hSnHEIhbzDyDrFapo1
wgiBgVCDJ1GGzxzwznNZbJDMGWtc+4CoQ42ZGgIRuxZjZYybFQe3iufoYMxxE6HI7sPnv+P/GyPi
iQ7gJHZzjiLFR/AWvnEDIHBpE9ioLBBKqcCiEnn6VfzW94M6giQ8O8ASe+Cg6GjY2SGPedzgxqTd
WJ+zNI7lIfGhtwgc2SY9Px1vBpZfVlOA+nnWtj/x8MTjy/SzGxnGpb3m0EykpWi6PLrWIbl1xkqI
WnltUbVveEBlD22L/FTUzOpGID4filoUVTgC0+8m5up7Y51goqyU2GTEvdj4YWvcd5VCjDrq5Y2o
uwS6063FUJKTQ9JItr9u8NSBGRMYGtvDIMMA9N1o97YRtZ+AjPf4AxrOPdh6fzvJsttiqFbf+HTn
MZHhKassjyoatu7q00lUmFCkyF1vCp35MS3VU1KixEvZzb9LJUBEI0Rf4PpxOj/JjAnWyGaPko+v
H7+oReZBPy1qFpTvXsU8orNmDxI3Tjt/Ngs8tpuhh5hdaD+uD3y+T5dEjTtd1wFb6M7qfm2coawq
8EG4xGeWeipVg4I7es5V8un6QJf2z/KuX15xPFJ/v2H/CIs9Yl/VJIkX4dAPngEU8TGywo+1YGmv
j3Rp+7CMaqnkCiArq0s7CVsRTUbgeGVYa2DarBbv0aiOH/RhQNMuyav+fZLa2dehE/EvChHyb59W
ZM1LxkKpxjKonK9OJdWAUtOyyfKQlJrf+egX4rTEO/rvYwwPRHJRh5NCurDGqfWxrTQbRQUvVnON
xa4JCOmQUHL86yjDONyfPCcMk4C22iOUdGdnLm3LI8F2vtlqzh8gF9W8HMXP65/uPEqTDsDQNIAC
0qt3VimQrUJ8zjmXHneHdu8LPdvRyzQ/zVAwlrQov/GlLhw7neySQGPZ8vyFRsdngYkTaSCQZ1+R
UYq3iqrqhu5c9xWGRrZHbLDbAi271YW6cBwoUtIMo0cJFGP9/C4iDAixTrO90M1hY2m0uaY2Tbbd
4ET7v19UKpQW7yMKiGr9+cJY63/TLz0oxPSzAlebEKTuAZ+qHvkVDSvD6wNeCKBMywE4yWWLTtvq
qnA1dKrKMiam6AEKz7157Ez8Tt1Imsif4Jk8Gv2NIS9tHBrr1IJpMvLmXG0cXiZDhUqb9Nwe5e8A
HO2DMqAwCLtQyM4k7o0Yc+nzgXqg/G6Rv3Ixnl7v6HTPYpKV9OicAjgAhoEk2YxNyuD8uL6YFwI0
jVqe0zQsybfEOpi001iVopfeXJjuZ70P+61jjsWNI37pIKD7YVJ6chfYgHE6HwukVgFviaRVSz9W
bqZ9wqAg3wZ9QWXEbIxmgzzkt8KqxxvZ8oW9Yiwx2iFTVqZjroI1mvoJroEk5zro3/wOMqz1qSnc
z4YO0lqNsCPq5d13fU0v7BaDsgGX0ILxBRB1OluEJOyw7BOedZTG9m2QBFvlFv6HDoGSbQVDM7qR
UlwaEGlEYRku3xHxztMBUSqAxj3wiu3bRmFhHvVHIzf8I25J6c41m4/X53eGx6AbQ3kQeAw9W0LM
Gucl4noyI7eTHjI/7cYMYuRukOrYRsMAOWEkH7jrI4n4Rq8Qyyz6+qlYqD4DZxmZh7AZbiz4hSvZ
oIJBt4gLi3LN6ivbiBqmRVdKDz9qKOyyDhdXkwZX0Xpwy10Dj+GAC3366qeV+Yg+mrjVNbtwYAGo
UK3hCeAouQb7KX92/KirDfx5Bn8f0VX3xqpu7sOqCG5M9sKWJmflulw6j6DOlr//kemgJShN1BMN
L84c8QDVBJnWrrM+Fbx9fk12PD21shf765/8wgoDsaNdwXuQoCtXK9y6pt3bo6m8XKAujMy5282Y
VaDnwqPL9ekBIzL4HLStXm4QjLcfbDWE3Y2ZK2a2Sty5TUH2mLTElvb96czRoYyR8ePRA1oz+Bo1
iwN4Hxrz358mkDQmZdWlXS+M1f1SpAOafIXOs9e36WGgH7cvSrzlRQIvT+Z0fK+v7aW94xJ8ga2Q
Vzrm6nLBhXnA05beV63p2c9RU5bnq1p7LiAg3LjHLgy1NPyN5UVPtFgnQOj5BVqtUuUJCuMblF9H
3DRbRJ0DI0RQ/fq8LkQlcg/wOMuzQ5IanH4uN4nnXpZcmhlw9Q9uz0vuDhYg1k8SYwm8Z13HvzHk
hflRruVdxSHkSlt3cuDFxNxmjuHB4BKPdWGWVBMb9PwstE6vz+7CiaBwR6xZsmOw1qsrrYlwmvNj
H+8pfcHqmOhvDCQ/OvzKaIboLfvxqyYHazegbMCzcjJfr/+AC3EAppxD/ZDTQB9i9Y6cotTOI7+E
YAnEW4MkLxcwHAI4iG8Yo45WEQieZAM9y6lunJALNWOiLUQnoNc8hCjRnH5amMxVUxVhShZk2hNk
QR/pOWFhCTXjD46jmOag2BeFyfNg6PGGTrZx78yh80u1tnV/fR0uRAULICIykZxVCsirD5GMmuAl
LZIHAAr6L3ZGtinT2Hx/fZQLGczJKPJ0xj2qRB2S/cmDKWJ/a7ijwosk8O9aJys+0Sd5naOy9roo
vwXqvvSZuVhsThK9NKLe6cAqB9rpQl1/GCCGqYepRszhgxuY+hut3/RbOwqEAW09tccbOduFswQX
gzSGGurSMFz+/sc9E7eaYSFVGT8gBFEfnLwx9nGsY6QRRLfu7/NumstDlkSXlMIm8jqrb9gO/E1i
v/Fg16nC4QU+DlZCUZZhutGVXVsesRTs/F2AdyVmw2PONX+oKmjHM37W8Ip217/2eegCSUl7aWkK
sKfWWTFJTzL7U5Y9xKT9Fb6l9RRtWCL9/VSaw7uuzW9xfc5XW/KIIlhC1wDXvkZ7wI0KTKHF+OSG
Y7bPUxHdV2bWbAH8pzcmd76jJKA+zsoCQCM5Xu0ofGNbrI8gt8VW1XwP9ShH25Mjiq5P3sI8D41s
KyYXHcXri3phigugkBucWgLQotV90FtlF2Nu63uIViGZSqkre8KSKi82ZZIAfLg+2vmBXaozJq81
MNw2cfJ0+0qYq3ihgLdF6tZ5TpFFu/fLDgMbnMfR0526rt0Y5YJcp8Tt/7g++PlUl34hzVnmaxsk
EaeDF9A87AFTTM+MMqp6aTct2p/pcxpE1Y3s4Tz8LQ8bkARUFBek0CozAyCFih0mQV7rV9RMzdTY
D8BX7v96Qgv8g6BPCmhwxZ5OaLAN9HzxVPcmzN9fhhJBNzr87n2PTeXf7xPT5EYTVGnsheKxWjw7
stMStNPkITKU78I5Q5MaFXCIysmt9t+F78SbacHPc464RFdbMh5yDRsB2XtTZ0ff8f5KX/JYS7fa
PMc39uPloRDVc6ylae6sVhCHkFKgdtUj01mML0iK5AejUPk98uK3cND6srdPE2Ve2pKSnVgai8Ya
5AG1V4SD5fde1badhZKl2WNzOvpvharMr6L29X0Qgmq7qzOKGFbAlbItM2M4GClmNETVEqtaTHmv
76HzoGpC41iQNqTV9lk3wWl6LA3dbEAPYcj2qM7W91Xi4g/jOoQAtL7vr493Hue4SXgSkqIxIpnI
6Z7NarzqjBgHLsQOkNUwpuDe7vzECxGTQYlj3CMRqo7Xx7wwxyUZXBhQSyQ3V4lRB8wjT9Hn9CRq
vl80QM2fxipEQBM5iJ3eYJ53fbwLu4qswIXLC1V04WSczrF1R7R1sqjzGkSjvRxx5CMl/flg242+
/w+GAtIOKIJn9hnNZEjLsgJd12Lem1bPrRn4R6kF+IIKv/8PhiLMLGV8wIgUb05nhSN4h/JV3Hpj
HzUvjqa7e3Jd/QM1DufGAl7YJDZ1ZyBE1KZseNmnQ0WobJSisplVNSI/r9XuYbBxeLXDeHiqqwmx
qrm49Zq+kO9Qa7MoVlBNhLRhrSYYuE3t2JmovWKYwbJsETzxOYgC65rvc61DY+wrvzXwVg11KhnI
GS8q5zL1f6LPUjYv17/shU1L8sXFDKLHoq6z/P2PTK/rUsyX6wIwOGq/0/sW84PwmNcVmnS8cjQE
UTvlp5vrg17YuaA+IU4v7DUO6mrh7Wai0jCrxrNlNu4nzMB2EVowB6Whn3R9qEvzW9aZd6hLemmv
6gYDVouh0KeaRgY2pfkc+fe5nufHNkSsMsR07cZ456kHlUYovksraumbr65ko+t5OIZm7bkEABT6
YbpP2Gccyrx4j+1RdGgWBzFkfpob5+biRMkGuJ85NGdwC0QL80nDM9gbGzP6wHYaXmCcmCCWkxR5
xbK+v76wF96BlKiXw0PuS7thnbfHZBtl1ZY0T2BmATWLE/zTU0zONtPQIjfT1BiWBFPkIDGZzSNP
piz4d1JryTd+UnMj9p7vKE4UdCMAPZC7KaScbuNwQuQcWZqZyls1BHzYfn52+6Sa9qLRi1ub6vwj
L+eXgEHmxaNy3UXuwzqeVFoJT68KC5WMBG34Lfwi+XFCUfyDayHAjRlWnGzrLilvcIvPoxZ9gd89
7KWtCy3udKqgmfQJiSXh0SSpNnYTl9/0oY5+FbmGuoy7OBibbex8v/65LywweHRSai5Tg+R6FbXi
uOKnDJgFBzricipunXd5ZjRbJ2iyGzv50lBQPpfUlpHgEp9O0GnMKlQm5amhSOS33B6nI+IpiBAK
RPiuz2p57pwmS+iDsGl4Izgw1taFnICrctHZn7wA/PGOZqqJkHNuHlIAhgeseIEDNJp70OJyRG2i
zO+vD39hpjZurnxObgST8vFqpsjyZgvR1HMzBOgbHiN3A14ld6jLdTdS0PPwAHgb2KukZA81b52c
NEKTpKBJ5fUKaRkUjpAXxLVpl2GZhI9VHe2uT+3SeJBSF1QHsgc84E+nVlMFwrV6LD3MWZRxb+SD
bu8DNKM/ZyUH+aHmuBQ37rILywnOgDMJygFAsGWcjgkSFl/AEE/KoJYtWnKpmTcvLWp5P0q3HtK/
pN46sKDJuqQip1+OxGq0FpNEgUV37mXuUGb7uRJutpMLEOypzatC3xRUfG+EuUurCh5r6bcu4g6/
c4s/bmtqgmWfOlShE/zhtoj+J7gqRth1WeXPXHNvwR0uD+csWJXlAl3vT31cLIhcP/PqSjZP1tyU
u3Y0MkhYVbYftOaWhsAZ2wDVZUstgicLNt6ErXH6Bbvc7W2sjecjXjKB4R76mnQ0uXOwMEl3qMDW
zoNDsVp8zBUKT9R/nLbEJbyeUYf+2mEToD8Ps+Pgcm0ZkfZVQxeq3Mke1d57TcDA3TewC4J6E4wu
ptihX8fpi97FNsLyxUIP+Oa4AMteGwyAkX+LQsTjrh+LJSf/M+DQowO7tUA36Ng5pJ2nE0wkDqyj
NflHIUAdxdzYm9Cask/XR1mHNZaRVyZLSeUQZIVaJSGiKPIQKrg84t7V9IdyQnd3k8naQtu7QwU3
D3SYfZnpbEOACPeDMw43Itt65/ALyLn4h5jFFSVXH1LvkEW2RkcdJz0tArwGJOao2CaHQfcctyLt
8rulyShuRICzpITQQYQjltOst3lyLivzxwGpK6yV5ywwjrgxtRTDqzEfPtRmPQQ7uhT58DIPyeDs
fM31/V2J+Ao+ZGmZBE9DSY/iPkToP7oBDzxL+PlNpFtywTfDKYPycfqbwsAKQBmX0zEtK/OuCIL6
YaQzvTEhHW3wisQ6CKbwxsGkixpoEuxL/Opu1QXOP8iC8qYoxubjpbZuNOnkR1oEwPg4sF/ubYcB
cYgfPdtufwgcqm9k+OsMaZnzUlNhl1Nh4UOu5qwmHKMyoz+G1jDWL0nmpnC7wgldmh0C0WGEB2IN
dDbcYKEXTbSMcZi4sRnW1wG/Aagd9R1dEC9JyE9/A+r/EYYkqj/iN2j8Y81T+imtw/S5bsJbGJHz
Y00TiJhF9s01eyaLMGObKJrB7JAazG2MO6rm3uIVu7t+rC98Q4Ii7wuyMF4R6+Ktm5k5SIahP/Z9
OT3VKfRodD/w+UlHceegEXgjZ7jwERcNG1KU/6lnrD6iG8NzzfW5O0q+3vChTwpeM10m4XJhHZlZ
qQdB0PCxm8SN+i5IWyXeX5/xOtclXPK6IBHkPLNt1+AGq0xstNuD5sgmi/F7iFU+pTvIiZBvkspG
PyzXog5f0UxizH5Lmuo8jHIL0WjX6f6widbBREVuBII4GI/ZoGIPN5jOmwesb8cWE51GS8NtVGjN
Y53Hcif1SLuRB18YnruCvvBSBUEtbtl0f8YyjIwLQ3U+wGu0/e+CpoMQNwvDx3JI1Ga4R5IrGCgu
Awq/t8fEUGBIs+Dt+ic43wSgDSGJkG4oCM9rulpoF/m4lHuPs+3DDuW0AcLu6TvNYeJ/xzQw2CZB
2rmodlntLa76+Y6H5cODhhoe2BaA76dLgDZfidTN7B7HXscvSJjZY1w52UuvI/1YOYx6fbIXxqP9
v6w1Q9IgWe945G77MB7tY5NUmC0XUva4n9ZQ2ZpS4wnQBNWNLPIMT0ORi9ktuNyFyQVw6HSKeikz
3ycsHmVLJeYFF/a54P0hJtrkduVLZCyrsKCXAZ4misiepwho8lj39QvvXctBlBbpCwQ/Yj+88dK8
tBoubTlrITcAV15vwBSZAHr2rAa+FJ4WjB+QEK/u/V4kT1mpRX+dMygaJhY0PbCtACJWudGQx3aL
MZR5DMY4uwtbuCFFMFn3eqCPd5OAg3r9Y5+fL2BvVDB4y8PCJIU/XflRsa4Y1gReV+BvcDeXBlal
sOP171bh549Vb1rYf02q/4gsPIZFLh4m+eH6bzgPcAQ3xgeKDjyVvPD0N2QWfWVfNsC1Rr04dA2O
8kkUpjg3UDHJA2QPU+LTX3Z32XJ0dxcgEUBmWgWrU0Ui1LD9EXLGhVwzoHTAAdqbRd/hkpg27t/i
Uf9nOMQnGZan7hqHl9Fio0AxBB6Kfu42o2O7dws73yEvcEtj4/zKRwOJjepQhV/aSKuZ6WVSYnNk
aBTCteYI2Eu7yzMr+TqTY9+IzhfSOuIyqEn4eOAPeAeefrrSlxiM6h1ubqY572SCw2duBfNdqaMp
Xg+D2sQjcqnozOG5DhkJd1433F3fPhfmy0OCeZok+VSiVumun2qBKHvXPbZdV+yGwXzvTHP86ANI
2V4f6UIsoE7CXbyIXhCQV2EqSl1zNlG3Ofasx97JclHe1RLDhE3ep/UmDTK4xNeHPJ8cmj6kq9SC
edEzv9MFjmaFYP+gIak26sYTAAgTmr5eHSCVtTf0Ji58zKWaR81p6ZwtTZzTsYxgyPQAc4XjXDaT
fV9VjfhFfUT/YvUJfilxlrYIpViVuJunTjzNSos/YxKoboSk35vm9H3IK5N0i1bLos0iVmWTOGtz
d0DpGE+UCG7Z/+fsvHrjRtI1/IsIMIdbdu6WZDlq7BvCHs8wh2Imf/15SnOA42YLTejsAjMLeOHq
Cqz6whukw7hSnhEOd+wvM54RI+r/QY6KuJSQObSeKZRPI64l4sEa1FT8Gwhlss52PCn2pwE3Uwxm
6iY3fjpJZ4fY5wxGxFsRdHF+GvWp6vaeNhSoKMc1ZkN+ousYb+IRiBOvj39OPH/H+SdSv0YedgTV
QatFE+0tM+1B0MNu0L+reLv9jSYWZoguUt7OLhuSMH12izLHZw+hjDW9ydtzCEuAkMhBRYd8ZrlA
VTm3BoxycRorxcVOHnXx0HSUsweKH9xG9u3+Gby9nxE1llcknRGDJ3qxH4VR6iw7qxU3VXDAe/7T
PLTjkSZJvm8mwL3qGIwrQcjtuSfshTLDieffkGKvz6KimFhg2ynKrjg8buOaFptaWLavQjzZvXd6
YKeIr2CSgWuhmnU9FGaXeREpeXYaxaR/MzG0CLdt6jbjJnD0bjxU/Qhgea65TVdGvg0r5fXMQw+k
lLr9Esmae2Fe1/honGxkgUaI6qEKFEUJ8XShj5zuXTPGUFL0WLvO3HD7d88b/jnaBLQzWeZlJhUq
hqgps40nq88NxLpdZ0daPAJpmLBiydz5YyFp3/cHfWNfPboTdNmow/LvxWJ34Kab0sCm2tHHSBz7
At7gUdXLCL3s5v2PLuVsHnfKk/TBqd1d72wcYggxaU1/UoVq7ewGJ3HCG8+fE2Ot1nPzjfAGAutx
+C4BHgC7uR7KQcd5GsuoPVUAL7HYzMQOA8DhaQxV7VwkWYrNaroGML1ZTIlGkYUM+ojA+5exqUPN
zqS515zaIEQJf46F9eSIyasQVavCr/d37iZSRHYJPirQJdClElVwPcN4SpK5xqvl1DWDt8NUNn3K
h8rzQ3TLdhPUxe2UEju6XSE9vIW58vbevk4yAwNyCU3c5LC+/vkfmWAag5HCAUmcSgN6PCL53sEs
hgwN6rmOPsAYyzYTLSiTX4Df+BarYqHjNJKsocduF11uNTV9Wgmyz7Z4kVOvxGDZ1epTPhtIT7Sd
hRkCPuF+hs7tl/trLg/o1UsogYceFVI65OQgS1R9Z+mob5ZtfbImA1hrgZtm4iPil2K2ys2yNyMR
aCtf6FtjAjAnzqG/RjKyCKdCE1mN2g7ESTRWFR2rXIvGr3at4HddUuP45Dhp/94eEOkOGSBBq0XR
FiHPxZoGTjYqaWcJqlRd+Y8Nn2pjz6H9deoQ9ri/pLfVUcbi4eQgE1nJLOv6HFdJHNhW3kHlZoeT
jkZtVWThJqvbhvqjEkza0Yh0L9+5VeV9tdSysnZRGuvNJwVn0yDxG0OU7f7+r3pj0QkrAWEBgadk
uNQcQ8GlbTG9zk8JVm8v4BP7HyT6keKD4esP1PzD5v3bTEWWNJMWruy8Lba5KmbLUUojP3VZLhoa
1aMWbyP82uYfgZma34wWI8mVCPOVMbk4z5wpaMcwKDjSy29HTQcjtmhBnOZMZLnjz3w4cbWx8DCc
kEyRLQg9yqopOhsG7kUfbbtIhr2wqPQ8TUJHQ6e1pqH8W8N3x9hUltaGr96LCX4/nU05BKlL1et2
Q+R5CNHhCjZYflRhYvZFdcaxPorZrtqVJOiNvZNSucQQ9DJQJJBPwx8XU1QajVOMIgOiW8bHQrH0
Y6rU406vrK+VGyUrpXSZUi3WkNqnCQ2EfQO+uriHqzwvtSpOmpNKq++cjm1zKZxprUdjyc9gMQxU
P3AUPGm81EuBxDrykK6axXDCiKV3TpQECjSOVQxH9sJ16HcHCsB+ezsq+CZ8EcipaueQWA2NaQNz
1u/pjPnIM/XCIfg2aJEXfUhMHOGmreUVBr1QpQtx/0uJyzcY344VNm1Yadonaxi50+GGuujETyIz
dlacBu0ByD09Pk+Kl/tFXQhYgaAP9GNcmb2GQXTlWH46Z5PzEdVbFT2eIPPmH22Jey2+mBh9/SoU
TY12eaCb1VPkaXG8y+jaDJu4wSdom7liHr9lponATKzr/b84UuTT01xobXfJpkgxULE1olmL/Skq
CuVcewKNIV/T0dVIfSAelveEDmLgbkZzwpjo/gVxEyoiEAcUAH4wlQkUTBY1Er1RVKlCynxxGc5/
KRi0N84ud90haR+q0UpCKTmUqU9zkucNL6ETI8Fw/ze88fLBqOW64LiT1yxzUaA1rAN5z6lF73c8
NpU+4iAeRnG2gcPT/HN/tJsZS9Qy1RLZqZfCNItzDo0d8TPa5whg2kk57Ut9MKWrHrB0nP7GOP2n
FWHSaVslqvNqSxdaE//e/wlvTBicODOFLm2T/Mg//+PLVoY6Ax89CaobY/FiwPF4qbHCwYwVw5f/
x1BANCELEVbQubweyityZ7Ljoj5hXlsG/QZbNqfaxhjHNX+NddKZ720qQKAjxQcvJPUO7WWRaOhE
UmUQl0+41DWPeY1JHZTbU6bV3SNesMg7pbq1cv3fxsgSl8PxkZc/N8tiR80E0SPMsnCrraei2+pd
q9cbWzHzr33YKJvaLrGbx2js5zuXVpLZpDY4Dysl1VstS9umA+zYIOsK89HBjfsc033FZ7NdCy5u
noLXoRyCVFqvKOIvnoI6iYIGGQ/72ESK+Gk23lzvsP9Mn/W8NU65Mfcr18KbA/LySB168CXL9p5R
Rg1dA8U+2ub8K0CR+3HARWyrufPvXFfjr/dX8jYGB07Nq0PBlD2kQiPfpj8+CAxzZmwvHfNYqkr6
Uess9bvZEdHskrSwEXQsihL/5mRog5OuOK3mqwE6WVsscfXd/Z9y82lKpD8IAhQ0CZuQKbv+JV7X
0ImLcV8d5gbOvRGpB91qikMPpOb07qEsyfKSbU15chefJk64eNsjK3kcac6VFIiizLA/Yzzt6D91
ZKvr5/vj3Vx8lHak7o8kAuFt4C4OUULzcxpVpTvYiT3smtyOfk0t3lJUmepDZFbwtt02vJhmFa/k
WPpNbMHJxWUALA+1XDQGFkNnxezW6Nu0h8hpkIDk3qDwMeDDrBhBtcPgrdrCdkXfR3PafVRpOGiK
gA5ghhkjVjnxye5K3OVMxETps+db9PAQD8ur8pQh+Exq5gksUPvO+mhVQ3hSB5wPs6DWn0wtcVZu
m5tPQ84Fuyvo53SjyWauT0gM6CM0MUE8sFr2JRJCnLJSTTYJ7hB7bM7ilWNyQzogBELowuXVkqxI
qknXAxIO2MVQJc0hNM2o2k9FGdERNoIuQ+JynoUefh4R8ezOtROk4YcO9H1GrAA25MHFvUP94o2R
qxww26TY5ivoKZlrud1rmHAV1dmkVxR7pCIA/SVr8dkoaAdb7djVhwb/hrPWTLpf11HtNyLG7Z1o
7WdBEXinzoPxOJYBaSaqD9tWoPCbV0ly0DrV3WpmiENVFCUfseU2941liW0zl+kJuf/0AU9CrEGR
UP7qtZW+T4WVbim7ascqamzfwmx1DwJCOWIiPK2cX5mz3MyOC549IKOhTLDYAc1FQ6hU6kMeOsUW
tlX28OoiXla1vg3Srn0cXavaqm3XPhBLRSsn4OZOkotLwQk6LB3zmzc8rbVCU8aoOeTlBP5UxO4h
qsW86W1jLZO6vSNAmtIVMAgYSAaW2tAalL+xso3kJHLVq/utliZOsB+sekz2xlwG5ZOr24nxIwij
YgZRTwFwrQh985o7SI/w5vBtEUXwz+vFjq10UDPa/ieRZuMlCstmg5to82gNuTg3Nh+60s7z8f7d
+OagTBgEmbz2l2iEAdHY2rXD9OTVetvHG3i1VrIx1DaKOH1inv9OdT1P0k2RmnWzJkB+s8FoAXG6
ZHsECDDylNdTnoa60ktNDY7KgBxYZ2FvkvdOuqPSlK4c5duhqCXSw+MqsSWJaXGUI9IZO84n71g2
dnakiKh/RFDDAfoQj7v7a3pzUUoqEi+pBJhYDoIq17MKJ1yRVSfwjvycZheiVn90e92+zPr0rU71
dKW989Zw6DbQQyMyUeEoXg+XjiUeTBE0k4xy6k6VckAZempHJcI6S6mcNdDXK4Plj1sBBgKtLJpo
xPD8BzjW9YBQ39TANAblwRxNNDUDUYrhIceRJt1HXe8KCoi5E+Y+BbWw9mtHrYq/8AAe1EOKa6R9
cQdTRVQWAxP0ZRMaCHuC2G7+XpGW/ktSiXVrMlsAmGcS2GRn2qk9HSygAXOzxY8qfRiHVLX32lil
ke9hCCA2QTuOE2ZYczAqTx5k5mdESszumExwGDeoctPzMANQDkcnqaxxO4NSDg9xGzg5SXiuzcYa
6GNxocAyBOohu20AMiXMaPEw9BZW9NR+wgc1M4JDXdff+tayvxjB6GwcEw5d0jvANKd+rfK1+KKl
NBNgLgAF6KigJbxUyNTIIV8ry6iVhehqqNpPGDcKxLhWP2mRORyltsf+/ol/Y0w0ObmjDXnwgchd
nwgMlOPKml3xMIaufQxj5AuKrnIvdWJO6HeH6RY02WrdWC7h1TmkrsnlgRQEBT7k9xZL3A3SgToz
50vVCPC69PCMT33vzjrmPW1W0krTpuh3WQfDXyJVDJyWyyYzN0iI259CfI8RdUjg3m+EsJvGn9AN
fTKFKOp9kEeO8xhWofvNmms9fCmTXMlarmMAaginZ5GBd3keTeK5bFmPyvdCPJefkM5qk20/tY77
RcWBt9gKtWyrj4Zbzdq3eij7/MHBUiylshJMabkpMvDVSJjPXsdxlBLyITKBNY4WmD4MICk/UeBD
w2OjCrsCs+NU3ii2WtgU9bbDlejSNJDa9tQF05e+Qq7Op3k+nBCmn9VdzNv5YezG/neKxds/5WzZ
a/22xdWDzCwRvDxnYMRf9+J63z3aJc0IOfVSdfX0yarm8q9W7+qLbdDO9KSY3f1ztrjEeZ/oy8hk
Xkp1wXVbnLPcQAlIH6vkqWzUcF+aSXaZ5wiSQ4362juHolPHV4R8MXkntfRFtDungShg0wYPgkzw
s1qPsObsqP2ejeMaq+G1GP3nQQbrgVgB55iPCEX8ZfDREsepqDJUF9UUrQf2oQiyQxCN2qfObCv1
E6oqzl9D4+ohtLZK0/ZVohTqFgnNvNzGk1mlfj2XrvGURIOzr1QIbz4xsqPvWzt306MxlSJd+eRv
7jeJokDJj68dbsQN538OS+q/ojcuojSn72AIqnPfG1i/q0a2oxqi7ya9+KkkdbVS2JEL/+dikTFK
GgbFBwhioMgWG1OkjZ0PBV896JX+MmDz+zi0tliZ3iLylZZXVAGQBWfrsaZbRia8R3ZURsVwSV3R
73KznLfOrPwSVZYftcpqn8MujvdTPEOydKpk5fDdflcS2E1awSmX4KZFYSeZcKv1Zr2/mMM8IcaB
b/SmT13rgN5suC/q0l4rRb41XykVJG1EZbdV/qI/ChHjVMylUhB34gaPObnuDiBkjGyEJIreZSgy
tfHHvJ0+qCGOPv3krZ2nm08bbR0ZhlKyot178w0oGvL6sL60S2PN/VZJbdsnMfm3nb01FvcbU6Wt
wDeNxA1jLoFqLUzGtMi69hIpocD6gsaHin3zduqhuqQANfea2tdPxeh890Z7LWN8LbMuzq+8N2HZ
waNX0c24Xumm1IJ2apP2Iry6+CbCURE7kNdR8NkwcE3wQYGYvxxtrhO/b82+9FuvMz3kTvXA8OUD
rH0J6TD1R9G1vdianZWe3VpXXnhZvHKXtxJQ7LWYhNlaHAYAqmrMMhwcyukFUWlPdk7ed7/MwlbT
DUI35UekRfV0r5rTVKEx3NX5wR4jzd507Ri8s8POzDnNBPwYIkoy+w2JRNVGSxO1erHwSzvkCHX6
vRP0T7QGBv/+DX77EYHElFw/6agH3WhxUdRNr1kThe1L6fT/FoJMOhhC85XNnvhWpZZ/3x/vJgji
+kYqj28WrD4KN4tkJgAzN2COi3xjppv/jvj97Dp38MK9FRuPThcWX/VqjlfqlUvHWnmUeH8BNFOT
pYm+rCA6kxHEdemZFwtJ5W1VmOHJS/Pf2OuAqcJIaWO1In/UKk0ZNo4UA57nyfEBgFc/CndwP9Z6
Nh+MKlpTEVmWNl9/GO8aDkCEBxYaa9fnPKcrXE6VYlzM0B3PCSG+X+oIfg92Gn8ZNDG8kHI/u3Zt
fYgIER+C2LK+3t+R2zuFF4ouP0AOdAVZnuufwDokGe7r9iUQ3byLsH05hd3g7sIxnlfeizc2HxzH
K/AX4Sy2/3qo0OpdM9RIbowgpdyDoOexM8dkIyqUMFTU93+4Csax9+d3e8IBxwDmpz5G/Z+I/3rQ
0osGb+aWu+SeViP6qv2cpiB+MmFKH6c4MVYKgG/MEZaZrMWg9HbbQKphlwUjBAkku63k0gS96ceg
jdCWy8R+7qzfhcf39b4pEhoR4kNvQyuQ9V16ves5WgL2BLkp5i9PPhZd6mrbBibTryqKquoZroL1
zqaDtGoFkEJQIzXAADXIY/XHWzi7o9X39iQucdpnv3BBcfOtUrfVo5ckXbP3gn768d5Z8vJJ+ITK
ZSVFdq9HdEalyaYxwEqyF+Wj3szqkQ5F/YKuZIcWo7EmLv/Kdv7zEZJTJCulWIBhIZJci48zzV2h
Ue9vLvyfSgrjhtnm6BUPyg9DSczKh88Iua9MnPFZpKll+gpSid6hzp3hq5vpYYq0Am51x9YFWgA7
HUk2MXXaCy+b9k7Wl9wOECaIZ6HiBb5t2TQkxu31Msf5MwRQH5Lqa3G7DV0YDqeyxn/Lt1Em/WrP
lbIZ9G5+effWAKKn4g0QgTRnGRi5VkEZjOvqojjhoO3GVkn6rddVXvQ4DqW6S7BFD9596JG0JYdn
QM4FwL7r4yBNt/PAsTAwm7Ly2ziQW8VGb/+IYz1Q/dhVmk/3J7m8KIkaHDTfJBhVVrOXIVFj2gQK
ujJdJCX3mNHo39ceqM0ua+bD/aGWd5Yc6tVhCR0rwFBLiF0VeHqDTsl4GSrN2AnTLDfl5KmHsAj/
nil/rtxZb82MKA/yHHB22fG/XkoJJRkMGPGXArHNaFNDxO+2Q2S2P6wqfq/Qp0MLTc4PxLfEFaDY
cz1a702x6YLwPmTjPOABkL8MEIS3PVJ+D2nfmSuP/zKSZTg+Dcm3QPMdUfDFcIR/uKn2oj4MnVI/
hU0SgSFWxZ4ooaAtg9POaFNc1QozOzheMPn3t/I1L/3zFpHjA5iGYkQFGUvexUXpErkNgGvFodSG
CO5tYnj5U9u5XuuDM8tgjulxdRgrDDX9sCgMWn0KUkbHHO7TZ0lOi1C5rIrUF1XuwsZp9OGjq6Xu
i1DqRvcDFF8/q42nFJsiV0Za21AS3Q3G2dkuTNA2Bbknxp9DmU+7KURJcBM5Vf71/iSv1xgNGylH
iU43mB0UsAhlrre00LJWd+lz7afRTo+BnuvnSRmSnUE5p90OilIh/RYXh2Kyqu9hqq5pky/gdf/9
AIpbr30wAsulGrpjCS9MQRbuDaoc+0KH45tos/opAlu8xY95fhx11/rQ6nl/qrUm3AnwpNvEVqqV
aOM64//vh9DBJDeTrD0qFdcrkYuoU7zZVfd2G9DopyaGYmWIXm8nmu4cVJp4Fp0T7mGPmCuXhgzV
/++gcVPIIipxFbVg2aRY5sMzNuCgKSL9kDp2+CUN5uChIaFZOc/Xd8XrKIgH8RDTHyDKed2JP979
LC5ntTNn42Bnk7ft+zI/aZNeb70kWCv5XN+C/zsUYRv5CV3pG0OhAMhW6USmcYidTv8QKy1vV62N
34NwdPfzHKxFijdTozNAzgUOEu4y+l6LpNNV+tarqeUd6r5JnsYk/hcx5fZxoNSyuf+9LLq2TE0O
RR8LuSBuJqiu18dEs5qJsm+nHwRKpp95xxJI6M58NFKjpiAMolk1i/6o97WCmMbsHLPCrmmLKvXO
NSbY8i6yp/d/06JL+/qbiJekRwOgI6qHi1TQCokr8GPUD7XVts9z1wVbTXFdH80E7aC2ye80jypc
aLv6W1Bqth9akfuounH6xS6wmbIiPdjXbmLvRQFDFstW6zTZWMHrThI/Oa1XHYTa/pVgJ3i0IoSt
4gFh6xq25aEP3RxCs7SuRBBhV9id+Hh/cjdHCS1XyrBAVYiNpIXI9XoHsWsUbmvoB9g2GtXABrye
PjzAM8a3gPd+5Ra4TgL+W0riBEBH5AASOH49XGnPI+RmwzjMk6mSVmv6hSdKbFI4puc2E2nsJxX3
4/1JLu8eDhUfCU8ddAD+51LeLI3gm0BfMQ4V3+c50kDFJEYU+I5TTZ9VI1YuUTPrp0Bp1rpdy/uf
EiNMB/gkXKKSIL9YXsMKajCwU3jMSIq2YBf7vZFgT4jmlOXbVf8jL9Vi39iOOKadsaYJfbu5JASv
zTb6iWRBi9H7yipqcGzpcfZwhK5Kp9yVlhE9pi5xGopga1XvxXi07qRrg4xfqEjDuVtEFNloInUT
VnCRjAoVlP2QKsRmOamr66G3PM6orJI79Mf723s7LLU/qkFEMRwq+HLXh6p2YkSd7Vo75oGhYDLp
qhu823+bYhj38RyugbwWe8osGY6iEFMltieqvx4OWkUXmihaH3E+q7eN53S7tOyNF6OIox+W4rXH
dHTtLSut+jk7fro/28Vhfh0epTpJv4cfTNPsengbP6puQuPgmPGwn7vUwU48VoaDqJIPcd6quyxO
v0u65P7+uItPV45LjUJeFDwFUsXletywUGOvCU3tmIkgfnGxvdyY6RA+I7imH2aDAIs2c74So745
KKQ6AIMQWwmhrgfVY3T4XC/Xj2NtGXslt12EdXgOzCaC+E9CtxWtlq9cF29sMIotSOWSVMO7WCLI
Q9DF9pyb+jECzHbAdjHwE00TByNBzsEmvdp4Qdccg7K0tnCB9H/vL/TtcaY1oRnk87DQIPcs5jyg
N6vHs2Md6wz6V9ZZ+UZ3huTgRlbiz2r0PntClAHh8HCaUe8wZHF1qYsyxbqRDiK1j4k7uhu7dN2n
CNBI4c8C0cvN+yeHFA6VCuyOpOrL9YaiYlQoc9/Zx5QzfMSauX7SBwmRHMzhW86Hc7g/3oLj8N/s
IBNC56CxDUpxcWxFOY8Ea7FznKmS+yIx5odqGPLPehnUvl5rxqGO7OKgZyZmciAjDxOPoJ+Qux76
vJ0fkkDvPzUJ7u5kROWzURX5c+vASqGTFm3IUPN4U6vERkMQDvn7Ykq5NfSQUGHg34BBllxqCs69
UQaJfXS0IX+2utzaGBqiwKJGkvP+Qt1eK1zbNGNNlTcLep5+vTFzH2hF4/RYfZducvR0ODgasJfn
obGBOkD53ZRZ7O5jgVTk/ZEX0eXrJKHNSfAo2HKOxvXIdsMrGbmlc8S4xfpr9vgBvjAEmjWFpn25
P9Yb35b551hyFf4I0qs+ynAOb52jE2q4fjvQ4iens882rIVNbfbOytO0kNLg+EkqvGShoPUD8XGp
vRnPVWcHdPmPPE3dJ6XqnwutS7d6E7VfhtqLfgsvuehdZZ16BEt8TJtpIMniSZsqYiX4ullokOUg
vgngeS3tG2k/p8f6WoWifBwdxd4kdW+dYYY+Rl5jfL6/zLcjwfEkYkZfgT4Nt8v1MgN1g/9M7H6a
PKQblGRWdkPl6Kc41e2Vc7vcUUNqVQBZYXFlU2x5oXRuO5ei8LSTbov8UrTRT8WtfsfZmH/ScnVa
eRqWE2M0XtxX3iMyZuRf1xPrOidQitgwT7ZUpqgbL3nwCgwilbnW9vfXcPn0MRS1VXrIEnVGA2px
VPt6qntn5GDEajP51dTa8kzMm7wNtF00Gb/q3HTelw3wADAm1XJT1svpzS9uZ2tKaOOajXWK0P/f
63Qbt/iYFpvYruNdO1Ntuz/H5Usrx6O1JhU8uZ4RLbxezibDYqCgNnUK3UZsO4RnNuoIWHGrdLa6
MWxbeeoVJPHVMfdmOIE93+v9X/DG8WF4jZYi8TEUy0WIXOaV1XnuYJ1wcVP2RV/ru77V9JPqVWIj
QkesvEfy7/ujFvG6wkwXWRV5Xm/UMdSgcLp+tBgvEuPHXG1QWAlqrMDuT+uNc0qxBUA+KARg0EuN
ALOodDulxnMqx/KrWg/9A6J30z997LhrBfa3VvDPoRYraKPxW7VpbJ8Sww0vNTDMTyZ0hA29+mAf
8bl8e//UyDOYHFcYueTiE6S6BLmvHqCtCGpWWVvmTw4v1VZyL955jcnjSREdZBr4SEZbvImJOhSB
C3Di5AZ9mviBHbqbkJ6R4/d2UayEum9tGe88KuNUq4iM5J//8TTlYWMamRohuoQbxSHMDOWx0ykV
pIBg3z0U7tevTsZc0DKHuR5qmozOSurIOWlx/jvLjOlJTWbhV0E1vnsF6QvImIJvS6ZKi0l1/eA2
pdM5JzoI0QdY+QY2KYMUNUS25P65uL0vGYoilHxxwUMtC4xpBystCA3nZOjd2c6kO7M7tADhXEBx
DioARmTPX++PebtnHi1qwDakUxrV1cX9NXWzqdfuHJzasNZBghYoflZmcgIkuqa89prqXN8ctDJl
p542Jm2dZXJt9iPaV5mmnBK7D/0GlMBv/Jb6h7obvmVovp2UzDb2EJeNbV4JSVmrxcFCbnY7BZF+
7oexPRZjah71pDFO2pw+i3EGcymyEEl719jQQaz/srAH3FjwG/d2hqKcotjhzrYS+3eaDPYjclTp
rjLN4VExB+dUjPl47KvG21o1dtZD4qz52N1elx40e3pZBIfk98teVh7049gQDp0JHOztVNThs2Om
xkqFb1l15FZmGBA9UtKH1suySm5oYWZN5hhiy+jlByfLmk0zZ/2nWJkmf0jy/qkSNCoc9Mw+CTNO
NsTjQ7SZbR1cPRynjqayjn39u08X4ANQPpQa5INsXH+mpZ03hOWdcgKDOp6zCGnBKSks6mSd9f8a
ittOqgzQMF98p2VaN6ZVTsrJ4jl+guCOtDUgp3PYF+/zm6YOZUtYBxhMGgHgzpcV3mxu6xSRlfjs
9A1cpUTRT17UqL4TNcrJcKHomSbyVO9cSgYFSk+LjcoNj/3ixoPzx8VhjMkZYbPmEHdWczDcuD8U
ZrL2wi9bLq8TZAi0mDmwOFMsLoUgHZrSCor0PBnF3O48Yw53hlsmE7K6LoqzbZOMeL/raexhxVN7
P+2mj1sS73z+GzBO8T6Tvf8WXPZlyUPoLQJ1vj5GjgK/J7KD5Ky0JWY8oz0+DvrYbsYmL1bI8Dex
AMv851CL+LHLemuyRjdBVs3t/DrSit0UGdGWA/ErDOmj3t/VBRDhf6cG8YM2IpxA7v3rqXlTTt1e
IIXYd6W1KZSy3IZpVO30cZ6gDhThw2ABo7EKx9lPitFBclBmINIIRuiJVnzwUBf6MoV9hfINeVFZ
ZeF7I2pWxOG6RkiC4w6t5/oXBk5RaYmB3gwvUP4h6ayXUdfC7xlj7j0zK9ekG+Xfd/VKMB6gDL5g
mrvyubgeD1OdcMAHIMVkpi/2STHXT0nRocpSOIqPYoNQ/EGPxGYmcCz80WySi40R3kqUe/MuShQm
1UkZ3EuNmsW+AMiCB1S56blTgWPOIbxFNALyvcU3/t4UQg5FXV+DN0LGuXScqduyT0qs/85VmulP
YZ45Pga+yS7SnOFxDIS9cfFfeI7sSL0EId5i94/gGydeMr54O2RvCION6/UekREs20Fk50Lrx73b
qNG5TNRmV03l9Nmio7ky3gIY93rk2V/gFo4BVOBGFW4c5mCu8j479/ZocKrSAdzK3Ap/8HBS45+R
tZnhGISbOev0TTmizsOXsGa5eJO5seyge3gsKQrL2tT1vIOq9nrAx9nZGZ3x8wi0bR/i1HY2s+4b
fzK8GIqXbeypiTd2iyPQe98rhpeOjwR8pmwmLw5YO4twCqo5O5tdFlAoatynxq7iM8CJNTPAm7iS
wAP0HxEXzRT+uxiq6qHm96OXnxURcanA1Pjal3hOKC6yf0i/bfQuTtdkjm/qRiDywKfTRwZPw61x
A87TVADFmtecx9JxN2qCnGMDxx1yVFQCpyoQa8nhG6qdl+16w+gOyOC4H6GIWy9Ob662ZZfXClGI
dJAiz8OzRiNDud7u0VPyArXF8aiYaAz7ApDGMaOtvuG8VeiQzPlTzDqcpqo3v9PoF4eoDZTj+741
iqCyQglxjIYaekGLM+fWiVUOJdy0zvDGJw3bAd9yyuiC7sd4GR2xVhhf7jzFJLJJIBwSugVDdxE0
YKFM4FVY2tkzC2trwhzYGnpNEKarynOOigEqw4V9uD9JeZz+uMCJGaS6JLwRIjHu8KWEgIW+bhdA
4H6IKqEQsDvRs9KqPdL0nbkp2946jiXmIAqh58o3tZju68hkUNTrZF0eTabFHo8hhaEJYp6WWuq5
DD33gDchkqVO1n4trBoReJ65lUEXAT6DspGwsyndySt0WahI0AyJKLjkjw1YoW3aa8E+Gep3Nibl
KHxQNGHJQyWzbnFyrMZpWq+Y80dUSbpjpLaGH7Zj9Fg36rxJtVk53d/Exfv3Oh41CsShya4JSxbh
dA7aZwitKX/MXCfZ2qzdsR5bvMdnfa3H+woMvz4wHFCww7SZeReIMq63rYuapsF2t3iE5Y7ocgNE
7WNWZzaWXY0J8zcFx9Um2QFDPUhiVZOfcCBQP2twGx/BwzbgE0xUjQ0qOGHl2t+6En1DB1a6sQ3y
SdvdX5nl+yWXBtyozn549PkhR13/XCDmswKzPX+kf2I4m7iGq6s1SnxIh/YLGYHxzEzFl8qsvUek
zwwfA2ptJW58Y3tARvJq0JchOjMXt1lRVkmbRG7+WIa0+miMB47j5wNKsoE6F2vJpfxubjZIOrJw
ndPOW/r+TS3TdSZGs8J5uqTW9Igxlvdv0Sni3OH7B2iNyLRKvJfWcwJ1E1oUSBDrLbY50sH7++u/
iFf+W355h9NcJIRYisomsWkq+FHkj1FaTi4STcqTGddUEQzz0nql+XJ/uGUy9DoeItJgr+jOy4rn
9Xa3g0a3XFGLRwBRBdWJREMwP7Q3TmCqD7FCsNKCj/sh3Mb82pSJsSszo3gpCJxWDt5bE+fhwPoH
vKMU1Lj+IXg6aqkeD8Vj4RZ/2U1RonY12+dYB3c3OO7KCXvzmP853OLGGTqc8iw7Lx5jGsn7YtTL
70k1zbuez3NTmtE/TTcp8FoRSnGDrEW+K1xTBHh7xhTeJGRJul5cz7iwUpCGQ8/FUFfTxQi94DPt
0XSnVK2ypavt5Sux6e0DggoA7QPAUqA5ObXXAxrNIJtPbvE4ZQjTxqqIt6MsWvSIXx1VB/F6G3m0
7f0TdvteMijlEboysEQY/XrQ2k6qjmJY8VjHovpQRzitBbHdHYapfUYdPd6ZoF2O+M+vqe+8OTAo
DInqZMbL0lRGhKIB6ioekyybqUPb+gllux4whl0dLNGnfpC0io+Q+Ro+4c11BpLsoApJ22SZXdVp
SiNkCsvHKO7mz4lS5Q91G5Wb/6Hsy5orxdE2/0pH3dPDvkx83RcCzurjPdOZeaNwpW2BAAkkJJZf
Pw9VPdNlZ0fm9EVFVIbtwwGkV+/yLInq4F4aMnVX9/GvtMX/00Wh5AFFAuQnmx/B++dMZ49DuGUQ
l67NvB28VMyLW2UYDU9t/W3OInoFC+PpF+fofwwfCJyor0BQ2RyY3l91Bo8SCq5SXPo1mpsc5+dS
6oHre+1Fb7Bvja9T7TwNoOtfvNVbP3ueHgsIHfxqnvKBKIVMEMfWX7/Ih+QI8IS0WRY0/X0FkXo4
uzsPg4kgKdBP9S1A282Ys8Fdn7uwjXaAIFX7pM4WvBIpj5TKfoexb3WFF/erlst/eC/AToOJgX2H
8/Qjw6CPMWI1cVddOti95LFJlyKJVFB6KuiguOgtO6jHhL8Ipj+sfWQcm3I+gBybiNfHnU6dnnUN
vGwu2lYM1luAkhPXSHckON+7a0d5085GLNu1SSbvf77hf7hhXBtAoK0vimoY+kjvlwTSCqZRXFaX
Okm6h9SVoIdBJv3YiulLDbDC9dq0v4jmHy65gRLAcUdnGLAghLWPKKR+1k0wtYO46eHbVe8VBfWt
JQDbykjmGB8m461LR9PuMn9c4ruf3++HMI6Lb73fTeAEJehG6n1/v3ytOvSPEnMjh1WeUdx9RkrD
i2HWHoG0yvyLhPzj5ZAObcIjGwpk4759DGumt3Ekw2i8x397ZZbq6xQ1YzHAvewANGNw+/O7+5D/
A5WN7hBi2dYn2ojZH8KKhkL8zFkf3veil4WGAtUdG3j2+POr/HhT767yEeIE4AAoSkEd3utg5WVm
Z3uUGH/fjC4A+TN6zr84lD4umD/vCgwVFKqbtu1213+Z5UWh6roo1uH90Iq2IUlkHx1UfbslTdhB
Dm12RrL0qyLnQ1b756OE3BHaBUDn/cCNWZoIU+dxDu9rz4XHQw2OfzwCNR3wOvnF/X1Mb/64FqbX
6OUDxAVa34dNqGQSiiyYwnsX3nv57AuedxyqETFE9ZC2L3PJwxhSSyZtAE1Ppn0jJ+fh5y/14+Hw
55cAC3sbvmGHfjTlhBtBLeI1xlO2vcmFFw85PMSgfx/IpYCSMtvFXPFdCy2RRwkp3dyvXHU3gEua
//yb/Icn/4chBKKRh9brR0uoRqebMQGP7quYiTIyQ33yNdjvq5S/Eob5DysLA5qtzEPJh/bu9vO/
rCwg4HtvherrvVk4Owq4lL/5HeOFmMD0p+GS5TFosv91TACVEY39rYYBlOljCyxm7QAg2hTd+950
XYFnT4LMASiltQ1QWsk8/Ip8/eF82d4s+orwogTTfSPaf4gK8H4LeOOb+B4udMCVZnw8ZrOB4rYc
w8tKoRvRSAmYwQx1gZ+/yg9qGul2acCXt/2Dcm2zv3n/gOk0Kmime9F9v4Dr28YDlONDqLlTyLHv
FupOhWxYXUYJLI8wNTe7qepsnsDcFwrVdVv6q++DZAQbKEwTINEjevegmfoVpP39OsCKx6GPriSQ
gWD1bHpf77+mx5uqwikZv6Al7mZntENb/0xrVw1ZQYMAMGArRm4/d0ay6L9zDfjj4rjsRhxG1g3A
94cjqZoC9F9hUfky90m9a2AHccIzrYoGOPZfVM/bm/538fznpQBMhaIDnAo3IP37+wz5srRpMKcv
Yx1mee0CSj/57QIjXOndGu50B4z7vJ6kcCYjHI6q/9Xpi37pH6hYEABxEsJa9ePWjlpvNmiA81c5
BzI9TEHch9/71KfQfhgqb6LEgcrC+qtVuK2yv942ghnyTey5P6BYAOu9v22/HsQyhoP/uurOAXUt
q+KmhB5WPByTVvVWY8YfueYhABkxvQU41OXXi+4qTUKfAggPLQ5ajhQF9vHn++P9SYpvBM4eBrdb
Nzz+w9Ho/RdTU5LZ1uHuK9eY6JAQoJty1GkdFpHuhi9ujYT9v4quaHJDBADUUlRZGxr7BymA1IGI
oE2i6g10VwiiLfP0CR5/M/G6rnr5+d193FV/XGpLFZBYbifoh8dejQYbbljqNyj91cEVz7DKCrCf
0vbR83lyC5tIGPthryXRL974D1fe0sqN+gnQHZBRH72MgMgcDV19DkNKOJPkAMWmx35I4i63PUhk
CgoXReyr0f1vHy6qZmgGAvwAV8WNRP7+fVoKZ6ouq+CH6iSYyTtsjPKetQxUUMn2P3+676M6XiQ0
f7YTEh0YDAdRv76/loNAhtscFCM8iulBig4ggFZOZOm9+mZak/BGhdwSDf3AX2Tw709oXBroW5wk
28rdhEM+zv/VatEQQ48KFuhhulyzbKFlhyLmxh8wK/z5bf5wrQ25D8NgZCUb2/EjkEvXjgEWRFDc
pqH82xrP1MnFhhrpVp3pX5zNP14txmAKO2QjDPvYH+8fauNxtNbXZqowzMX0hsRx0xHN2ywjEw6u
X1zth1eIUgijAUDhEJ9AF9jCw1/SD3cN2cr8Nq6Iy0J3wtWgXEpg/EhDDEjaqNlwviAsZNEiL8ES
pl9+/mw/HgdbNYSEb5tDbYzajyMZSI53bWADWpFRYgxznQRdIPZAp9tkJ+cMFmNKMr6UnqvSlyqF
4wCxCkHtF7v1YxREwQ2iBIBfmEFiMPRxOVVwGVuTbEoqYpKg3hu/Hc+jBJ0rHhIBZ6T1V6ISP4QH
LF9gsbF5EAfRPf9w4sLjJFFpZ8FgmAPefV26/h62wsEnKVw/X9HwOgkFZ9ufP+wfXjYuClQs2i5b
ew3j3vcv27eGzWhp4aJiGvW97aq5ZAE3Zdi29IgGsrljcTAVEfKgw88v/cey/csBuMkloL+1pdOg
gaJR/2FZW1rjDJKBW5EQKb1+cIdJz4Wau0Xk+Hf4GMTVLA9zO/tf47Gr74LON+I5bj17paEKOZFI
NsunyBW1R+akW/qrmovwC4D60cVL9HyrTAVKec2iydlrcEznb4iD09XogpCcjyMIZbcJpCrMnwH3
f32f/zd7lbd/3oP+5//g398lXKxrVo0f/vnPm/5VPIzq9XW8PPf/s/3p//vV93/4z0v9XUkt38aP
v/Xuj/D5/7p+8Tw+v/tHKcZ6XO7MK1Qe0FNuxz8ugG+6/eb/7w//9vrHpzwu/es/fvsujRi3T2O1
FL/960fHl3/8BtnSv7zk7fP/9cPr5w5/9yDNWP3twbw8//hXr896/MdvQfT3bdwNniIWHZo7W9k8
vW4/8YO/42iEyATm8BufcusDComm5j9+8/y/IzsA3grjInCHIfT+29/0dil83t9BGkPxAPFhwHcB
z4h/+793/+49/fu9/U2Y7lbWYtT4YKQ6WPD/XpSIOJup0zaqRBMI2dnH1pNAvib72Xy2OMqR6Iep
unJoqs8uasobYF0tWSuTcRJmU6mQjB1hP+HvIZIV7TVUsu6cvh1PWSAVsYsrSK+9lQy2PQxVVO/r
sHnuTDef2RAek0nccsjVkwrOeyW3FE4TUsQHswVXGjmvDIkKacLVJZrNN2PX3SXDeGxq517Jpilp
s0J1phvffMWe2rq/YV5ybUFyIoOyS+459Di5Q7RjTtTcIqL4j6PgsOmgfTCfnbjm3j4NG/gatyMm
iMSVNfQje0xqVsI4/8bQ+T7bcfBgkr3gEDdj9AhCaA2Rt+hrFLZOQjJPy+8ipPDfQ/Zqr9joIy91
arj69Mb4PfYcpBvSePGKgVHAVyZlD2mj1LFSvrhr4K7xHNS0OqyRGg9dZvkn3+gaOnITTa+7uvd1
gbdUlb6r6aFrozfeLfGpgxnxVwl9WeI1Kxt2GKPdRJsblhmTL0Zkcx62or6qh/parhU0YuktnTm6
yGZfseiYKJB0uP/gSVlGkb2l3Lvisr9LE/sgsuphFk7uDzVkSUXSQ0p9enQtr0kNpivBMoUby+Rk
y4uQ2YXWE4gLbT0CCMdTtpvXwCc4kJwHbsxrX9UR4VN28qXLFng5OX0fOSS2kdO+wXRC06+zQBYB
Ocew3Tlrtj7NjsfrG177bqqRSgzj2pcBTdB3LYVAL+SoZ0B4w4NjG0jUTkk0f5WeP0CvS8xtBytX
QTFLyCdaN8MXrZT71FoZ1VftAkvLe+CkJwZrGD7HeI1ptjq7qqZwvUM0BcRGdWjs5tOiV8hFVjYA
eq0KVazJYGyChePoodGQpK+CTZA0SV+nmK82p9DZqYganfjRU7N51MhrH20vBMR20/mwdGFa5Z6B
91ASoocD+oV5SGeTlWyFpj7kc+QNqDVNn6+2Tfa+bS0U8BfZXpsldU4CnlCf3VWGX9pGsLsuoa0u
lJNh1YSrF02ndU0WWdBpqWe8LDsi6UNiNgIi5jfGBS4Q6ESIRrsw2PB6aS9OP8DkKQ36RhVQeOl6
Ajws1lyIRb/XyyIPKVxcC1hvzzMZXG5hbBOEjNRe7aH7MmWFP9DOI0FSrScZpgbjvyG+bZy5RR8s
mdoHmnagCwfeAGOGvmu+YJLg7SZvzI6pNzgadSzlDcayGFaSWEr9zV0pLQCB9r8ZjBbO8zK5p9nL
qpLWbXOEyAAk/+LsMiK9PfiZAeMj6NRdWHXeKyAOwx2ec7hjs1U7VDcNHBsnbBoy4rXdskjycnRd
aOf5VYfjNZA+LBuSpb+GjSSHyVDlnKABI7/YqW72smbZWwLf7dyOvfxeDSLZzc3Ul8uEFzShIVDg
Gy7nKWWmQNdA7sB2qPZi7f18XKIALgYAEHEmGb5zW5kiljy87RZA9BxbafgLW3jnQPyzoFVr4QkU
UjJX/fqgB2ZhNV4nd6xeo/NmUANKrIAv0QyN3l1k0zRf4N6YT90SHlzTuMUarBTikwB7Csi+FnUC
cYOsQtscbBWfEZu6BhaLC+QRxeQXIFhx9J4jTXyRdL8Pa+rc9AhPRQPoPGksq1SOPkCWa5gXAHk1
dU7RVSyJTwOfgtuMI2pNoPbsDZ2zPBykl2PSXQaoA8hK5Qp5lfEzxSwlrzx65JEhsJBl5Zp634GS
lLkFWnI/CTCMoTX9Aufj12VwqoNwVEh6Fo0FPJiuWN+evRX6/gBGIcpAPGpc0Hbt63AiOnIHYmwm
LgC476dR+Lus0SGhMoJjuGwA/x94nENFB+Iu2exNeVhTPAGwWg0MJfLFmVkJubsz99dDbZK3KaC5
SxkHsw2Oc3nrhf1h8MNN+yi4N8bzyjDib6mv9zDJvAUGpgbf3W3PkEaCoD/Fz2Gl2RAtM1OInoMg
Pjt4bqgP2jR6zARqXeJAszZ3rb4bMxsTBxRrsrS1+ITdBSFJf809yNdLDLGJod2dOyLgImODWvew
guMXrISqhRZgXf4+8+lJNPO3ZY0fY1odk2aKgPKFIGWUGSh8Bd58qlManlvMTUvqM1NyNrzgTL5t
1sg/y37qc1/5txtd8wBFrYZ0SXrjRbTdpUmPcJH2U4manADEUKP+B8CuE8mdaJyL8sPvUoEIXmte
MjE7O8atIo0Pr9SQX1OQQnKInXwCIHwigFp8n6bxlS1anmWKJwTb2iJr3Z0zVXctAEou3BJx6CPw
d6oHObWydUkXnLhpdKkUzB5s5OZiCL/rDAcbzNkb5n4zZj65MD4rZosV17fmfnXSU9y3pB7RFqPx
KneUYhLvCnWY++8Awb+EA83rSH/rZ9kVC3rlXi/GHOoKYdEB3mbZ+BCMk5ObXkHGtobRCrCuhiRU
fElmGPaOLepMGWf5kMiOZIl4BHZnPHbQCC3cqs3HqPnkoaQnfGW7Kll8AoVsDRIhc/K4Z3M5p6Iv
Yu5IwDdNRybhBhgitrED/C4XgLeq6CppEV4G30AvSMw5vhOshtHMn/sMp0S7HiBuWjYdzhkWJTdw
QnxZ2+ToZM4eemdLOaEZWmbwFd4lyv9cN+ktXsbvvarhhRDGh8wZoCYD8zMb15dJ1THBzOQFTLav
LayGmzp98A1IESimsyyHcnZEkBF9YXy8icce9z6pr5EOqie/VQmRczQcBu712FSj3kO/anpa00Vf
JgT76wBs0c8cAH8c8M6pS+r5rZbMFsD4+XkjWZDrpd/xCl8mgV5QISH3UqDB3zx64WBKbOywWI16
hKPnldA43oGr6XdxPab4a2UJXPxg4Zo0Bid3lOYYRZ6gz7ozI/IdatcgR3tEXlQ2rqR105X4nmx2
8Asaiz5Fzez7FLHNp+Kbt6IxAiWbE/f859G2NZxJpDjqJt0pMMErki4NXMMDVe049V7bSssCU9Ad
dESXfMmSN+vWT6sbrYy4esCNUMjExtb3HoWw2L82+VbDrJPADS69SnUTFwp8DWJ1P5b9AKZWxIxz
7UJ94GLc7JI2tSGpHG7RvpkvVHvszJckOM2Jd+utXJdzbflXt3aDnTcN/Oi3TXvDGyOuR8+FYqmY
n9D6mnInBedaIx5zsqgpe1tADTZEJC4Y+x3MHL9AhCvK3awa7jNM9rOsd8oQmlFfNZ7Zg0s7RKrF
zElhqoYXHsxlH5NkED0Oen+8NVCwZ0jGA0dt2Wk8lALnJWpIlJ4wtsm+6zEwhK6eezQG/szUr7+j
2HcfgAj6poN2uKaek9yuUJKHz4wCdJ96OHZaJ29j0PDnJTw7rG5JAsTQ3FefDN/2B/hg51Z4x6mp
jrVAODRtzx8qDKUf1qD/2gpuz3MHPUUMbpaiGrzlnNC42UEEazomi/rd5R7fAw0mDrVHy0qg1ahj
eSXHYUSe6u29eUDopGI3cilOYLEbZAT2c6aeXWMfoqr5toR4Gn0YIK75ZIWKNjwsL7qhRb1m6dGt
qv3i9PeC2cYW1BuvWw+Ildxfp2pvNaIGwGFzYR2/ChR8hyLuhuXgQvTtDZ/nrXvILyTzF5s2fpI3
tWsBqQkl+MEPThWKercuS43OP+vmGJ7hPUvcC1N9FL10KAWjk2bDoGukcdP26VDFmpfSZTB/aCD7
gF9XGFu6LNJlZ3W4i7qBn6mv5me6Jglqrz5z5b6bYeJLVgV51ryJQSAsZyA7L2hcOh3keyCIkE88
8hroCchF6HEHwwxnbhDNdRr/HhtnrfbQjqqTZkf7upmgtI68AsWezyInKpIlGLro4jI1dIDZYrUn
RaIUYySE+TUOcafHKMe/hgJ/U2MdIKhlwHF2KZQn4mBhnl/2G8/4sLYrKg0QAbQ21zBZgk01IAvg
pCAkGRkj00BvI8urgXNXXSVjvU6XRWdB2xKXax0/wsQC+APkAX386k3R/HuXdM2Fi1qwskdLEecR
BkydfZxw1sw7SIDzrkjSNv08Gkj15oY2wx4nyfxlEXX67KHLS59UCOLJklBWar6+1WvKoGWIRHjU
3icAH29ksH6ZwbojIKfkxjVA5irWkzVRw2mAezuQ4COJhw222yJ4iDQ5BVOTwjtBhfkgxi/G9zrA
+HBuzCod815bWJNLwCLG5Cl0kb9l8Lu8nu0q9/DAdHNYK6Ul1BrofmmSrjBW4ByLMiDmvUPVQFAy
FM7rGo/6KKBbDhNaM3YH6Q0XZql8DNZV5gB2tUD1YAOGgblp2lUeHG9le54ln/GKbwNGcWBVB0zg
wBLk8SfowIe7jk7Pap7PtHE5ulHezYJWVBfDvr6qpqFIA74UPje4ok6fGs8tMUeBiaWMbN6iksBe
s3mgmrh0AlQtNryTgp7aYPiyOt3Z6/SXIOH3abteDUF8CzOUiHhKlsrXE0nXGvRQ+HlCWpKeJETB
c9G3Sx4l3dsaeHfg31lStWFLWvQICKaJORBlEdHKfprr1pxsHRTTPCDwwksMqHWeV/5SQIIoI13K
VQ7qJj84btaBCYqkHv4VLoGFxI3fJBZyTzjkZx8qCbB6eEah6ZaLct7cttvJjEFiMqEpSEIpslIz
KkEEN0fIKOUeeB05NLvEDu2go2LdNzuIq3VsUMzW9CHlss4tALTnKWiONR/UebXVbdSrdQ+gioSL
sL5l+J5kYwWTvsru61btsoSBcWjkNzVGz5U7zAfo1PoQ3YhW1EG8LYMYhIu4uVTLYiHm7uMi6Au6
CU6sxW0QSptUkFbW/K6nGod+03t7o6oa6tDB75kY7sNA7wIXxjL4XqLE9FKWQxR1d6kTVcdWbfYf
c2ByV8y/u/3ynAR9UIgEth9Ol/jlsPplsPYD4R29hr33Ibbw/QkCD0EuUfsEo+arRSY4VaolQsqh
nRP25FPlYOTMtroRaMsxh4wo6po0ruHCy95AITK7YJZPgb9cTwYfriCghHlEW515oI6i4pqYet53
kZ2LNlH91pxChuDUMHIa3qwdHlMLYh2+YEZCT7+MbJO4a5GKLVgnGL1EyDrsM3fqL6YHqLSDd1zG
zUom7VyQiEakrvgF7+iLC5UhoqAgUxgVr8VqDUUu27H9pIB2Dro2X/GVywii4nm7sR8czskwp0le
Vb5PaicYyxmDFzSL3OawDImFs2o1EWfmIclgO3pAb0iDAO7dSIUqFwShugAg8j6ww5MeGcoNFzr2
ZqyXg9fHnNTheEELXBIDrQvCmyxCF8d+9YNu7yeqlBh05/3adLmABvhdHLRV2YpwU6qoT62Zr2eB
drS16zPmEqqQbBlLNUIsnNIWZXECXGiwzMh2mtg9+WNPxq7iOXTenX0C+xFAkesOMLLqBlseoq+s
rKL1yQn88wKV5MJNnT4XSczRHIoAuYD3NcFTtCQLl4vtg12aVTAbSPWWC5AMU0I+w3zRWegNhf9j
PqXVletMX/lgnhx0gWg6I0eLvOusjhakI02OhG6PdiCBDuuF8666cWX1PfH1abQYz23Fnz8e6OIy
aB9FOyD1g9wBJIwgiV/zVPsoQ/XvHIkziIxrvqIi6bQ8YjuVDXoHRVY3h0yLGxOgQ5UBl2NV3gMu
ZAKd+2hIvUSzPxQLAJMBf2uQqxuoGqkU6Tl3nEKE4x6+A0fIuZxSCG/puf+Syu4y9c6hmeRZqOVT
GrEDTcaHKIM8Q8Omr01EH/zNDABJBXozc8sIvCnaU4AVSPW86yEeQURfl2iaeIVtY3ppg+6m16vK
GbR3oBpLP7NeHNdw9EkWiyGHtBxGLMF05w/NiuqJVjdVhB8ybW6GGRl6ILoiZRn6oeJB6abEBR/g
C3IeW4zfMLm5ZPN06d3lsIr4TgJ73SN5qdDRIysa2WQI0a3qka3SVd+MyImhJjd6BEiiHOvtyaro
lPm2EDPCgNbphfkZug86ANwhXNnRr72XDiNtMmhRrjFcgdiIh4g0K+kuWVeVsLNCub/yz4iiBQSA
dqE/vVQ2w86YHbqfLbsJqfpuVVymnrkCVeTFHedH6M34hYDe6V3tW1Z4qInB+b8CaN6e6sR9wscy
hKA0h2oEfKJkidpKltqXw/eA9fs0o6cKTpMkTdU+kOg583Aq+zQqeAreszRoyniTejZgQyMidWfb
qm9Bs0JqOV1uZIRdHcIfaJ9FHd/PkSJJsCChinadEs+ZUI9pA98gHwbS8MAog3qGkxjavYu1n8Dl
73ZDJzrw5DAvNzA2qFNxs6RhCRFPD+VwtMXc1177DqoqH+d5zFCU2QJGj1erB+dFCtOWcULrwm5k
eNvcQqrT3EMUzqopN9USK/hCMr87rGgdZfsx1sl10M+effQ1CDlEVMbVB2z2qC+ddWnd71OFFtPc
NetyaGOUUmg6cmRnVegVfRfrrMSQvrK3Zhi8vYi6cRf24Qg/z7VFeyccAHku4tmtpjundWt1HKyb
DBWeOe2zcoYr/YvxU1ldTWEfFxXS1em2mZCDFbDIbmCL3QZ1mqI5nmX2CoDezvsmneZ3dCBYfA7r
plKf5tGFZwjDjzTp3GAasekhImL2qk776lXNgHj44YR1Ts2guodgpkge4dR0MzYGnsywLKPRASN+
NG7AAfAfWiBETrOdxH7jRsOCbUzd66Fxh3if8nE1JbJH5RYoyqbmDCfXRj2zZg17ImUPFy0OSe95
b2DBuRBgftW1bFvW5s1iHyX0ZuYCWhBjhe5D2PoEvbvVvbiZE98xkIGXA7reYUZEBE/0QgtAodGT
8BCRu2k3jvDIJi3I+ZhrhhKKo9LtEzT0YyiUWMx0oTPddYaVm1TA2foD86/hQx6qa4Vha1s2Uziy
Aq+9FhjwV2wirem8GVqtBqzMZRlYd0SrKBBHjCXTCVQqNBwTYTTxlmEHJXwRkGEFd1P2njimM4eF
edvIzBJ/cPD/0EGIO0wLlgtbuCKDHzlNibkUfOpg/gTA08RqtpaR8AakLiYRZAQ5zJxS/AwZqTBb
GysVnPAaSzGvqEjppznS6TdtkfnliwAhvaxggDAXEP5eO3w5UNPiFWZrmYUZK0ynFRo9KFf8G2s8
jB/GmSck5VVVQA1v2bsdzpvOOqBDAvh+aNgqQBUbu9vaS/sD2AOXKtJ4bR524wmOpRYeMbrZG75m
2KBMnoYwuMBcpjnRBQOseG2fFQ2gr6PXEV6OPDrDhNUteJM8DdO2HZ11PVnIKpC26+0Osy2Vy2RC
lK3mfdZISC6bRkBmbEBjWc6UoAGNMpfGSFBhSWyDsM4pk0tuuuHOdTSGKpB1Kb1AA7RQo4gSScpL
MQiDAMpGDFXUDu/L5jNfohflrOazp1eWEQgwOqc+m7CaVNLetWPj51S56hBM+hNaw/o4u4MDeUgs
viMqBZcEwzwVlDvRA1D0+tzVc1ZOidpaM8LC+mKtIbXn31XOdPBVg64TVTVxPXMvWXrlQ4DDKuMW
kwMkoRcxSfyaIq0M5s+VDV8Dv5qux4pBoySop0vreJ+zWi5laGdO0DqgewxGwTbiWUpkMIi8alw0
AhtMcHpow4CXTSTD1CWbhEUon4bSyNDN0ZhDt2a0sI6YUqjFIAuZbJvt6qYT97AWGu/A6j/HxiQg
FiKBMQw2VnRdhjLunXYvAgg7YuykP2s35jvms+oxo+OlW6Pv6UR3oQinU4se466dbbjXoAx9p5gW
lLyu0FuPoLGUWODqNUe32GoaWLh6LlBF8pZjZ7PkKgaW5nZpQqeIFjYea9s+mRZC9TUWPAaDsBnN
BuqAj9Dj+OBBD0Rsj65okvWF6ccxd1xYIRnh4AyvkgymkE2vCdqZhtR46dcYqLl33RB4pWpSU6Dd
5OxgFTftQb50Sumamw4xBuIWNPu2NqI+w0cSdcaIWUrjYMrqWAyhLCBiFxrOS5GtWqF27vaDBnit
3aTc1jnOYdeKyJF2gzoNGhHG0hilFNS8DYRnCKyHkRSgi5NCAVTFKiUdw0AOnRxge1JVI/Vzpz3M
d6p8TFZJ2Op79wuUfntgcl2Uw7Ob7iNMcgoP9e0OJhyBJvFSxZijZd1LEojPFdRQkJ06FcZmyb07
mHA3g4NAopl9G2LHPadNH0DiFfw4f4BEPiAT7k5W1WeYJYNRKr2w4BoDlIomqSYo/bptnoH5J2ad
t+CNtASqNuIR6XnwKNopLlEssk82DuBSXH+vOy8liRWfOq/5FC9KHGQrvjV+wO6CNmmvkqidthp6
3bW9b84oWTzSjHS9VK6psUtcdOhlkxRZU08ExHWEp7Xt722c8WLqNABzNGtAD4fB29PKULN2TZec
gGhRd2LWK7GMN88CA2W4CjUwHEjS1WJO3UGdZY6aPe2S3JsgiRW7PVQdhsbLw3FChGqQbZAhYs+s
Wu7bFphyWINHR7iC0p3k8qVrXXPVt+FbM2EEQR0qb7WlTQ5thN2MtkAXeuozU7qDKIYaSZP0KueT
1oggIjtyAXJ/CkBkXi/TGQTWGS0bFFKJ9OKSjkhbJ+iQH3XoAX9sb1o26ztPZVe2H/4Pe2eyHDeS
ZdFfKas91IBj3iJmTuIsUhsYSZGYAcfoAL6+DySlFUmpRMte9SKtN22VyUQEAnB//t6952brpWXG
ATX7QiMpIiBLZatcdeZVkThMFKo6WYlxuIwKpEJspGtcv8betqZ4XYum2Dj9rAVS11/yiKk+lqub
ZppPpZcc+jJ+xhOWB52so23WptVdUlhOAMJcBVXdk/eVes5Z3U3nbasxSIkyc1zlg3NthVZ3wCNh
n1d9na+p4LT14GsJjiEbpPlQKvMQmuEmTNHgtfF0WkSae8htXn4hE+eOQSKX0VNB1hoWN431L4lU
dwKMDXRJFTNeXpAXY1k9IFXw2TpBYuy7WptP6H7655pm6MgnfWfrGJpx2tYWjoBOpIexT5s6yNAd
XXgRveNkEOqWF69bZYRILK/xnZTqXK/KW56Gm7gdUhrf7mNKG31Njgtq8MakrG3gFfZR8SDI7L2k
P08CqOWumS0uN4HVv5lqbxcqGe47tuWNEZb6QbP8bl12fvHYTfFtohvPs+uYVOvTFx0OL4BhqEI7
UTnjPvaw+ORe5TPQCm8AIC9V0bBPuN87I02dg7S8gRLIjzyOEr0Mwnj4NkW0ABx8cuuRT3oqknim
mzg6nLQ52rB+4sBNEtlfuHMa7Sjrxi3i0/vEgVKUDHZykLzVwMFLfKpFG4Y7Sgn3wOtjroxE2PtZ
OPVJaWYPQ5FHB7306hutm2gYx9NaZiRMpw6n+rktie4Ayw0/srC2itnEUQSBneUt5XhH5E+Q2ea0
qVyZbVw3qc6cUDt2x3Qde+7x2FfXrdffFMLKNp6dQdMf3PTUjt1jXpbkyEiUSR3mJRQl/ZPVw3pL
04w+4sggDL4UbeSWcaffZNExYt+1aYUPjW+oq1L5JyphbuODyTaj08gsuwC9hLG2/cQL4knZx2FI
q1VoHGN5Y4x+3LehbZ/WJVXZqqPlXxNx+EMx+rc0Yf9V6fVGHfZH5dj/Q03Ywuj4n79EV79IwlYP
8vlft8/Nt+fXOrLlb34IwuhbfcKl7zLDXbSW+KhQv/5QhGnC/gT7Eb0YBisUkYuY+C9FmPsJkaQO
6wtnAuLFRSz5UxFmWJ+QIQkDURhTXIAJxt9RhFmL6vI/ejB0aCiZib3kA7gcYaDxvBVIspYKZVv0
XL5vAtkSKEwR6zv3tqwsKtbZ/CqnKRKQS5nskZLXrRI/M81tGXnFQ2WkR3HYMy7StMpZj2neioAN
JP/syM56sLxKHPeejgjFS5THGHcWNaO7cvLuQqZUwKQylSBRqIovfqj6E20M12MF/6hm3mbuG8PX
vvTAlHk5qmkXM8t8ZMKiPVgF07pAGmpj6dm8sp3ZhENGieUufdjMER85pcVbNwP3yUNLh+cemg1C
fiR8b+9TNaUkO5TmC+cUcWPSmF+1MCjUzu6bcGWRR9kEpVHE+8gu6ySInf7JxtXKwQpJILSbKBqv
NCRpepC6YrjVUTgD4hkgzqdafFrR3c43qaaz4HYMT8LA6PtkQ+L8/AHd7LffAzmhxfIAZRL66Nvv
YQ5t5Nqqeqk5PF0WYfgcm9m0Y+zWU25rNg3r6lsjR4vBY2TuoiF2Lv2Cpls3tTSjCHolfiwyHsM8
pPa3O3qWhX4ypEocPCQmxxlar3OOpekhMqrkAyPN8tnePKtIIZnh0AnitWFysoh9Xym3G5MkcWRE
L2URFiclhpcTL6JTNHWDAPhiVutXL/JP9eQbteRbYtDym8MJwrHBb8qvinTz7fVmbOETuIHn3swR
Odk3hLVQtQDe2HdVmR+HSukc1uBxKXyfYzoW2z9/APPXh46yz9EFhCi4NZh33n6AIm3Hphur52TO
dSqa1F6yhtq0/lbheXiZ87DWV2E7HByts5MNh7XpEVQD7pWZ9uiDMuqYJlBTeCdIjD9DkEPk1s95
/XUIh3wzZ5Mbry29kww+UTUeDxBJy03FEeHWxu2tYqpYSrKhaoOsjd17P52hxqaDhyoqzaqHIu7q
a8Sj37VQnvzA7vAusoa7v8DwYOLZdMMXN++7L4/+EbRJ3D2ZQzPU1LjORO6Uq+4avHoxIQJJtYX4
or/E+DdhC4UjWitphO1Z7uXOFbC0GKV533LjaLVOZ5xWU49yRvZfOBp0ZzGp1vN2tL0Lx2vtWygP
6oz/qaFPX6M6Un11KGXcnBp2lVyPnneB18b9QJ3+ywONAJfnGJE4oAUYXe8XXySaEc3RR1wyVoBS
Z97kmRYHRmSgrE1DK/jgeXprtFhuKbhKcD4sY1AQbPedBL9OF5vSVD8uooo7O4zszZQl2brMuyI9
9LRgH8yMgeugzcewr+S0ysL2UtByaQIaqGEg8AiewGhMWWNlET01ndXezdSRiIVm3T/CHlNTY7le
16/6zE9W8yTai4S4lOvFDKEFdRepa2OU64KZYI0m1zUREpedWDUangi0Tg3i4qR/4f03PtvOQLc+
bXzngxvx1hXw/T7gjESegBAalYK3WBVeLSSFlVBOgqpU2P4BYNHCm7hbwZg28bEMpqBlf/ngkr+5
9UBbMP+xkTi0nN+ZlOIkcTtbjk963njk03bzWuRutLaz0P9o2fplS+d9YZnkJ8attNjg3347NutC
E037NPnDndNUdRTIrs3vjRLK3OxXiFkiNe8zDBOKKEU3/5o0aXY6WY4aP/go7ywQy43+/rCRXYkl
HxPEu4+S+WjQYuE/Vtao32fTXJCL51vNuUibUgXjIBkKx+Pk3qSh0k2685F2FyPwuxOpk604c9ef
mTVW+drQ+5kndCyfbS+0vSC3k4EjL2jZPeCGpg3QHJTHIkwYpOdMSpJAhKHDJRk6fvBLLgXb221o
CUXljSUUHWsJz+3b+6vTmqxzzXnIEchFAZF8zje9bWYiNIT/mdlxVzHnL6lzclDPqBuG6JnZvh+0
iWV5azcikKRujIxJJEPz66if3RPCpuW46lScPiqyll4mZ2BFENo8UkvM4gpfUntG08K6I3xquK2r
UHzWtH4QpLrss7BOLrK4qyC1TN5QBAnxF7TguoiOQxNW5V5M/XSf5X2D5nHKb3TZ2ceOHc/Hlqz6
E4P46yIwhnT0OdWmDr0Yw0ovDMeEdOMXg/2RA+s77+HNRs4dxHsEfsMzcHS9d8aYQ9cqOkYPuV4i
3zRHUqMD+oo4kbzZCvS4QHvVllPjrg1/LI4dTpIHNx41MrbS/ChF7kSk8OB2L2PetshN2Mjx4w3h
acTG+AIloaW7yXkPyVvUM07s2uri+1L6z3Hn39/Dev77eecqeW6ah3+dPFfl8+sTz/c/+3nkMfRP
LOdLLPNitv1h6Pt55DHMTybqFFyU1J4wIRe/zc8zj/+JFwrPIVU2JjHP5bX7eeRxPrGM2DBysT5y
jlqOUH+dx36WcT/cSb83wbx/fWHg4DWH+mnB2+Xzvasrmqmjfpy9AwAz4qILC3FF1vXdo2HF1Qf7
+3IoeP2ccylKlyVtA4QVNMzlo7zaZ1rDSOu6Hg8NJyxm2b4Z6IyQPlqPfnuRxV0O28AGLPP2IkIK
bBTJeJAGegQbPtiGKcLf3b6+fxOfIozKAX/Ze9wcJD1vrgt14N/rvjl2ru8rwTx5RIJ79uci5f09
s3Uqk4WksmRdYhV8V+Q7pa7iUFVIzD2Eq1qUZ9FKEtT8wdb0+8uQv4CwG4bee5Za5yhfupHE3tSZ
133MIU7Xy+4DC+D7+o77hSGZMEji3/ku7rvtD/dTj9nB2lO3T7ueTiZqotbp8nXGpzpMpvwINfDr
t3Lgny/mSqzmHOrfnVhE6zP3cs2944RLp2datO/oxf78C/3uW/Fq09LgVLTk47x94NyuUnFbmPsB
u9dK2IsCWS0TXg0FPXrwj36p316OkonyyaVie88ezLH86KRU7jPaIqcA0oxVEsvmzOzjdIusr7z8
87f7pWbhR8PCDoufcz7XfJ/GMzutwwSu3OeTKr9WtZ48yn6OIHCPbclsgcEu2YeFl52PSJuitSAe
Ec3r2Dc3euRFoLkte2hI+83de3wHk7M2oxEp7TjF4XlSWy1AjUkhyy3qosU/F7f7vsr04SHLE1u7
aEYhuHbb1h9hK9+vexSCrHgm2ZE0e3iL31WgtGtDK6kRKE6tvcP525wWpBvvaaQkHzQZfv3FKK6J
jWI9YlFylzX+9bIXOgzF86ndI+PQkftFKCObaXieKgDnJA3Ij3hPv/tmXAarLQdlnOvvnvq8nowW
MeweB1mLa2yYdp43KvIqkbb8+eH49f1azJM0s5d+ACfTd4vTmNKTjfp678zzvALAqGHGST6KMfvN
RZZlnB2QbYNN4d0PxRzYmdKw2ps0tXeWqzEyUMVH0Uy/uWdkBjkc6eFAkJz3bmkSJIYavYvgsavk
KhulF6QR07y0tusPDvK/vRIXsCFA6yxKy9d9tQmCUPNMDZ9zytDvJDU6bVtVpdzkKjY/IMf/7sYt
3F/+jwedVfftlepJF6OBumASmB+guw2rxI37D/b0330dklgJHKQ9yzTw3ddJ7KzWWzfbK2r8QNlO
CybaYB8pe+tvccXYBXWeMuoTMKekHpDF8PbrqCKa6nDK95qfTDt0fMm6sRjq/fmJXn7n1yXKchEq
MvJz2TcWIOPbiziL9dDs0n3l+g82otpT6fbyVBXCuSzFMH0z5Ci//h8uCVaMKgLBH+GSby8Zo1gX
akr32VzHqzSKy62ujGLvNFO5n6YOna+mFR/FdIEM/eWbUpAycKQoZdv6xfns4vCNrCbftSA0PAwz
Sn9qq4STR8vLhsIhW05T3cRI3WfGfm+iJXr0obuW+COrttlQzupnsirVZ8yCZDOETtUcOaODJtTz
UhxSLEF6EPP500BZbbgdcmP2NnHWAlHMyNBtVrWkG3/RxsI6szN8uufpUA3J1kDZ3V46SQmRr6uh
V6H1JxQAKKEooOLb2RA/2GQ96JcisbRphQ7KsVZOLcLPojHSl8T26xYhCrd704Rada2NWHG3g2j1
Yo0GZq/PnUAa4ADXQlasRwh2VYduoeaWrFyjUEemmN06MLy+QOlOZM3G8LMxIdAPKj1N/vAerX6Y
BoUxiAMJPOFLbdmttRuzbrrLe8vt1mmeeQMfKo2etTJFTdP2iC4LezEORJExMN2N9enEqzrU7cKl
A7nCENU7a8wPdb33mf+icKgbHxVj7Lb8LC6BJxApgeVgARgmek4z7cIVHfUpBdnlJEQDeLbCRurO
1t2AOop/pR2Kl7idsrOGRS3HvNuFV3UN9Ir5dSi3jDKyeqWVo/HNioZIC/LWGe71yJDzxiAR97TN
u8W755fTN22SDVK7okXB28fFosdgCHDcTQaGoElVoR2ESPidfQTJqVxXfpei/kYlna9nPJqXveX0
977KuseQ16xdVxYp3OimmuEaB1B1GcuQRqaBvFuY+4mCNFl3gsnswHzO9k4YFybpHiJSdkFqXWWe
zhjpNw5B0NWuwTpmkN3jertG1teOVuXh3pvY+WTdSX1b2wp8BIwlLOHhiMaYQOzpkqQ1LCNmV5pH
nZdlt5PtzV9zfBOn3jhGXwzfH5FpaSkuaIp9BLZNXxbXkdNpdObm2r0rJq/q10wGumTVA3dqV9Jt
tIIgEvpsPJZd+0h+FSrEMTaQLZupkzxQptnfWuTKBpGz0YSyTlayOE4BQ0sej6Zl2KHG/GXBersM
VXLhrlNExg/zGFXGgQDoMLmRGhNMhDUOvGfVEdWGTbdJr2xVmIhhOFaiQ+hMF5IlC0sLzB8r3sqL
F3V+bevzaeQSBhqgAeGYFJU1qrHQGMc1rShtR1UUaRgpYu3WdIvIWIe9S/OJ1AlUeSgcpnnraaH8
uuhNeZ1ILt7FrGztJnaBFAZezgD8Ysb+pDP4dZovjlFX1d4ZK6SLC/nrNq+LEetHPOF89a2Z0EVn
yPzbqddphJp1giy1inRLrmw9AlOJnbu4kS5/FXQQCBDBuT0SmjqOi6dsnJKrHAdxi2OZ1/1Mum6B
LMEprJd8IneHIXqJNmouZIOiKrTrCs+wwXd3Csbbq8HMWFASuwyfnDaBYT3RKhtoFaFM3EqnFYzR
RJ6ip3NA2q+tSoxPqWd2qI4Td6DFNYmJrNgwQmIP8SFXt/TwmDUhAMWHbyKZ6NLwJJxMl4gBzAtI
5eEOx6eOaLsf+/A/HZh/07d9taH+MnE+rZrq6al63Xz5/hd/NV8+0d1wyEy3mCkvSQi0h/9qvjBV
ZquH9gNGaukQU7v8bL4s3BIwWqBGyJZlVE3V87P5IvRPlNYkwNLB9Sh8OH/9jeYLYQzvtmGOBQZ6
GXg8nIc5PL4r1r0Zz0w5RQ9NbzFmKKZMFGfkzYF+LEqkwwfybVILg3JXWHLdjWRM24HEMdFqjKm8
1MbPmSeixOPTm1HZT+eEwjUyPMmoDGt/pTdmD9NNL5oXxpYzbNmeSXV3jckd4C6cfLOywoODF1Oy
O4HA6C38Wa1ff4lEBrjdwuVnx2ODpCgZaT2QJopdz1tjUol679pCwWNhNsKI35WnvjUird5iVsr7
qyYmcfkc7Upv39F7ypmWL8C9c7DdIJyoxHX/ISn8Ij2yUIFMq7zsR2fDcLXCGuhGWb5NikjXjyLR
alADhk6vgQNYzUsYa22z6y0xNFcIaHx56fdK7z4DyM7vtbpCcOQq0TZ7RK16tS49J3pIC9VjM1cC
A3XhIH8J3AjhPMt42ADZVI1YW51WQyxoy5r1LcdcYfdeOWxLysTqsztUOvKiQaYua9aUafuugeF7
Ad6+hGY51GzcccNEY5fYtb0HKiD8FbS/DoNs1DsD1k8mWWusvNldC3b61AwNHbpB14wv0qE2eLIi
DjpnMhx149hI2uhaa02k/5DOwycOr226M8dEqhsYgQnAOgkSC19BgvU3eSj02LSOgETk3nNNJnZ6
54+M7j67MvJB2Qz8lzY9xv1qg1t3MI8ANFgXg8qlt7W8BmegKKhzujLMEEoDJbvUKtuNN5YxWCLQ
8k6Em2Qu3QyMXDxieLQBNa2S2mjCYCbq9auNqfBqRiphgnOKhuuOVy3bFoxGsXA0kQt1iXFkYFhO
O20mLxvNNf8oxyhTVeJlEB4STo78w1ViVgk0ELfEEZ9Bdv0MZ9ZDBZRR0Zlq0/azT00JX85Wj06Z
M9kNMS5PQVzXVbkrk8nDPZPk/lGHWpUhnJ6IdkPvIJ9Pu9LTmg0oGQ8mAdwVexMnpZ+dpb0hs+1A
lOqN7HV5GrsFuWoFs6kZubWXRJ/dNhHROvJKqCGddIyvuddj6511Y37RB+mZO721eG3QCZvOaU4H
zFrjmMsvC6kM76CUZtu7IceZuoKwNkU7B2YAQHHostSAVX6Zu8pFvxhqPhts0mgVfRyGscHouDAV
pi5bZPn+yOZqt8ghdpXNxGVV2hhTd3no4Lb0EeKVbOLSuE8aHWmslldsrXSjwto8tA27Iq3QbOAn
FH44tuu+79Nwo6sBf3Oe5rEf8APVyUFh02i2VjOrm5rJebGDnJNdxHElSTaYKUxXNXeG8XLvFCla
W6eM1kU4KvTuBQE3OWpPhGNejUOqxvqa4lwTZo4XCwLFahzRyQY1brdrlt7oyip7F3uO19OSYzyl
rOsMkbhasvxUfpZoeh+vkZRjsZ9VSPCVKAy93SIQseO7htQkm6IkxXCZzGQBrmec0Q/ca6XOx8qx
LtKu00dsZULD/V0Pw54vrm36ssTLqupKHiy1aB6HsEBpmYJGWpJLSlluokSM5hZNv+MGqi/BsaQS
8lCH+W0EtpCM1dBuGV8a+VZ0de4mARmauljPhSfkV4G5/ljHXGCeC0ls4LY1pgLOwNiVPsY3LXmY
G9u+KBhoMZQbnd7dVTOG5sCCX/HikpmzH1jx5Zeip/bFv5MgOKRPZhsnZp5aNbJhfCe7vhf+3QSG
/tqKWu5WqjQ5niCumeeN4w6Di1OVJGZ0wtbQbKhzAR5grI+0NPCdforPFIWKIOhAw4IetNIRtz3F
04NntVn/pdVcu9ua3BqJpSjOsisbDIoZNJpuJnvlJIZ9sEZnHLZ2ZGvVWTlW+lXmmnULXSd1EEFZ
na5vmaaKxyE2sRX5mXKrjUHQgflZL2JlbHRNQhpozKxAdTG5mmCJmmc8cn03TSvOh535XGKAQZhd
xIT84XsYJ59m2dJBkRNjsayezuPUglq74lSS9ExyZxgovKXz5I5iUdZXvUDW3WvDkcd4OT62sjkh
mHHOnM49wfCsNY9oZsiYpRhviGIFV9Ioc1XlGRSI2BkVvbq2TeYnJ6v0G3TaxGkHkz2k4bgiQCtk
eRlcUbufm6gHVFOpvJi2blZ3KPxTa4j3KR7yaM0uiNU0HdKiPx848067pJzYK9dWM/QAQnMDUgPm
aMG5biUwsF4WjofoUwo1Z5txHA1jHWmjPZ+lbWyMBytNjAn5kdVHu6pnb1u5NDovLC9xIVQh7KzR
cUbabOxsI6aezjkF2Cem6cX9bo4iL7vLqgE0KU0u6l3EbH5FXyIAeuDRj/XxDXbPnAKm6rjNmE+4
myqUY15uwZR53YM3F+XoQQ3runJt0Pam89PWkyhv0zwdTbEuZs+JrcDkx5WHPAXgmW9kOKlw3Phd
hyq4HEM3JKUIzvKx1fatd4S5RDk7SzD2pK6JG52juVsg/txY7HhtuGKBwO1log4KUXjrhgT/kPh6
XwJRAAYDgGfsCezb0ewaJ3YM/APzgUc3Ym0SYCzi07wwNedr3dlTezoYuuw/q7JRDgNXLQmbL9ju
pX3SMYkRp6JvNAeJctpl516XcZr1ca+7COCbah7OpVNq03WNT2S472hWzxjpmhqtMTXSRGKaiGqX
zS0BmHNph66DGYHmJpE4hdUkx3mrNBwfdpOH96FvV/WmQCF7vYQ6n3LjXFy0oNgfaTyFtbWa6zEd
vgIyyjE/xZwYj32ZOdYR7BMzu57iJqZVPnQgjkokKvu8Aqh1Mjq8xiQfpQrVHHHYWMew2dBtpuB1
9hnH8/h4ikyrOAo1T5V7NyPW9K7QW76ppSdR82UsUvuqKfryfklQEDeYyNJ8hZGvsXZy1mWyj4g9
GlYKpFnNkiJyfS0GBbPE8FSiXec5u/Sl8iu7IJ6yqJNm71kc5YjWjQ0+VFery1hn0d98r/3/OQb9
e8GW//c59DpNHkEkJq+PQctf/DgFWXATDUJ82HdMg3bfItf8cQiyDI4zvIBICel42q7H8egv0a34
xIndhBJqOQJgqEHj/S/Rrc7xCL3U94g3OM6G9bcOQW+OQKxMkLFp7YM1JwOTc9q7AZpfaYDGOhec
kIHPiKRCumdu4e9e3Y+fc+/X8sW33fCfVwEnyayHViuBCm/brHUKwURNXMXLrOkkitr4FlucCP58
FQRr776Nxfdh4rgoygRze39pmL/q78OjSkyhHKbofUf53MUNPEQpQ+/c63uvXTgV1rrOFlLUSLzx
KpJA3Wm9DN05vgZU9N3Q49aaVILBBrlzdTqEkTCP8Fly0jKjZnS3JXut2iRlleBw7UJ8xw2np3Y9
2qJnczDCZI/zud8ZdAJpv0WdMS1eAo5WfJShlfCc+tC+TOJcr48jX4IGM7V0ppKxrOgCiYxd7iHC
0MZc8hiMjROO5pOF78nbU8gYOzc08RPmHoZtjCVZ+jmsrMYMKiRTx8o17UtY+l6C93zUbydQRAsV
Ms1uhqFApR/h7jizhOpwIUZ1v7j8irHd1V1YFBu1xMtSLamKc4a/SLKykB1zTRIF50L+B11umiaG
oRQkI4Ka/RjG4S3t28Fb2QIp1E5mXiU3HAJCqqTCafKNHyblcKzZuN2CDp0GZkFO3IeGzbUjTbiw
UGZXtl+snRYh623ZWPK4SWer3hOKMZ2D4EfNbFAXYLr1pw5TCl0fO2jonD2kMvQfWumPN6XXyJeh
MB34JVGXf41gc36lPWY/DclgvhDnZZf3GhV9vZLY5IwNDWzh7f1Ya+wAF2Kf7Mk7UmrTeUqmeym0
Jr304VKNfLEcu0pEolp9rKeIp2g8jzJbg5zvxdeu0SzarQIzEl+vsyIObghcd7pfgzibaEWmwRz1
vqChhir30DghTXYKSh2LLJs4xqssMtSd13udgSEyKwHDgVIAsom88Z/luZsWVO7C8//vy/Om7h+6
qkke8n/t+qR8fnizTvOnP9Zpw2CdhoLsE9Xjey7s27/WafsT03f6V2SzoLmnFvjPOm1++v5v849w
LjCi1/lHP9dpjf8ecxj+jLUfxK6BqvhvdKu+C3T+Mx3j8zCgootGz4yVn2bau2ZVlhWV7MtpFZI3
DVSs4XS5ixp3fJ4JDqsC7KqYs01jMq7lpEMAHfu6BENSGl1zmoNzUutimSUHwla4hEcSANxNODjZ
nZ/gwMN4p2SJIlLrn5JK1x5opQAgtPS4BSFk6oheZqzT/YYH3rvWywlKEbDRstty8HfuOrNHq1ct
AiaQdrjRtdyQMelpMQWzNEV50ruaWTNUCZvx8OrX/M3m8lZBy42x2B6ZsbKRIgnCu/J20Y+sebQZ
ZlFPJ9OREolGbFlfHADaxSd5qhnAhFIbj1lRRV/+fOX3281yZZ/d2SMwm0L3fWJObPSWyfeivUz7
usdmcjaNhjz980W+p5u+/uGpHHjo6C1iNjBgG777fpOindIzBWj71IhAz9UKreyc2XivDfBxBztt
WWKR9NbZhTboAwyiMoaVFmvg0Tatmp2G5MAe4VIBrk0qEHy4JU8srYUckaUT0g8tjwDN9rkgRh3o
J1BO43s3Mlat1a0su3ZvDH+ArtE1nLqDWRtxZVijPeTrvlOdzWZiMowZJusqw6vzbZI53X49JoFC
XWazm19yoB7vm9qNz0haES9NBRd3LSN9mo8QwOgPTLhRA4MYQq8iCFNd47QBa4v/Xz6y9+XPEuDd
jDDKN+ujwsSDutZoJaWbBlZXejqCtJ6ZERQKp3MzgNmqLb2+z1Jl1Ru2zubZc5DDrkbmdmKTgXiv
gyptOVW4UR52q2rqHX1v1RiKL0Ke9nM/ymP6ooI4dE5BwrgTGE/xZWs9dsUkGqrnohfwVwdVj1cz
YAxrV0hf1Ks2SWOs1GAI8DbqMsyOs9BJxpWawQPD+Go4PEqrijhpMZMcGYs8WnYEQUr4MZbmPz87
S5n4aqROoYWfaqm5KPCWaJv3FhttrpIsb79VXlwd2XWjXQwjjdIg9oxxrXJwqrWEWcoXvlcx/Wmy
Yc4IO+EAXS/eZyOOfqjQ/jki/Bsf1qvf5pdJyRWHv4csebP3fP+TH5sPzjySLSj5dVYSQksE/7Ef
hwTD+eTRP2DksRDbv5f7fx0SLJ+NyUTWSc1rMjFZ0kZ+bj6W+2lZkIgqRU7IEQEl5t/Ye/jDtw8S
eib+M4xquAabGl2HZSl8VVm3jLGbPJd4hJtCxPdhXCFmL31cYhttMIAfSdGAOol8J2EoZ9r5Ny8l
smPuDZaFvtpDcJww7vuh0a60XJCFDaLi6zQk5YHJQH1fKcDe2Nj9OyAs4y12IxMR+3zNyk4Pyp76
NcCi4nqmYNupAQ4nc73sOe8k4HQri+8UI8FL4skYOQzRSeHN2h481rhxWQyehDUla1WOwy0FuB14
NeK2UHbaCSMFHzCL2y6sRVXshT7FKwjKzZHVlY+Nfkv5T4H2NY/dbZJaTyotz/3sPLZuZQhEl35E
vbHNYjjM0RIWqaxvkoUUiXwyflZY63vyM0R35krDfoymQVz2bjVfuGns3AFbgEjppiqEXuhP+yJV
zkWaR84BfG93BFiQlrPtdUfShOBgY98DhuvCNEi9PRV/FtQyd7YNY3yYrFW9V8oO7/xBWGehVRur
Qa7bAk/gwGmMJT3VAwre+ayc05velVoSEFsM8dmB+XFiUqseF1Tk22pg6NtbUXzS2224C52c6Bz7
iQTzfmGkjuela4+nAxi6kxDdKIxuDZYs/AgY38a6M/Vxy5KXXpD9fEsHMF6N6OGP+wKIhJuDnXWi
tj2qKAHW0miPnKKAbtxY3zSc6YeksQeOKuW1Bsvx1EdXiaGtG3ccXcuTUUhm0mYafVEzXSfl2ChY
UEfepIl9X6PiOdc6lmetds0TrFpyFyZo+JVH0zLwStQhU1k/hSkVjpqQi2b2DOsNHcWGPln10Be3
TiunaGWnzYWj9eJUAetdDX73wppOjzaXvfG5mEL8SU7VnY58ro1W90CEylk/pv4YYH9YXX7pMQZc
jZy1aOtEwL/nHtQdZEm0hmN3ayh3mVJz44Zs0r+Y7XxDkTUc68z6j4eyrY9k2Q9b6iy1jvJqhXwn
CYpaoB9QGMGkjQIA7IBQR6iSxRaCpvVVmqre4fb3mYFJHWFGDb8JIuVuqGqBxcIJP6eVV59KH0wQ
kp60KNdaOt6XYpz2tpEThFkC/QkGSpf10GGb509WmD2i6ICiAUAGBRjUss7d5wn1x1DbdFz9kflY
l/nVLQHki6RITRhN4FqQ18bgYBTuEaUkJHIJVb9JkvCGeCCeaBgXxwII0DbT/Oaps8iNVotW3Cw6
48aKAOjhF8cmR2heedTk0jgQPWPCgM7ulQsJscQ5tyryGr95lF6Sk2ugGJDK/8bT8+CnGoxszt5H
sYKwZ7beECw94BWaYMoCOZeoJUb+P7KYIAI5X2ePOelGnzQfCYNm8Iqk8bYY6vq4cCP/AF+bKaVb
4xSaZyfDe++yAmWaHagYuFipZAMOIhmOqF2KVVxl6UYkw3BsG1YB/NRKiWEw/GsnVTV50Uh1lyRC
bpMGvdkJ8cT3DEgCUf0vdWfSHCnSZdFfRBvzsAViliI0S5kbLCc58wwO/Po+1NfdlhmZlrJa9q7M
SlUE4Pjw3r3n1vq+lIP5JS6XOKiMcgFYgjgmR0m6RcHTnOht6Fh2dR3iiXmjL9WtBY/wE17Nh67K
PpECMdDgzfSzYyr1TRyL+KBk4nGZl3nFjV6A0SbQjgBC0rLKfV1O5MDLcQjzjmO51bh92M4OhVRF
Cn5PxRusZHYTEY2wts2cr5Ca5+epmxLVL0znsey6jLKHKnD3R9YmHdiRNixEN23hmXwTvQBGOzP7
VvWIttxW74SWfk30vcmmE2wUJNbB/CwUtOE0IGz8lL6RQb+v2QuZOqR7mhQ3czxk+7gpQNGVCkEc
ep8tF8OFQi5r4wDHHGiHV5M+SjUEf1EfZslYb+JWQ+1Wy/bQ5nrne518xS6bblS1gM+dBqUKfsDP
FzfAuHPHecJHG6CEBg26k9D08jBgRvIxaOp7tp2PVPUvswb7EXaovoESV5yHTBnv5JCIV0Jq682g
K5876s/+JCz3bihSY9tiXU3G6K2EtYnYqd8jVfGO0vT21MaOGNT6R2gRWy3Ohp0i6Zj3DRtoGDGO
xz9Fs5jrjSrYHyO6rLZCkhpgeO9Gmt7RR8w2bUNPfp7EF9UT8NA0qZ1TtOhH006a0Cmoxretu3zr
YdSHLgjiIOVkQiRBA47Mym6UjDwwLGm2heaAnlEz1++wCD/F9Uj1Qin0JwUW2BZ/M9T9Sf5ITAEO
0dHi/WhGOcAKxQJvkbg3Xc0JUrGdGaCaeRprlIwV0cV0HJmrIElbx4ql/JC6TrMVS9bcuPVwO8GR
P1JgZI+g3fORbTU7Bq2iA00DHHrWXApaAxmvnt302qbSR+MwLxIxUSS0buuObg5izxzUrV3HkDfy
Kn73sBA/Y9ehAG9KuXM4rZ5pBn2ukBDthCqcg92BRrHj9n2M0Ra5sYdkaPIql8NKBL8VJ0vQNYk4
KaRf77qeRqCvooJYgTPWQ7NYJglnQ33nmnQlgabPu9mNiwerz9QdBBn7OCx9dFughNw2zVAfINRV
J6IJ5oOSSE7WsuvBYqfKszrGFIIqKdH+4RGjV5YMva8m5vLsiYTuluvW3Q8S1agGenOjh20jacWw
TnzNIgvdhNKbR480FAQbSv+SLsMq26RrT2aR/F7WBoW7BePiKVVzcUuasbvBjh0IOd4gOjO2ZmHv
rYHmYE7t8aD2QNIdfQjNNH5cEQvfM2nyYFmyD7lqFDej0Y80BhF8RWqJfY+H74A2sO2NaijRhf6v
tW/YZIUQU939mLviM2wxtnruAS35adLnk02TGbTU1m7UrWpQ86qtBrlBdIREfmjSct966Wmg7RM0
NJLJcTDibZzmt1YtA8yHBoTd2vQVm/qqkRsISIf8pnJBoIBn3GUrnsSL6ntIzs79EK2cNw6AW1vM
3xRVOdA3WzVoPrmmd3N/SmDwAQLYGXUaOqn4NGWdsbGm6lZNyrMrJlT0ynzqLQVCKAN5N1jtK73n
W2JjfE6Wlm+rmDtn2QYoYul69l+8bNYDhcyBnU6Iq1Y1gaPm+0IxD/kMxI1yUdh43rcYgEYYpwxi
vhGUNRkrcDt4u9gVG6ATXxvlc19zZOcb1aZbl6UsNJaWUqY3Q6GyHlwAavbEk5w6zdjSiL6BVfGc
eTTBY28sNq7DjktUJ3fOaciXF4/OVFAtpCSBvAN7TOZriurR76kLheDDv7eaLkOYhABclZW6njfo
it1QOOy/fUJq4Ce436rRe7Hs46wPsMaQKpSGlm4UtXhoI5vfP54MMoxGSqTQ53vcZA6TTEx9SebE
AtZGrPu1Fy3BbCY7U2hPmeLstdSqw4WzxCWK++8xBesp7nE9z4W9gRT40ptwaNThs1FWj1Wffx9b
8Q4jaiPVdB+XGeWjsQWgyG5lzmYjJFTyni7WECx1Udwoql1vjZGN7zAON4i3vVBTi6Mp9G082CQ1
xWAsOsneOufF+3ZmuY8e75rTwBjUtoE0GPavUcNt0rTmZZnFlnbCGS4niyXoYqdybVbn/LmskEPO
dfOCkvOYQlyfmE9nIJP3E17QSBOHfjCro9akE2k7Qr7q67SpjIFXf1V642lcSqXw6cTdKHzJLhud
GmXlPA37tm2eaisBbdTT1i1g6EMxSc90BNqjopXWfo5X+Bajznurm7L1STPV3/MltT4TUArDScHP
UxzZ7fNSq37TCDC8BrzVfKqpu2geZ4spJhkG+UMZC/TmVHbaHyO1ky1WElTQpDLYZIZujcZZNrCi
RjZvpXKWbYIAzoa1oYljrii3hP/YSD278aKOmfsMHpmcyWIiQbAFGVtgS940Cgi2jP9t2LpU2bNi
6F61tCNGwBsvhTZoQFvzajf2jUJ/oFUDZ/GKW+hL9rObqYXPxqUG3IRyoa8fZlJnLLqwRDSEltZC
s4NfrJMmk/Zfxh7YtueGMKK3i2qj65a131HssU39XEXJsU4oJuGCSo4kq+5mIg5mJO2XtLd0mNPj
EZYKM9M8AvOXSLGke04o+506c2y2cdtot+xJbOBnUuMjmLZ2Xt3OzvAZ1ZS9NafltvPAI9AQMQ5j
mvf7bpEQDBr3jiUACdcSnSiRVZu8aqZXMyIsZmzkj3JIJ047QvXNPjqC9WSj35LNIsU4suVvp10V
G7dx0j1QcEu3nCJtPufa5DtJ3vLRYe1Y8Tj0WKLLqPb2Wzd3gsM5wDZHMREEK/3XPEnswDUE95Ub
aOdsse0mRCt58VKqGVO5Z7+PmveoV9kDq2FYJgnIRCR8Lgknfqvb6nPOOPeHAjnTnKMMiTD/+ImJ
Bg5rExJ5j8aT7Jf7QsLid8r8Cwl/NdMYZLIsBcOVuX0CfH3Rv+Eu2ZWc4vuEVrYsLVIdo2OJyjFU
NKYwgWNhI6y6eKVfuXFwfh47ixSYbEAEo6C4clLnRddEglzCOmaVG5D6fhPriNYHz1gNp7BxnYVJ
dYmVh3G2480CZip3nQ0TGNBSJYZ9hlOfFF/nE8krQK8VO79tK4JNxkT/hinhhY3RZSjU6M5Zlnvd
Sk5WaX7S08bEWcXup7D0kAjMiF1Jqu1iTX1Ft4T93yzZlxNhvGnAbnMUql4qzJZkLcXqrWGDZ2PD
m+/YctY/AFTPx84g4DsxAT/XVl5wtreG75R2MVzwma74fi93DzOw7rfKdftby0E57zQ5MQbjstK+
6tn5UhaLvmttcyTYhpCOow7i/E1ZRuN1mWEiWnainJI0lfgXLBmmYqA4b4iF8LzCO7TtUj/rA98Y
0h2iNFwbdSkTOBvMedRiliqE1ZNXWK+FkktzO3jJW5z2FAUWZmmfYhF9Nked57PdGDO77bJ8thvz
M13Q4iDIZTk2lW4FWe3qkBvZGpcKqGoXdCWR8U51owAfOJQDlFT8m849AQKVr6LxOTDrJU+lBeaS
E55y9paZVdfpcYNYkdmde/oIkONoTkjUkveQQ0p0nr31riBWOeKD0W691JueIEDSQhX52uuwlhIk
NHrC0Uqb12Sc1D0YxOzAxzhe+KB0M1DtiG0djFe5wjaiR3KKMBnU5Ehu7BoIvWyr9PPQ2Sonr9ba
W7GeMso65aHymuXkchQI9I4zfVuX1sYozIm1JXK3Qo1U0LydEvZVkm8dzUmRjtZLfO8h2IDRTkmf
7KjqlCvdFHSYcb+2teGctKHzjjxFAm5jh6AIsxu56NLxIY6GkW+GZmEZn8iPSza1OwPfBOk98Y71
aSs9oHYNnNFTlk3kHhcjaGQEZckCy94ZAlKEtIsb1w3KKVdR/BJizwmvp/3Jngv1lt4pCKPRQsXf
ZM0xE6CxWwjGB72cHNajLNq6pp4+26b40lC7u5+c+YulUP2r8AbuGi9uD6BcjDD3DAS2MdNV1pTm
+grNDRQodn5ViGkxbIzitmCHgoWBEl20HLDhUSJBNFlwvLeXbUYIfG/FT6jESU/J4pCcSO27BZTh
yCbfC9HIkaylNO7eqmtiH8pBPRBkZnwqm4EApCgnE2DtawiDXSW1NOWu7OKeMLGpiEHDdMmePpb3
rVKreu8hOMJXOyfbvtKHnd0C8930aCWes7SwH7XOIHqYFLxj6QDqLWFRPSDCIXKP8gwanFbcKRH1
BZZ7JdQKt903zjTeTQgd78F9Oq9ML/mrBwvwSUD3PKvqFO8qvTMeogHhGlV2hcoloobDkmj5S9nY
Zx32CD9hKuUSFjKSj1lusqVzNVMhhjjXpzKwkrQ404g2Xg0r1m4ntynWvgQdDL+KUvVglo0Gr8SU
zsYUc3ZDumzrAA1X0p1DiN+dUKfqwaRkQ00AxfgnWZlKFiSJJd4k69YamUIFIbahxgaWq6gaNSZD
kKdgi/6U46b5j3bjXzUG/r/R+FaEzF/azhzT+19azfz5f6r9BjX9tZmnurAk1uL+/1X7dfO/aO2a
jktMAloW1aIJ/b+2CO2/bEej5GvAqqAb/VO1X9fgVZi0AphE8DIgjv031f6rfipuRduiEAFbU3MN
ZElXYh3KU5XWmjYfsGv6LgjQosqPJDn6aUPsSd5tm+Tppwfzhw7uVR/1P1eEw7L6QKCxXNvcazR4
cbs4Au+Be6IZtSuARv79Ev8A0n7qov7PNTDjqi5bCPpivzYwbH0hhcFzATiE6WEZaO2F9nt0TPaJ
f5n8H9ypP9jfWv+IBvODBrW2dmivrg3jCSYGbw+/yT9dup+aJzO98LwlwZz92be4u+TM2bFdn2qb
uCX8XqZ6LghZKeb3D+75t+sSM80oW9EPDsCC63jvZEBszGFbBGVvhFlU7ZRWO4PCPtkcfA2xmdL6
Xs+tnWv/K1uto/MegRUY7NOIF7cBff36sHtXIbxj1td1oVr9I1QeDQef9Tg+VQYR144WWR+84N9G
LZf0cAXxiFF+6SZCjJ8bVJSb3EIMXJJC/leiW8ejk7qcSAfC91TnuUX99tBREvlAc/aHyyLdw+KE
3ZNG6z94oZ9erTqNBPbR8uW8LUDBSk2nVDN0m2jKiBLjlO0dmYOVb39/s799MC5NcQKd8e6gmfrt
xTaaqzTZDAiCaD0aZYPW56/Y+4pp+/fr/GqQ+uc9MoBW85ahWbzKq6nAFoQrdA0l96jLMQ9o22k1
CKrlSSLz/fulVmneL98IVTZkHIBGQZAyJ14NGVuMiFMaeFRkSSBvONPx8c3lg4v8/tzWi3gcxRAj
rtPAr4OEAJu80hQO/QnQ76R3oqCT0/hB0/2PdwJGdW2ZktZz/dAK5LvtMBpp0MZVtFVGDJfTUn8x
UjUO//0zw63BSmLCqQEE8OvtCIQtOt84wyCmRYQbG+9kwMf3wQ396amB62CpMukzgzP49TJOhUND
r6s0EHr85FjtY0Mcz9/vBNHq76/f5CtaEThIna4fmiK1oVbRcwRjx/E+iwz9DqRktR9b8vfY7wpY
w1k4a8MYYp7LqBvSTtbZ9j3o7ajpAbIGwowiAqL+/sP+8DIhlDBgdIc2vL3qu36eVgpFM0Qn3DRY
LOpzAis4HU8TyODfL/P78uTijjRc1l20wDa+xF+v06u11nfEiwYQyL62njNtRZ8+qV5uhWpmKRtd
rX54TgULtxAN/HE7QSfTDN0xsdTsphFNsidF2To0eHcHZzDe+wGcoYQ/Fy4Q+L///eeuA+vqYzUI
ngA8pxvAs66xILYjzNwzsRgt82M+fXeicx7o97Px/PfLXMlX1vkHhIpprTxKdHZ8T78+Fc1bRrz/
BlvQkSp7PcqtxMB8dtniKkHZdmMTtB3eTn/WJ0kTaWr3Q6avIjUhCEvMyOpT8+aDSfH3KZ89mwOO
ld2Yi+7v6lUVdYdMYOhY3BQR4EoRd5OH9qPfkxbdF5KcrUZTPljd/jAMEYMjTSS3huX0t9lRKVDN
ploWNCaGEEmtAAfdMar6D7C2f/gMWVOYTVxuDSLe1YyCy7FbVIQT0O1KRxCwFcltUbnRw99f7PVl
bDZB/P/1deXUIIFezSippoACLxg/NN2VixcbUUgvtPvgZq5Xr+urrL/ip7V5yaoIpULMzdAKx8sO
/IdgLZsGtNFsoCQPHwyM65d0fb313/90vVj1EIaBSgis9tbUTkvzon304P54CYNvDlKKC/vs6oOw
yctoe6DzgZcT3LGQyELejll8NButQ/jn75s7MdEM8dlxzKU0dzXE6TIiLKdGGFiWkDcd3h3MjvX0
aXTikQNs233pug6P2dL4UzHddRqT41INS/fBD7meZ/75HYii4HuBePztdqd81sqOjNwAx8BuLK0W
MD6W6li1Nr2ujpvUqz4YM/+M8N9unY0IkzEyLKiAv75E15LocMsxCwhrmnZmXUT3xTCVIFYw0CzY
+B5BkhOHnUU4CYwxtA1F304ZydHaGoiXnpey2RvOPaK85qn/EEn3hwFgosBimeB4RsnkaoxZ8P+j
xKRjakay+6bgQ9pWHpEoWLSmj9C0H11r/b5+Gs909Ctcccy+M2kXs2p8Jy91OxEu8PfJYB2zvz3x
n27p6omrdiFjubBzJw3LvRFlTXMwCqRtXgiFeph1Okl9NXxxWorFf7/yH6YhpP/ryZm9Gnv3qysv
SUa3jyBQoO0KBVsqcqcWQ/RHQ+q3r4nVC8A5FmtnvU3n6jmyBqNPSHS2NUU8IXKDCsWxz7cqwkdr
NFwEuVSYb7yIGOIh3uXkEP79Pn87gLJ1p1qPPw9Sv7MyF359k4I4xWlxTeJVhPju9OY5N/JHtVIT
avvxRWv7J3XQwy4xfL2NDn+/+G+j6OraVyO2p4+ogsJp6fh/I/gIkmziw7D+YKb4h0/9yyi6uszV
Q9bQNTdENCILk6TrOMPewe7bU2KhoVUjNRObDCZ/kw8HgwYJoOcyDrVu3P39ZtcR89uvwMjlWuxd
Vi/Brw86c5pOTTpedZ+ldyDPj4miINFIH42cYJaKkuS/v946D7jswuCImlcP13UiFOATYriYgFum
jN00laHNmLKt7TRWH1ztjw8ZZxV351G74iD16+3Fyjh2HZhwHrK3j+vkGFvjfeclx9Js7rXUu61t
pBUaFOE6ofdVz66O5PyjOfp6A7aOZsfEU6E7CFExev36K/C2SwCWWhMscWkOTz06j4yo0865KFlj
ti+lMcj6ERhA1WzXqGPr4e8P/XpE42cz0OrydpHqslu6un4fj1C4JE+hLC4oBrwOAFZsffCs1/H6
80haL8IrBfjPjLGWNH69ydEsSo4c6yEnIS6G4G0VqZPhk+nywdbyTxcivgMrEvpeNplXc0Od62ah
r0sIIdkbQYQlQoX2TOh785BE6QeTwR8uBm6FDDJV0zg0Xm/oKZGburvmPJmjuqUGhrhl21VtUBjG
B89vNeVcP0CoiCyWlDBNpr2rB0g7axYUx9pgfPMuZYSu5TkqSA0hqL495ROhXxbslY/Ybr8tKRRJ
XOqwKySYwfGPjvqnNbPsJmXpe84lZG/e8AXStLPjz38ff3+YZBw2J5ZFa5CxcT3+qjQpcJxxZ/jC
P9E9xMYYY5X2Hmy1euuj+YMB8sdb+uly+q8jUWaxscQiXeNBksFHyEUM5fD491u6HhdrbennW7o6
EEz4kylEkXjArgsJgmyRazsbsBwrefyjWvD1xfi0SFBhGLKRpuZ8PQiT1hM05ygz5F1chnHXqK9T
pMugBIERRlWqfDDorx/gej3AkjoKf5QCbCx/fYCxIfWW7nkbeJmgf0nIqT+QOfb3J/jni9hAhDku
g2lcd1k/DTwLy1cnE8RJZLwg9WkyRESx+RF7+Q+PzlMdNhKcROHgXvcGBt4RWjoeXeleivGhlN/N
+KHNX/5+L/9MbleTH5fxQJexsNGJuFrW6MiCZEunJlhVa0OavXSJ/JI7PbtCwofpU7NlJBg8x/Y2
RL7TunvkBjc6HU5Pus96yWNWujWAs/LuHFqgH/w8CMZXkwuIJJZ3nb0cNW4OS1c/cGUxxHlBJnKL
si2Yulkn82rQlPZ9WOw597VccZWws5UsArsQIWeirGX5vT1YtJaXqJ5B8hPJiD7DTeuLK6IB5oVw
Ldgr0BWdY41MBUFgP1vLo7440zmXmvI2l6pzMhYa2J8h60RoZ3uzuhS1tXAijNPxvZVa+64R9rXP
2qa9c525qCF5JPolUsc2e/a0RWhsSIblRk7eAy1/d9M5ivPskIx0L0nAdG/g9hBUSSC98knzkq7a
Aciv7lu1Ik5D6+yIhNFxelGlPnLYWYgXhnCF3W4lPqpwIN8TtuxvIhf1rU6Ayzl1MBwpWV/vzSx7
t6xuMQ9dNmFoqEdNm1EoLKIhackmfLE1VQKfkTrYsCSocQUllYJmFyHQYR/hZeQcuOB7MMQcSzo+
cjNaakxbpYvHNxWpfu93UXmD5i5NAvBjQ3QY+8S4y3oUBXofn/BIRMdGy8ZtnpkdBbTWflUVAlD3
FiTFG1UrzXso/0Y4p8sj2JH+3CRlf5C0+/Uwa90tccTbCN1idNA6D/SJXsUbKcuYoNUKcufXzspn
aNdDJbfjYPZhYSSo5cdev+sJCh02hVUwoHmfoTYThPooCM95tvqpg1m9JLW1Uqq84jC65XLSslr1
s4ZYZDMrNkQqDLg22maC263GdxIliTRTeColodeu2uA/y5w3u8q791btjQ1OuluNZIPAqRcSpefm
DvQfIc4Atvwpn95du6B2EGdFBs6lRFLcFLvamo+6KhWfnGT7e12AswrADOESXBDqJMROOotTEzeO
VP/cFHp2h3haved99ZcpQbh/iyTiK5TDxVd5aYKOdM5zNnFN+JgFjoZXvhsjEU5q6t5Va8W6WvWp
aYxevDL1oGxU8zVD7uoYif0pzY3yRutkvYnK9QcmEE3GygZwWzmLRnSIckAY/14bZovaRCJwZqO0
qZErD46HpzF7TieB6aSuDu4IfpHMroco/uHNHeo6VczK22RVl5ksx5JlTfOb2XhajLbCqzfXRweO
YMAfKfvCmeURvbK6irlcAko19Cg14aKJh9ZmqYjChaRIKDv8sG2qjRebPXTQ2bO2l6SB+rlkv4EN
MVefcqMZO5+vDq+JWAvqqKga4GKfy45jUWcVuEciIr8Bvm6aJK9vMRcvRw5l2YVsD+O7nPDoBwaE
l2PUfl7y9ETJH0mZ15fCe3Om2ZdRccn75bmw3upoIwdNPlcMj/Jed+Op2iBXKbdlnsDe7jy95MMs
s0ep0Ar2Va3RHwf13Vz0PFTdIbRjL3Tz+NOi618A5XFCZjuFCLlTQ159/4SC0jp1aZc/d4ArQwSP
9obuW5wdeya2ZiR5flCa7aDY+rcuUext0nTegbhXzQFEUKD50W5bNCIi7/05ljnuMeuHMyanLreO
6BO3EiH80nd8QJm5AWg5FZsxt5DxqvoyBoaG68Ltqxcx5nVo65pORHIPwTNtN0nRkbiRu/z3ctmZ
a/yr223KxTvEhQmSz/tsDfp2TvOwZ3uRL8l2NFGgpMPr5GShmiZcLg1zLe+/g6HtKsof+47U0N6s
NzZKzXrYp8bkE8jkSxXd0BiFLAP+WOFj24+oSdeoZUK1y+6NeSz07FzFJjIjnozqlvrV8m67GGuT
uvbr3HlBRTueU8TSIRL91G9gBdbblav/VVPxVoy2fiGOrjmarbncqplhN9jR2FawmaAkAw2w+0YU
1zdXWPeLmud7FzQ4vAUYUpcafeFmVFINanDpPhqCN91ZZkze3QLO25UkTw2YyR/g5y68bwNKXzXr
6p2u5Xlgzmb2dVkcJtI5+u52GtxdMdovainQtBrxrVlGNz240tIy39IKIa2bzr5w3TvbKJH2dAZE
2qW5gxvcPDSKY/iAXZleS0Um8HSnhvEkBk8j3llri2M7T+Z94dHh0KaojWEbNibyOdYHAsZe+7Ii
INod0nxTlI2cjhElk503ih10MSDIizK8m0U9qBsEbHP8hFlovjPUbNoBcVZuBBHO9m4B7XrqywyT
7uxiA0m6wgQcpx/55MSN68JRJ/UuqDs6aTEaTdm7hb9o2rdumF7VcbLrI61KczOMMvrmOfPUwPZQ
lx1yw7vcKGpqgUUWShtZucy0PQfmELc03jgthD145Azm520N8K/kZFeYwYjjcKi7aZ84utr7XhtZ
9C8GYgYxp6ivaV6SfajmgDEeYPwZP1pt1ejWcthwOt6orX1rqPEtxdddF8HKdWRAYE3UnJPxnHT0
JOCaBEDmqkOemy3JH1R0YUvbzUOLq/yYx6208CWRO61JN30jOG/Ojx20L803LeKa4oLw63b2ppwP
mk8UqJ2Ot4aMXmG0L0B6rSPRSwRAqyXmZyzbOcJ/YS1BQ+3TZzCradB3YC7KmRrxyuH243jZx1Is
Ty7GUG4QTPBzjnDbYi/UYNlykcJvPeEs+0gM8Kel9k2oRgkhexm7oNLqN2aqL3TRavoTvUku0OTN
90In9Huxi+acK2PqhF2kTknQwX89K1BsK5LM8J4wxWQyx+2U6URsASvxZy0is35SqlvEbGoIOTZ9
VhBxSr8ghWife8DzKkqUEGNUq032euMMHeYhT5zTpXE/NzjqdxjRFo8lxZoIYehcotWlVmpDOCZe
AyXaql69cgrImH3rnJoUBshvkhiz6abHBWbVzePkgqhKHKvf5ebSbGub6Gue3kokSaQ8F3YBbq0E
bJWo3quR9vj5HGUPzEUCtoytYkfwqx7wV+KiTVWFWp2ZWoEr42tA9oi5hHO3RRL33FkpfdRG1uSM
NV562xdJBTlBiDeBEW3YRInLHFo0+7onOREB5fLJROhJyrOb7m1h7GOXBHCyCOsduZewbEp23FSf
p/vIjHbOWJ00q28eqlgk4UzdL+xjM9sXQxzflK489DEeOLoWYrMsxac2HQ6yzNt4A7qgiNwnEIDd
xYschKfoZkVpbBer7mgyTBbaGfocipmNxZtYeAywvMZsV7Mg4I5conOXmc7eXMaLV8SPbmZVYTHj
ruGPRtWvS7t4MLRxJO2aj8ev2PMqvpebD2lDFrNCDN/RnKsWq13cveXz9CBy7d6IpldlNnbSyXux
z3PmmLzfWNgToPWUwv6SycUYN6QXQ0/IVC29M1BQM+Ee2sUc75K+giidWkoEZwFez1cZl81rH7nt
Q81O94KHhRNNt9RPw1KfZmUs2rCS9UOSeGOo9/0OQrITVlWdvS+xuhvwzb7VNZBlfyX8+E1uvsQW
BgSY/V+cIflRFMuEJnoSuOISKzq2znCbpLrcaRM3UZU6JZcseTEMzJFtNhShnFBHQj8X/iDzk7Aq
6yLyVN+RkxH7WJExfw58ln2rb2AccqBkHnhssJhCxJqAkSo1fOwq+YJkMrDH2nlvHZuiY1+LSzG4
RzvJUKjaWwoZmKO7jTlUyq5PWf3zxqhupGaU+7Hyxq3tkjwCg6Vk1XXb0FOw56CEV40Q/+j69QVV
bN/Nk+ePmd7cOjm+5GXO8J9YU9HvvIxaiKxzlmkdCQnOFGusVu9xtLOn1f2gkc6VEprtq3MLJhEy
UrHLjB7Dr8MR5NsgnMiXltQDs4nl5zZi32Ml4qtNwrc/RAivq7h78Lzqc9nM8WZUxVLcNG0ryThT
8RngQ8gO7aANt03Nliru++nitdA5XXid1Tb1bCTBA0YJ/EuqoJ9P3wGgPoGYtYZlzKRrbSbMns6E
ASSYFnLDdCNWDu1Ue5sxbVIUtMKJ+02K48UvvJYCd5NUGz0rALksfboBWvu1nDmW91HympEk6KeS
/dOcNEzZWQzVI28Hc6+vpjYaomC2q2zCuutlOJuUs5iyd6Sv7X1q92W+NaSXX5KERXHfM2nGQQLj
dwm0nnJuaMPvFCFfTfllkZ7XHDkhR7iXF73Gpl3q81KxjTfKApN14j1g+EfqxYFSADrXXEj7pBwV
2d6TQzutMJOycXyPFbK/zQqcdwCBJxK94ezx22bI//ZDSxUY2xOzvxYms+odrKzAbotfvRl8Q01x
mEhUON6OmqkLGirtlTB2IGcN+WzMr0lLUSYQluQHIOPtwHjR2a571/EzuKBsQ7EhLK9srSY4v5zl
gOa4xvQO2aX+0thRi/o3y0r2Qni1n+dudPKNnPDD0ibMjB3MX+8HvGYQ5aPp1OTPGvGdA7r/Eb/F
8GnQrQis6TLjs6/TUR75S035LIUril0at+4LCXOAJ+cqn4yvSVJ7d5wxKqbgOjWMC7sPLOPxoJeb
SCQwaqNEmd2XURFldMGx2eFrqSeHMBME6uJcGbNqhUxNNdMRScesP/1NXcXafmohApbVclDKxuJe
2h9tn00BkRI9yT8FpyofCU0LnzgrG++1KsdhONHVyks83Ia3y8AA7xI2X/1+WhIgcQqHJr22RLZh
pY5sBqN3hhwjb5HyfJFaeioVrQ+jssGFqyll3/rMatk32Yr2OdFkfFO3c875SiOythtMrEhVb07P
4LosOe7q6EnxHpOkPSY2GNchZVJZcGkRu+7inhSXeozPFamqqQkss3lsU4ipR6o2+g3ncHFk6RxD
YXJkVXeaem9lnIEnoeYTGbSQ9fcx8WQWMQyS05nSwdmP9Zb1dlDDTsfaGs1QfrclDtTRNXDy8aDP
eRKdjMTa1Op8MtpX0/k8Lx5WQC3ZRsZcnaEHA6Vusc1E+7QIVlvawrA797FV3WMNCJ3ljgv+N3vn
sVw5crbpW1Fojw74BCJGGxzPoi+W4wbBcvA24W9nVrOYq9CNzYOqlsQDnp/nZ89qIkbRoVarqyoJ
IPPLz7ym+NzrGo62XfyIOk0P8UCjrrqa/E+1s1boiJvDu1FCWcGrgGZuXMNBis2vdDeUFXZCM3Or
zi9LGV2Gldogrczl5XglwsXSnjU0NL+OVsrQIN4WqbtumNQfkuEj4hrobUNzMpz6ISXxx/TDc0fm
2l2N/oBr3Bs6rDekOD6U7+j91ZcCr0tuypI/vcbjguIa9umlbjRlqmKXITHLUDeIQEACiYOcaG67
yna2kdC2qZr4N5GNDh/awyjM1tQ0LYOLUPmqQzqz86HxbND+KjEWsSgvzsvVmOReo2mbvsttgnta
IpkbrTBP2Li8IWGgDwtFNTtY7lSlm6i2MwyJysglvgVRRUPSDu/gNxoKCspF2FxllnIR6vojJJLh
GyI/CSptCnYEQY8SK64bDZWMyO2nPFHosOQFHZiasV5+6SRRU2+VIQ0RRiaL6Vwd8sxsInWNX4dP
98ZAaUKGKj8wWdpMyBDmQzMO75I2CB1oUCXUUvUgathSM89n6DdFwI6/Vka0f6o2fKjAqpabXpg/
pGnsaNx+apBwVfdZ1oSC/lQItw7Uw7WW54aXcy9vEs7JAwlocN+4iAKkMDA2iO9ZB7SSstXUq8aN
M0pZb1MFqTrPqLJueDDtAj6XKatVpDl+v5ZCwitvHgY7L+2vrab6l1CEBe0OmIYY72grfZr1K71M
Eu/ybShyH5ECS7lKEqlti7C+6IvuukN4kDabe9Hi7HLdquYmRxN2PbaOTNZWM8EEX7eKpeHFjFMQ
85ZMgXZOk3xq1tDc2VJTbl1hr9IytezKJ83vY/RcSKsvRJ7pNA+gjc2dA0w2wy4dbro8ISo60UTR
JYqfaRqm8V1OH/296zNeXmlykniMpsonJBjCS2RS1PwmydF18Nxm8A+tU9W6D6GtrbAl9et2uugs
qV4aIDWdDTrOMidZgE4uUjzTki4Z4m1CqwLXmynJH8LE7Q8TJs6foOTF+SWeORAtnSRFXyOw9QQT
Hr8L4ATpoxgvtDJ4MDt7VDaugsYhPIrB/KlCcUVCPaEY7BQ9Xrd0Rw9urjfffNPuHyR3/vdUrRM0
xQsEG1Fcp9Vnol1J1Gtu0jjOD7mKvFisNBpkvmC69CvFYSKoxcHenzo64zCiCsPGMkM3Dkw/NLTe
USN1tohcDVW+pUFdZtZ92QhMWMiWJjfsK69oS4rOL31kmBRYijlIaHSaFER3T20D0IqwNP2JPwLg
R4LL626yfWAxYVlS/yM9H96SPJkfaHzfwlLP98gfG+9GVVo3KIK3a601lDW3Zx9fIMuYPsQde4r2
g1bIVaZ2jkkZhtjtBsV4Wu37IUXLg+dPan2qYHn1oPwUFdWBzOuG3kIWgLM/7l/v5i9b+Wy8X8hL
20LODbzPYqaNyOiExjqDE9nUa6yzvJHobbsP/nBmbDyPeRZDDcCMjs14RnXm4cbxhEYfKkhFHTMu
RgcNhEa9XCHs+ykJ7U/Upv2aaXYD0BEq0esPeGIyxOwJwgmjJxVZw+X4CUZJgKkCg9AsS3dqHSTX
2ViUZ1Auy6Hk/BoxocPwDCsN/mvxGoNGacIw5TWGpr0yctySMmReJuFs88zuDk2nnrPuPfHhmFkD
PmUOKsATLsbwYZPJquVMUxli2VXmdM+6scwPNVCclQGY6MxGmSdox9/PVLH1E6hwYS3KiO34+yHe
YxR6SanhYAjhBqjDOc51XLue0Y77fmy2Y1h/bZL08+uf7+VjmkCiHXIXU2M4vtR9jDihVSJqZuRl
tuPrrqGbryxp3/vN29w0UQGmo0QDCiYDw1EXfsHxEw55lejdXEZkdGhQhlEBlWg1SfCZvfLyJICd
AP7JZkShh693vE5O59mVJZADJASgdY/rpi0Z9Uybvg6xb9Dm++scHGCeIB99PQ43tOEZmGOBz1l6
uTpYFNWK4PS1yLLBttd2iGEnc4LC1Er9ILXkiyzkPqDFWKlkkwn1tNHcxzFjhdc/6Iunx5BSACgH
5a6DnV6+5U7REFObx/dWxNMad0Wvrujae0ZNEpXu83PMmBf7dl4PzxwBVwRROGOxby1azioyZDTw
Nult827yqjWQvk/N7vXHehEAWGYecs8gdhcz8sVxzG3Se5tbHR8uJUfAqcIGwR/vS0t54KJAf0jv
1v93Ky6ACW5uOJlOP31lp9/rFOpAOkss0Q9Umm2cnQWUzO/p2Q4CI2jO2A5wtwRxxuzzd302YQeP
VDWBA1gFo/ILzfavDZmtSzJIipci2OuTuw1KZQvr9feGeRM38qHI+Ot/zL/nW1GOdRSEzS9Fv//8
0+5Hcf2U/ZDLX3T0e3Cn/nPdWaLw6B8Qfkcn5q79UY/3P2Sb/v7zMbKef+V/91/+7cevP+VhLH/8
4+/fipbCjj8tiIr8ORVy3hyvMCdrMuxjmd75N/xbTh1CkjXDKAVe6oAD/qWUCKsS/W/DnkMlt6yB
3u6/uJOa84fKuMRR0THUIFbOQfRfcur6HwCLAXPN1LxfYK43CCUurlqW1LSZqYBpONsEfNrxFsE0
dwYFQJuEhKNv+4CJUTIo507a4kaYo8b818yIII0ApHy8SigT5CB6C8oiOejnxk2HvciL7iKkzdpB
tu6zMwdtAXj7M0xBCwB2DMLEmh/72c4f8GPMBIqz3lDJEnEyUR5oSzcIZ9jxmaVevME5ItJXgHLG
C3yBVEW2hYkHFkheWyX5o8zHchUoZfjwbD/d/j60z/Xol0DG+Ym4TWFFQlJ0dUrb4yfSbBzhtAGo
kZG4JaqGPh1dvVfq9zjWVKswLYoftKm60DNb3dgOmmi3yLHlnyXc262pTekZSNeJN8zeJTszeMH0
oxYbRxo0BtyWnyeG8dfNnpTKqpCNfILSeA7wd3ItrnjarsRrAIbHzx7ktM/ymLGPhCB3U1Z9+1AK
4EKRQEP6zF33SwL5KGjyonG/ne3aSNasJfa5j+pxpKfN1EfGxoVWu/6DbaEUVhdMXKyuK26Tyaou
QEgjkYt2W+hVqtasIqZJHlNLey4T/NZDcqN7FzfpuDVLvznjCnxiz4H+ZrORkBDXl/iskQ89aUmG
H2aGOYhvMH4sdcwlX99zp1axeQuCMoM6YAnQUnNsmEInsT1RzbZRuAM8JMKO0zNvfJFdzDubHUQ0
s7Fb4JJaBIfIzeo+SwIb2PPUbO2pDVBg0/RvxRjXByMbFccLyW83QEL1968/4alT5WDNBzqMjMOB
Kni8s3Sz7OMmCFFPg/pYos1ji70bgEzbdsLXbqw40CYPbX4LsWwnZE7s1jhzw7MCEGf3xQ+q8uLt
b51dJ0jbefcok8xp4bPQhXNYZRdJQqzMLP8uKVErK6WTPbz+5CciMoQpYKbkztQI8530fBUFiB/N
dPr0zez53GcTWASVxjOiGbY1bU3O87fXVzyxm9ivM+F4rke4Bo5X9CsU3IoosHAFpTvHe0SZk8x+
/fZVXBimGlcq9aO7CJO9HmliClwTCylb3UCfRc20UJztX1iFlF/nZLB9lzT1Ket0bcgYa0ey7G61
Io02TjVVZxy5T4Q9h0hEkUp1I8DNHr8xRZ+0lEY3ojDkFDst7Bkpjkqx7hVFvP2B4A4JnZMA3fhF
0BO5xgC3QbsG5JC/dvAoXuc+kkqvv7ZFXj+fdMTnSV3YcC7Z5+KB1KGmX6g2rCLtljiJX1akJRsD
ebai1t+HI0l3aji3XeieCZgnXuVM26OIsSgZ9WUoc6w6rZQSGw6zR5CotGRGV7SzV3qdnyM+LqqK
Xw9Jqc3wb65gZg+Fo5MlskQ0A1e518XFNm1t3FqMfIVvd+spuX5RSRRUXn+tJ06Wy12AtRbZILfC
IoBaKGE1Dc7LnsH0yMPzWK6lQW/09VVOvUKodTPrl3BN1X38XCgoVZNOB9iz8s7YFxglbNsmq6/7
tjXOHOJT+wTauwmMliuY+frxUoGZ9TiMg6QeVDs4uEhVHTK17XegKLXL2MiUla4k6UON4wjqzaZ6
ZvlTTwpS1p0Jw2xUe/GkBWOd3G50Ykhmc+0pZnplu3VzhUxgeealntosMEoREADVTTI/h+lnwT5n
Sklbo5vdz/qbwc/vR8zFwG2CtvLjSwcjuDMLzj/7cXYjMPjgdjEoCZFoX7zaNidCOh1ddup3Yxsn
vv4uiipr8/peObWKQ59kzk9mqwnj+LEGWvit76OjFNHDXQvZ6Fs8tsVvexgKRkq4Eznxy+9EPYU+
Cn0ZFXKNs1jFAguPPR3Fa11U9nvECtxvwFib76k/TbvXH+hXwbB8b8Qu8m54nTpknuMn0pOw5lGp
YMgNhcpQE2nYtREZExKfWmfduIgTM5x0etAEmdVhcM08D/qfVvVqs1bMLnqcfP4Uz3YLxjAR/fVD
EFCVrVFFrD8i+Id949BXQq5iiMa6B0Aj+wJENKCvbaf45BZuHaHi5xoJSIuuN7woVqrvbpgje4s5
fFd6gnM7wDzUrQfUrxFcT/I2Kbw8MjPMk1BKwkodYIHBzXhj4bz4qaDHhEh3yY/OD63bPULQufkQ
5hZ5fZO6uUQG19e/hAB/s42eR9alK5SA57Sr4MIXTpis2dsCeXMchifmWhhDrFrDGqK1mmZIB7/+
FU5sKzqZdP2gGTmkivOGeHZa0iEWUQjIwuukpV9lbfnoAIY6vL7IiV0F05XQg3sJyh7LqyIpw0JC
pTK8uEvGdzEKbnundMNVlaXy3K56eRhhdMyXIrYinMfFpoqriDaXBQAHN9J0l9gJ9oL+aGGS2qH8
d+aWOJHrChqFtNUpw6kall21PNUZGqRUUbkoxbe+tTSgRSnje1AbzP1I0ACrCTfzV1qtugAyHH38
boQy2oG2iO8qy/3Thfy/PMC/0uvFqeJNoqBhcU/CTpjD47MP2gKEbhDHxaO60dML7HKlXPmMrPdK
7OYCnEPqXFUWu80zrFg4q14Gw7XsbMxFC+ZMswGuNavMGjnFWMqg6K5CRO4cnehlkOZ7I18DPWpm
sRuLIF04OvM2sAa8okz/KitgskmpWD+p/PUf/ajZ1wGq7D/evg2pAChJUJExYS8evxoRppEaFiOv
BoDfZRa35jpTI20/NYlyhs586vkcugo4ecx6JkuphkSLY4qsHF+xkGpWdSYb9ezhro6KH6MVX4u+
mM7cQqfOGAMlWk7oZWBSudj4WMVaWRzMPZO2r/aytPSPKf8noPRhiM7s+1Nr0XPCgYqMgub94kXm
eYsjToGJBncRfpOIaK5gzJeXSsUc/+3fjBV0msl06Dhrx98Mpc186grylqnR+r3IVHZHSvnWnGU1
nXwo9qJJn5yM01xcff2EQcbYUUyZo2psCy5XYOSag+wqFeo5xahTYddFGIjNL9Q5NB4/VigwfUSg
EKFkMJtXAJ6nLVWz/fX1l3diFYixFFXIyZCkL6sdLci0DuqE5YWVlt0kdVLs4Z3B9fgLy/Ac7izc
xMRoEXJctUfgsmc7DPQ2DnmoG5eYHan7t69CakJmAuVWU5dcWAIZbTDV4Eg1srsbsORYB5Wrnzm4
c+BZhE+dmhqHAYc6lMbg8YexerWwmlSxPMp5LkUz+4lO7K0WiUuEXt6orcAumyUB5mks9a5uLMel
SLeP/mCwGBeM8VkrmJO6atjv6lB/e3uLpajgVcqNefY11wfProXBVDCA7JH7F2qAav80OEjgy+5M
zXvi7RnweqnSSOjmk3S8iiW1oIgxz/WcVBV7/N7bA9Ig5vsK/PwqgKtwpmO61DSY3yBtNButwtnl
SsPh6PixXClG3hbNpjJHLlDkif7J0szmQqErfTeV2vQ9SibtPR5pBVbjQdvte36+3etb89RjG/P5
Yl8yk1jWp5NhD75PiudVUTntK4b6G9AT+kesluPV6Df9maNwaj0iB+x7jsPLYV7GGfHTiacOapVR
NyI7W7cPww/NhF09AVu5e/35ToRGxiJ43M3iEUy/F0G47gY64r+axYpstw5UjbXWBTY+5/bnv7AS
LTTo2jb6Q4Z+/D2xV1J9kQ6kymqow1PQLMywu/xdCtPizf0LZAOEmKXTEDF4MX8OcL3VApMzDd3s
Vhq5+AhqarqyneHcqGZuTyxiChfXbAFpzQINy2CPVjASbT4r1XqX3HIrvHeEMq6hYjCpAaSarTso
HHtAb+LtkZk+F40ug1Y/JomLU19j3QG2i5jZhYPzgXfge3oaTme2x4ntiJYeVxYtEwpTZ3Hq6Wu4
jmIQWxwxpJ6jTJ9FRfYbaOEP6fdvD9A0MQiWdBEcUv1FtV1BQ1c77EewkYpL7gIEhS1Mxlfo3feb
kpbKmW1y4g6lcGEQxbVA32I5JEqnCYNuNDfAI1XDfRqIdNe34bkTfWoVweXFMBOVAhAKx/ueZCsF
Nc6+x6/yA16B7aaPz9YGJxfRVeYw5IgEy0WGk80gt8qnDi2wNbyyy9a6ruHGb95+hGn902LlaVBB
Wey5vDBQPqscyxupZndmZJsXQ4VTY6HFyl/Y3jREEJMg9s53zvFbC83GJjcjoZ/wG6NUHlwg0Ip1
pmc8/8DL40sWT4OHkRyN1kW2i49OQl7LDkD1CNf12go2jhTFtjOm6QAQHlAvhku1isvLWNhn2yQn
Vid7Iz3g3iJ+LJ4xiLQxaNWOI5wl6se0lMFT1Lr6Te7iGf3WL4caxywuN4d62KmLLweIHvNUFPe9
sHPGFVzU7n1YtHjtGLDrXl/qZUhkKWbweBmiMcezHX+5vtJD8KYTbWulq8IVclv5qq0q6ylSBtF4
8AxR2c/hnI3F9s0rz865nDMuQt7pIn7UFS5eWPwY2OxYPgQQK36fFJbzgRrUgWtYGBFEChGtp1Fn
lPP62i/vUQpCEjBmNSB+GBQdP7WbpxitUl14TYSXyFyY7ZEICg4jVOYzS70862gnkIwYVIRoDmuL
s+7DL7IKk5aWUFpxm+DPffAbHCNef6ATq5CBIX9DV5czvwxbdFoRaMAmiJopcFfWaCmAJrVzyIOT
qzDKnJOCWThmcQScIhwJzKTjeqo0e7uCyoYnnfrmuIV5MP9BdxOVLK6x449j2UVmaKVj4IcwqRtc
j1yg8ZBApTSnw+uvbb4QjyMKS4HkY2Yj5obEIqKM0FaynmY5su9W/pS2OV3IsGmfTD8ab/qkTDGd
0bU3X2QsymSSy4xpDcH5+Pn8QLhpUA80OQM/eBxme6kcCsnX1x/txLeaxUDpJ/7SNheLb4WggQmH
dWJHUEZv5TSaayZD4/qvrEJIpnyi5luuUhZ2osQNq9R5jH2jVoJjyNLpzConjisBai7N5vEqA5rj
N4ahshImjW54zE4meFc6pHvXgQPlGP2Z0HuibUc0pBAUpDRk2O4i9vaMznB5Yo+jJF3RzEZfeaOI
pMW9jsTyMHADfIl6E249MOt13+vZd0pV1/Wqwax3qRKmG7u2+ntsoHWYUKP55j7xHK0hm4MIIHIu
cba1XYzmQL7sGX2LFkUhVH4SHCVe/64vM0lW4TzQ8GFmyss8fuNBjfGjm3AGYWfZnwycLy4QgkCM
IVXDbMUFGZ35xCe2K+J/dErnRbkWFp94RDApKCs+cRnY6hVKudMWNuV4ZqpyahWSobmhQNWG7PTx
Y+lK07RTZBteIjLjAz/G5xbbhzMn70Qzeg7EAHYZcNPDWgoZDmyZ0WrmKUZRmhi/OfbBnvLyvaxh
usMWDfJPWZKUqzrLiys4iOn3KcFecQ0LSWIwE2ZnotyJ40OnYYaL0Xuixbu4acfasRJEEfmYFJf3
ZiaiXYGh33uzmfQzl/qJpbh86N3N4QC57cVnNFMRqNgXml4MeeYG32CEUUdMCqAE12cOwqmlaEOB
RwEqSEm1WMooRP57DoedVPUVq1q5G2O/WnddGsVvPw7WnKfTDCQpo81xvG/aXhl90DB0NyB07atp
iK9DRbjrqLOVrRyjc1PaE/uUwSmNVmLeXBYuvphrUoE4WmbSlZ8dPYso2tuwZc/EuuUb5J1ZFNwq
F/oMfDYWT9U3VtWImlVGGI37qoHopDpB9BCnyluBhEh7qTNEgXY/n0pfbkF7ZOwn8U3xBqZ2mPSp
8WaQTXnmM2nL9zYvQyt41jBGIR8gzvF3gj05QTBnGQcLJSuzMCWMPSNK19OALn8tNpOLODliVh6W
8FvX9D/Mtu9TUCOhco7o8fLt8rPM+HYmQJyrZQdFT8duwoZvxhRgHmwwD+Wab5xd4RrN+vVo/fKx
aQaxMXW+JU0hZ/kh8XhNsghYBkS2+MK1Q/lO6nD23r4KswYGrb/G7KZ+/HKNNK0wwYOQVkl7eNSs
UX6qzPzzmxdhSyI84ZCQYT2wWGSEkFe2UoX15grU4BJdwvSN3pq20KrTiMsuzAO6pCx2/Ch22Tf5
0PPCEsOpNjZ5Le5iKDGceRZzfvHP88t5HZAIaLMDuaDEmT/cs2avLrsME6gEf0MQz98KYI2PXSbS
x8kuUI+YdFH+bEp3+IDzqftk9AhpGFERMxfrY+SlQjBsnedrGd6CVSHGWwKeVe3VPhUXXaHW4qFv
4yJBE6oUNXTgTDkEU1EGexGVzW2rdWJAUIV50IEcOL/M8xhXInvojG9jmijTBktP5NG7AjEUZRqN
dpVzVCTNMVWXmyFDsGBd6311GVo9XjOVHTZfjNonz8vSoQ32Zd+B9ucOcfZpLZUn2bpwwnDbjs3V
oNuRtc3VNJm1CxxMt/eOjyfkqiApDW4Gt02uUwh6HztTK2YnLMQOYBeaEimwPNa36IFPSJeq41Qf
VDNFvGQosuxT0bSoSYxRiZicPUVXWV0ZD6rTaE9lryNtJdJqQP8n1bJsN5C6+BvHgstOQpA89k5T
oeMfDqa2xTFbc6+q2CfuhZFexIc4CVN9VZPZoV/jxCbmlc7gKhA2deSzFK3Ms3UDVdNZl7EVdjsd
zFXwIaz6oVnVdpnhWeZ26bsMLS9c7xs0IYndbRHDBVZqNDrsqn8q1VL7aIx91a2S0Hcrb8pz98G0
BlseQvRUvoVICZFAu0OLMa2t1Xf4TSe3ZlejAiT9IftM2hLhyxrXhb8aawv5liYpRQV3pe5VhH7S
6kpXDPOjDiO48AbLTj6q/G/2edPZe6kk8Kpd3KnaLToFXb3uXJ/wHwNtRnopmxISA5w2Qw8lk14C
5CihaEaVbn/141z/2PlRXeyDNudXQP1E3qoSVvU9D+rQx5XRwnkMxq/xEKgJRmKYh/mfBMZk/l5o
ZXgvuta5Lf3EOMRj6x6i0KzRYEK3FZ96vBEAZD+Oim9/pIUvbQ8cKpQnxWjgsPmTETMCQj6hWhlx
B10abFo27CSdje8qElHRusz6gc3uOJFCEMRBjLst+YzbjluukCRI25UD5GNYuRAt72sM4st1VZJx
elJUVXZB9ywYPVub22NUvxiNj0EnPnayiDVv4vd/67ohzXaIAQyXuevU0oM+GO9hSKaIVWAuzueO
a83FT7wavjdDKr72DfCeTTyo+MVicht+Gmg25GsfMaJbG7SNs07Voob8pA2Oj+9XXpoKbMeyxWus
CafLGnvC4QYchf0U1hEucL2bW1hTJ3bTbArsPyPPrHLHvox1J+5vLFkbxoOVariW284YcBgqdFJW
uQn5Zp3abo8EjZ2I/A6chPwSziOqHfyJSAePY3X+lxghu+wqmsK+W3VKnXyuTQyQvWCo0A/Kq2j8
lEocsFMPgYYYpZ1JmRDFiobiEjWXpN+XwA/hYDPL+lKHU1iwOcaU+NDknbZKrDKUnsR76HOLS899
gFYXPta8i0NuxMinQJd28AZFB2xaN1ogbCQX8JbzVJP0GbxOOpB8wfjo104dRI6n53UDiGLCbfrS
CtVM28dRm18WVZ3V+ODiT9mhmveYZbb6nvgvH8smY1riGBX2fXlXzhimsvxSdqN0tyjqV+4Gk1wV
snZfJ/UqcPvmJsYWGtNXVaK5B36Uf2nB7vgYRklwi6llhE5ao0+tFzCiTul7z1o9Sl9bP1MXo3BT
pE8adt23iV9hbRplajEijZXyTgI1zl1vpDxIV6UfmsO6mpwiWGXuUPkb1MmNmyardH3dpFNfrNxR
z3XU7ke3XzcgfgM08GQ64hjVoHuHgaSTol43uXn/MNZ+dxdobQLzBDkL82NldqOD6k2jPfqaqT3W
LaHgotWswXiy7ZxS+ND5BqPO0nH9q5Hz26/6vNa/KMjz5MT/SBcrYJ+JtZGjldzST2NvVkYtoy1O
KDYvW3My5ArdVN5FIowlIIukdXa6pLpBFcd1kw0CFON1jX0IOg8d6SiyUWo1bKohN6+VyC8fokkg
SgUaTlgXdth2P4BwTdVKjQzc9sYBtManNk+r8FA1tfkhg+hV1liQqEb2cwzqEiWg0JoukqTrJy93
fTgb86AJnRzdke2qpZ7P8RFWqGddX3WiVWdoyYURWu6wqnLdOVgNnnrrHOrhYz8RBRDUGJ2vSgh8
n+cb0h+l6euNh6IUto6SZvdElDGB90ZFNz4pbhF+QFaqQTfRcFIk9DhQ9MLTNMKdeipjNnCWRsg1
0om/nyKm5qLFyWYNLt+/MBQ1wUlERTbJM4N4dDcWXrtfo75FRcwBi4OEuFlRe0xZGx2w3J3FVqtM
0pw1w47WLIoMIZJZboY82uAnu6pPortGi/ppwxVWt17jYA3euZX73lETpNflaA9w85g/WWstIGRs
TELeXTlECDCHmLyig1YYCmffFSj7oR6tvEMCr8OLGZEXmOZx6N5Nfjfg1plU1XWbDvV12wgzXJnh
5G9UwPDuqiqkfctGn4ZVnnPBf9OMMPTROnGS7nocQPldyQFTkJsJF14sQZvWFz/N1FKUbTuUjnqj
gY2NNxKeifk4pHaT7tjWorlRWzMidmjs0isELGIdKLwd2veRKYl9kW234zaMoPJ/lnoyjAgdKW21
Q/QXTFUkJyu+UlJ91JAQ6i3UlRLURg6UPEV7CCeRovQXRr219WMZ9CvFTfunumz69maMW+MesVjf
H7HZCE1nj0hMp218HDO5l2hy519aBFN+vp5EvigjcMgStESYffG3F9woA7EHwvkImWHsi02oZ4hr
mkFyI+w+uH19qbk6WmSr83BlLlpA/zN5OM5WFUMDN2JM6BsBNeVesu21XeNTi4aWOyBi77cXUSD1
A6qS00bKNt+8vv7JRwW0MDs8AYRcYgj6RA2TMJOUMRHszaqxjA+Vj9W0k9bVmbHHi4qJt8o0npJ+
Ji+S0B4/apggXjg6YJMLnwGwopkj0kHN8MYWBem/Q7dJhQHEeAWw2/Eqio2tsui5uXRZJJtYkH21
LTq0ZaOeozGf+HbgOed+ATAmpg2LbsikOunUTGB4kdJVPT0zAMdaUTR6Tmgb1wSyaBtPZXjVxqK8
QHjX+fb6tzv1Qn8Nc4A8QItfrl/FishJ4cCVO361G0cfRRWLMerrq5zaIXBf6FrAHwKCtKjvyzab
qKR6E+XdotyYg4KMmSCxGHvfffMOoTnPMIMJBFCqFyVi3ZhtUucO0I7IjTcTU4ErW1rOj9cf6OVr
m1eB3MDNRnfpF2HvWYGoCY0Mho4TzHfA1XrnDMjAxc2Z1/ayL4JWgYrRHqgYmLg00Y83YhQ5oA8C
llFk2t9Qf4uNkQbZlusAcbtals71IAf0usduuLYzTdkUY5JgigLY5ODIrqPRjPiOUNz8zDBkPgLH
MYdJvk3ziRR7hoMujkg2VtIsSKARXLbVp6CzlC16krhc+6ToDkQ1tIna8BwQ5NRr14AHzVAhOrXm
ov733bEtuFLnSIfilcywxeyH0DgTz06uAvGOkRyzftTTj9/6kLR9Q+Q0vTbPEKvO+k+4DZ8bWLxs
MUBQndVE6LbS1XbmI/NsB3GhRU5gcz8A4ndRu9Paz8gnqZ4mE3FXZNrw+6HeRH+/ir7VGG7/bJbk
dtDR/2HA/79mIMzg8tnhnWn2f9LnZx7/P/7+/p//s/gbrP9//q+/PeXf/3Zb//N/59+ikgP/m2R/
+P6Pv//6I34z48Ufv6YMtMuAYjK1mtl6/Q/Z/OPvEOMhOjNZoktJ44VO+X+Y8fgNm0x3IMaB0dch
yP+bGa+okOahr/HbMFalQza3Ft9iLLw0OZzZzbS+mPojwMEkcjly6UolqKuq9ZhRzVr+QebuoVYV
O0jCdbfqG+4LGiqotguE/Jg3TaFx0WE6k66pB7IP6hCgJOyLQFs1qAo/jlWnrPGMKh6gHg0HBkhk
kA3Gvs9e+u3v0PCcLP5r2Pc8YhDCOFGM7/k77c4lrSgxC8pK8aWz0FhFL03TbkMaWejaJjK+C4wk
9kKny+9Mw9fCVVb7wU3q2NXPGfxwZaSGeWFIffjY12glb1Dn0t4N6IZGjOe7/kuXlTk/voGKVqZO
46ZRI/uSoZVGVyFKlW/IAfc/1KgrUe8bhq3VGt1XenTRlRL4GGSEHR2ZmlHo5VjQw+patGzVqVby
FXx9Sc0QTPKnhR39qowK6xLhWbi3pVTOtZ6Pg6oDApMybMb1W8gDAGldxIRGd51UzK9INGuGxNdh
i2UYKromKsXNCJi61n/fMP8/Kvx95ne9Io7RhFTp0dPzIDD/jj/VMcQfZJmwDzjpbBrMdP8VAwwd
j3AgWehO0RmesSj/iQEmduTg94Cacf5N2JT/jgHGH3zW2SMN6jQTRqLIWwIAI8DF5TujUn6lNzNJ
mmSVH/z53RGjrKs29hB6QQLm+QLFW+sWFclK4TbRg/oC8c6gBUKcI/qKhCXOaWLdJZPyRdY1LbA6
NvX6cxXWWJnl6Gvq4Yomn16/Q7sg/mL0bhdehIMRkjhQwjNcSqn9NlpY2s6hqeI0uqjbAnP7MIs1
cwdc2f+CO4V/Sys0yVbYHmrlWrGIK3TKtex7U+bJI3LemljJRNbBLqbZ9Z72ZDWuo5rx0wr1/BIP
QKcknqVDH90ZldHc+kGKNYhlU72j2FQHBc5viRWiXtaXyTpuyvqd7jaBdRGP1H8o7aq1tatyq9Q+
yCjuywPJLYl0Orop08UkD4JDXTSuv+7MOgi2Q6YGNBPUylVvcnNU6l1miSrYJj7ipcyWaEGsbFHn
LurPSg27mlSDVPAmLsBN0DFwiDEoY1djX3p2DDbcI2uo5aa0JzUs17mgqbKxirq0UbjNtblZNMRW
6bVjmwTTexEXgXzo0Du2JqwYrFA6X3UVQeD2XY7YidredUKGqY9guBLG7jXisbbs73U8TClbMwmw
DLuQbsAJZPKi1oQJez/ZsZ60dEnUis5zInPug65DFcNdyRb1RMhLtSu2CQ5q7QbXJsQrM7syynel
xdz3XdSmySPQwyLGpECElXPbj6GGX+MQjq2nIsbbvQ9SzsvGjCk1kQ3Wtfy+qCojuTLoRSc7kXZ9
vzLSuFbW9NwnzOGqlgaMg2KFjXb4BNbPoDOlH6YGeVYbvb2+RBm8r9xoP1p6e5B5O8h12/juhKBl
EZHlxpbeb0yQN2KL4AiTFSi2qnGhj6FaXBVjT4MG14z8wc0zOauAJs1tgER1t9YM9hyeFMJc4zcs
5K4JJuc2lHLQ1pLGtY4HS9Bd8oXim8hK8nLvtswkGC5Fw2ch4p7eFnTEed/afhdtbXWIhwPNZV+n
XdGi4u84supBmnajvhusBmCjGUcGXZ0UDUxQJP+HvTPZjtvI0vC71B4+mIdlAzkymRRnStzgkJSE
eYrAEMDT94e0q8tSq+1Tva6NVzIzgQQi4v6jUOYr4oWu2PgZFZxhY41DdwoUpS/hTOwSVl4jTlpx
ZwTCuw+MdsoOatQlQvjfAYtR6MJ40kRO1rJ5wTeA3MA6igvukZQrBhIH5VgS/3mBSJzZk1MeZhcc
RcdNUCcRRReALXlv++lnaFagmPkCy/QXiKZfEr3NQueC4GQ9sdFZ1P8O8FzAHucC/KRdlcQEll4A
oQs41CUpOFE31kFkrejRQL1EGqEfFjfGii5pnTHZEf4Z/44YAuCn8gJF2Y3UTukFoJouYFVWrMBV
dwGxnBXPMi/Qlq6ls7PxE5J/sFys8BcBuf7DsGJiRNUDjw0XqAxTYnqX0G6851OB0uQFViMKF4jN
vsBt7mCP6U5fUTjvAsgVBaqDTT6tQB0xIO07JSLAd1m8wlmLHuRFpJFxfOVfwD78vOOduyKAaZ6l
LnAzLz7ooqQl0W4KAMPEQ6exrS5Aotf4yRMVDvObxLdSbP2qAoiZMmmoXXcBI0WRlUQ9rRBlsaKV
6gJcNiuG6V7gzM6I/aN9ATmnFe+ML9AnmmBg0PECiRKT2g1rX49vbpsLbFpeIFRQNf0KVhxglTek
+k6EWHkSK/Q6XlBYfanitCHaupse3AtSSzb0+I2BHfw2s0hvC5N8hXXT2b5pL1ive8F9oTgHon9X
ONhVPpuBOegwZb7vSn+fXtBjJBXibiFMIQa66MGXxQVrZicDdy5Y827rCxpNEDAvVGKuKDX118YX
Mh4U64Q9zHfCaRNtC+kY27S6tObgfyLPPRu7sCxj8mQ4eCd+uLgy6JuoDXTlqI1XWPwEgvSGlpbq
yman890peGnzhMr4uGfxCj1To3vW6H3YjRxJohqjbgpIgLdTkcIGaK57l+VB1ls72y0xRBe6s/hr
tZT+IjQ0k1funJPw75q9ieEz8CsvCmrb+GrqHBK3SH9kfdXCIOJUxD3ZbiiaIF7X7lEM4ku2jK+1
5DwJlkkPQggk2w9EgNDP2u8sVQriebQ6phGH0ttwqvwh29RFYZ1JB08LUmJbuxm3GiHaiNuIRx6e
psAeHuIFtSecadnd8gpwrVgnIDICoY3HKou57IBulxdqaCAVEpVSomfIagDPMpNgOLnDUhCz7mC0
L77TFeH5R56NljJkxv0ipBRvXL/kLAisgn2r6wgBa/nsFXKWIQWrQ/KopY7W3uhZb3fvudRz7q7Z
NFWzKWIaK+ztRL+4KTbdLLNlt7RjHG9Md5xysPtCd3c8CdqzNKSk7wTm+n5MyLndgYL4ZFL3dFpR
wjLfFty5IqyatcpAi3sjjpwxSIttQdrCG/9ufvZGSvvmXKNG2SzV/Djpo3czydLXIaq67rNjTCb0
glKedbVMpt+Ei5iC75rMl2RDR3N9gwEvewhmu781g7j1CQsOlhcKx+zXVlXjl1wTyxnyqIGcEVl7
V7qpeLTGloqQxAIt2FU2e2M4ZAQyrM9XQ08HuBDfOm0Cl5rWDE1ZGtDwGUpwK84xFF+qyAmSRoal
qmzarypFGq1cWWmjrpID22lPB4k7Fjs36wg5T108WTWXgh26KMS95iiysZOhy68tYmVAmH2neaY0
Q9yMSWwSBQR/cU8rmvw6SencFwWM8caAyU7ItEVvFbp0kFAWltJVWaKb76Oxnur9Uk2TdwR7cQYa
l1rDDTPlVPVOt8qGrPasvdLIHhf0c0zt135JHTQSqRKfOZ5BfteUkH+wuir2YRtXCeLKgsFF92Px
KfXaOo0gkzoV8ZCQRmsEsdZGPErTocd8Rto34Mf1bLUmp02/1T/cLgXMGrOJeFDhBFoSgqjrRE53
bv2IAsiqT6pKcg/Vms+Bp66bng4VV7hyH6T+rIGtjO4X3Sgg1SkbdevrlLeTtpJA5Kz02kA5TtUb
tBEttCjVm8FGLrD1jE7jd7EhRAcY4s+5ZXT82SqdWfEWF9JH5/QiYVmGinISTFB9NHiL9lUMfqaH
ub1y/eip3DIUGea1TVVLdJ8uwf9P6+cTYaxirNQhNVa9jkW8jqFE2xiXPNtFN1iUNkBhscBZnXFo
kklVO5LXXbI4oDo3dMeUSCzm0qICqam08+A1wthrHAWzvRssHMxb8AOSxdNBp9wkXuSmkZW/bUoR
+7uq0siwj22Z7GcyIXQmZBh9V4ZQolYZ1fngfGu4JP1hUnLYtCgz6udmDWsLwti2MwoCqpwhgkC4
Rb9fZajeo5B2kG1IiJLXcVOOWlT1fXun9UZQcXmTeAm6kkiIfRb4idzNiyZYjjOv0ZwgdKc2U+du
Mlt6CKc65vQ3F7zyZPcP2eLsCr8L7sQS+J8SUfOMZOmg7mN3jVhurNZQYQ0zooc6Z0jkMCYadJZ1
3RYxa3/FUaGzq3FjVzIYdsnYzs9+Umbtibxysi2qlN6U0K1cCshyBDhv1NTNPB5zSe5W5sfl3sT/
5W4KWmhytAoi+QPh/c/8/Q+EbX81gD98q78lb+Wf5+/L//H7AK4Zxm8W4TNrkNyaegFz+s8JnDD4
3yAQ1phJIhVcLF9/guFccDhQd2C21VuPrOB/RnCDgEqs9ji50RCDneHd+jcSKn8cwFHjInRzaPBk
zMe1jQ/hxwG8ietMzXTau5lmfIZrK58G30Ig0Nh94kZ276v3Rnnx/k936FcQ2g9j/++fymEBnJEb
AN2+fqs/Qcaen1BFUgd3I683K2GVPXRzkv0NsP8j+P3Hh3AycFfyEh7sp0ujerLzk96/IzfF/jx7
Qj4WSYdk6K8v5Uf0+/dP8cBJKL/mY/Sf6YMBskkMtn9H1mZJ/5qZ2He2n41b9Bv6Qa+9v7E5r8DZ
v7DHPz4O0pBHBojtfxmzipzY6WXw7ozC6E66sh6SyXCu5eBPf3Ndv7p7eJj/+UE/02luHXAynjy0
OsKgPgUJDCfEv8tL+tXTR2IYTCigEjrIn34iN0GemKbu2vVENYzvjUmoKKC7KheCc+cgXxvn3CT9
GwD3pxDKP26iZxqgzwg8McL/+PiVOUqWtPTvZGVhoMB7y5Ta2zatHw4NU01QPAyM+dvaK70Xx5c0
FllV8p4lLqZZi7x7RszFPuWc6q+mtDRiTslV/XfJGr+8N8R74xFAKGrpP70jgxADhVwwKEMniZ8u
FjtCFYgUBvnId9NagtuW+O7DXz/Nv/jV11BcHi3sp0jNf7ozM8WmaaPMOwKzwFJM4rczX5/+xgPx
i1eG2LHVQgJqTxX3T1yg0MQIDKPfBdVYRB54xeXuf+QiE0+WoHL0r6/pd+/Zjy8Num8+jEUYY771
8yLXrm3Vos2uFc0IzlY4zvQ5yP2yuRJ+5TdcYoDSrzSAgjZEDw70J61JIwzdljEcZsQk3wlui5PN
UtUj4k7P5mQ9Aad5e0EXQrXJkR9euyiogs3UKC2PUA+49wXxJDSeYM68XfK618Iu7RVjTZC1Tzi9
2ycKzEDURtWJ7+koe3iQxNdHKE/mV3pgFL2iVJRYL2jWgACU2eePfavzGCD8OSKTtvptog8Gp7gs
o4+WCF1EEX1XGyHvrrqmWsNCUuPH5gb4qXhzDFq6KNReCK9rSMLd+51lPcWTXfsMjoF1LwArERfV
LVOToH7xLqexYtkDJwEwzZPgjCknZ3p1jXbOw7KrdT10Og4TETHApDo0c8Y/6fq4/2bTbKZFhdFr
H0R1qO8iz+2jX/ce+e5UDo6RL7T0gfsYHE1VV8HRWKrAjnjZkpPbMXodG2xwj7pVmPkuqWlQo+l4
0qJWmmi6pJN29J0UtN3t68YYG2oyZfHdT8gzDRPNMJNt1vVLc23SZIGKlMVsDundIe0rkUL7JtQ4
FxvB6nAI3CL3ruLBnvwdXbvmax0TWIL2Wy3Nxu7wsoeCIK4Oe3kdPBCe1N0mVdLdNBWfEOWFVz7W
uUuLFO21/hPbS7Lnr+tp6IOWfvG1aaBDsvStDdCiuKWw0Dl1epC8gRtVOcWvaW3sXaGKz3Um63yX
FQ65idJWw3UG6w08gcKZyXuhB2MPZlC0m8oLpmKTBlO7yVMdELF1XRRLni84NoIx12+ZMVLUY2mZ
1EJjmdr3SsbeGKKea27wtvV5ZBWKvtWBGWcKl9xD2zcvRfLhjMCPoY2Yu4iSWswf+tQNQVhJL9sy
HpovXjsQUbDQg5mHuH1iyti6yeo2ojHim6YYzJLz70SlR+VMDULJwp8eetrNkOs11ndICJcxmNHv
ZCbFdNPkjAVhPZg4A4u6Yuot53ShaHEwmKkoZy36fV06pCYFU2xou9xZkHcH9mQTkN8LkWGEnhsV
Lf2g3xNrU/OK6YJh0hgnE3A8aEbaOxLlEzKrp973ya91upFBVXZ01vLeyI45kB0G1e6mJOU/J+x3
UB+ZMuwnsyjl69R32YM3kTpJF6w7k2ipDdbb1M3lk+1Vzl1hLdk7BdH+uMnsQIpNTv7csVE8zUdq
B9UNI0eT7bPabo4Dk7+KuFaUdebED7T4TvWu63HyhW8gX2rgTBcl/QINYlYr0Go0wWtAchP++RGF
N2MUiZAbm6iYL3HNxLo1ubcIQ+mwLFBG6Pq5pPnuNbOXyYhqymy+zfwMOfr9enw0zLz5wCsZf/FR
CLdU8ZjJaysN+1lZ9CZRx5zXn/IaQBp8vECD6TRNkUUm8J1Fu1Gubn3NMTVSNr3sS6yl6dmUZlpH
lhY7ZBhTie3u4gY8YjdVHcrCprbaeqOBKD419jg+6iQUjqHSh2clcw1/vEQuEhqkpHAFqpv1KFns
6dlQLjFjc1uiIqSvNKNqFQ5zXxE4IaN6GtMz5aTMeJ7mOzPT4GiXETxH4kdjlxj09DiZ8X0SA+xK
yrKsNjNRuMHGFBNi2dQ0p1vaCMu7qZnXHjtHM67RSMNlOGNv6dvBgcpZlYxJAB5VFxRDTmN5V/Dc
+6AfbVlvkeU4t3KqNCtKQOGfMELW9tWYT8VxBMfyz7iKiM6rBtGgBbTNLNZ2Ad1nrEBdU0OsRW7j
VNm1T6ssjeMsx3WP28KphoWaajFZD04lfA7gujRvADxpN541K6022og79UoL4FfOmT1JfedoQ/7u
tGYbRB79sbQ781Io5lkfVskLFoInSSgQrJrmNG9Qd2Ylzb+eeTJoIf9eN0Ngb4H66Kq1pjahfRjB
JGhB11IsRgvkwclG/aRhhlChbiXuF0E1x7Xd6v4Ip+yO2PQtV/s6Fpp8Lsc4cHYSKzHK8FzPXoeq
Km5JmBu/ga0Z3ziI20uo6oxfvhVpOh3pUUzzjdZIOtjIiLDvWjNN6y2VKqg9n/1M6o/dDEW3aWf6
yg6dr5J+uzhZoUet1YBsaintwGFKKTnOAVU6yQ7Oz/rqqNxAT+eJQh1Q3jl5pLycLtRlogD2YJVt
oW1dX3g3pcSfcej9MqcbyerojdKDTsu2Y1uQ+ThWdveS5z0lMmYfVC8g10CSo5cP/SkOeHo2WuCz
T9b2+mDZuCbQm1at64W2la6JuwqazaopFKNpryBFnHBXutwKOXZRkEx4a4Tbo9mGXKzGnbIrqtdU
T2hSaLnE32313E7hYIbB5UnUFY2RtATFH5ZCMtRPJeU5aUxCa2gI9qEdJ48y3s4UT8LkBIWwIi8A
AYhsnCJxiNN0nsBHp0pGxUgnbhSQ2maEGfNFD6Kf4GqYMh76rVfEg7lhUi3gX6sy6aJcS9nlXRHL
7qyDIfQ7aUz+uI9lw0blYqzJD1lcu9q1XjawrYqdINg2TgG/VMnGesFk5R/xg4Fd9Ii1P+ucFKaw
p/sa/LMg5HIzJpmkx0+LRfBYWTbbzyeIBFClCjb4bqkM79XscPqEtrSnTwXNT7QJ0+Er2YOsquTA
NMGXhB2mMDLuLGaHUGI+/2S6JdAr+Q55x4/icm6wprHidsajre+SoTcqXAEc96IO230XCs+uF3DN
aU1jJ5p82ggUHN/VYA3DwYwltagKJcbenGNN3Wazlasds3uKOadRrXZAY149uJo1+AcxT54WdZlP
gxg8TmOOV8LR9fQpnuMiCG1nCaq9CKARo4E9pN6VvRggF3kx7E2r92xqUtDp+kH6Bu29m3SKCZKa
jEDq+25MOpsqsg7WPzSXvlXFju42r0AfXFw3qqivxqQBOleLTaVaEMDboK0xiUm286T9JrnR1Hw6
qSD9ZaidJiJoAxsVfH9JT9IwG9cDPOIYuhxUhogj8IC+pmoT7GJax0TW9yB41NrTh1bFS/lULEGO
7kstYI0MXXa6p3HN2So/1R6VY7jiROHT2B9bmoZHiruz/DMqZa88Xo75/wGg/mE4zH7/twLk/FZm
f0afLv/8D/nHbyaRTyBIKDzRf5My8S/wyfyNlZRIcmyICK0NH4SpbkSfoiFzfgPQWAWDaLwAh1aH
/z/bUfTfCKrA3npJsuTv/lsCMGavH+AMpMlrLHOwQkCrBhWw4cdJHFkT+o5C7mypdOfQ5GQWbEoF
EfPZmvhmlIRqghrgrArWanY8c9NGA8WBeQ60Idg7bteO95ZqTQ+XO9PFUU/INvmedoSKnrwpHrdB
xeZ9lKVZyKOZD1a9Szq3VEfbT9qU47GexrvWKesBQkijGlFZnJ4wWHOk3dAIkgafOy9rOIPGc1ZP
D35nOMVXf1Jk9IYW2gJEJXVVya85NbqfKkuKdpM25ZR9VZKBDWeeEAF+Mw6tn9JMZOh4weejgfXd
u8vSldNT9VLmG2YaI35kyAnEHjpXUW2rPfZT8NEE0xkVarWxREGptnYtCEaOOXeVeRsyYGPorVjL
YEB0sGp59pvAf9Y5Bw4BFMlR2bGlQ2azY2IGfrKz9MXGOXa1dIGst62jFm5pvvgVfdJQ0tHSWlgK
6sST7LCAJ882pdUijC1N2buybfvkNAVFh2EtS+WzDb287F2ZymjJINmfF9K1WfO4AlEfC9VYnxrN
i68HzLZy1xSaOpbYh4hNJrr6KFmiZZR2wngkWgUrTArXXUT+EPvxcWlwtURxZxv3VmVj5zBwevl5
ZDSpes99laldE8dK36vZtpJb1qbYisokkO+mZBqxYuQ8d4JzaULeoCjLsCpm84vZDfNbIX1xh9oC
42GZnicOsBtZWDRhZH7n3gfa+MShzDzOmWF9K6WRLjTzLhP7TavcNN3VisDDD2Y04pht2nfyvWPP
ajgTgJPjGOyD8XNG8lYb6qTF77F1ivKV0bvDfAUjTlduL1p7O/dTF9+jPPI/qd7Qc2tDkF7hfcsG
1uFvxeK5CudR301HjrCBuIFe0xnUxra0zCRifKHsfm8tHkN72EhjKawDUVQ5vKdn5vSNtrrKzA8g
K6RAkTbrU77ViZRPX9reWbwvnj7r2S07bDx8y4j06wFirVQsIWADbb97iRurISix52zWbMzSSs7D
Ysae2OmCl3I710TZbYtGyuY9iCdqRZgeO++hVb3InqxESn0iRDvDMwXX1Ej2fLPr5S3H/qy84diF
U3bD2aI0DrEh6KckhgcKzskGiHz2IXZgX4vG1KrQ2LjN1JyK3PX3zMewz5Osb2BTKoAH65xipqxD
fPbzAwoQ77UtuuQU54a5Y/gYXyklkuyCXvFeTRwYs67wmTh0GuaMZZkivlmwI/2iPmhFQQVzEFPt
jJCOGWMuhqbmBNSa0SqoOJmjX3K8nuvikeTHBrJuHnh8i2F4nodBnFjj8gM9tu5VjSl6EwfTd2CP
5EbRXgyK6t83xZJc6aXHfW+STvKdwfjDceJ9EGQRfapaZT36pYkzO6uFvddZCa8msjOgZOOcnmNt
nHcJI9ITKrLlLuBofAWn319f9LKzFO4qf6VTvbRSFaHxG1/sym7H7dhZRE5zNSSd+ygQjh3ISNhL
yz85EnAnKGk1coe+22I56N9Hp/jgnIIfzWvuDPrHN2bdMgKbmb3FstLuCHcFeLAz5sHWiv2NgTUo
6ludikBTakezzCDzRnlr9EyI+cCsktTYCJducaIxLlyoZOH6kWna6hHB3bAJ8n44KaGCbTkxdS1G
pUfuOBOHq6l3Z9Smg+N04r6X5GRpeuZHwMl6pI2Y4Uy7iCPN1oyTnfn91ZxO6edkLrxII0t+E+uu
2HkKDXFWdQ8FJbw7181xMPtusl8cfL9JOeQ3GZqXa9hxcY9mODuOmTt/qYS+av8tTXvs0vbddAKx
y+CqPye+N9zhA1ThkDRWaAAHcEemPakj6UlnXoL8RAsYa9V4pNDnLVlGJBcG/3h9B4wzdfH8Ex8q
33FltkEoZ+6qVs440zDpgMQFh5S4+OOgPPOsUs3+bOame7L9sT2O0PZXDA6n0RRys+DEXfcwZ9uI
oT7YMpCbzhmn8+Am1pUanficNGm8J1jWPKi2EW9U04qtIa3u6LZ5vJFmNRyCpX/3+Am3Dlbce47a
UKtlel0keX0w3Nk62eiVvpS6S12yTirCzi40+Eubst0oMAL9tiXN7HGCY/piZhm5j6XfJfs+c+pj
4/XWrQHfHKFP9vUjEN1ggMlM9TNGu7tGy9kiNd2811CKbjSZdjtXbxmuzKpENqg/jMLxDlaVu68C
cXpUIUDYZTq18DPBCVdgl9ZLMHvOJjdpIUZf+aGVA2tNZgmTv0dfdhzRQw2KV8426ow4tx50Evop
fVGz4L/6cN/zKm9T4M2QtcyPBBTptkOkwwPUamcq/sCMhL4QXoPo8iY11m3d1h0kAFoel2JXL5Z3
1yVud23SFPx9WhJLXg86GiuH9nrmAfC40GsGAvXEbkaJgJNnP6V5abVw6T77UPJ58BNhJLeY6AcG
nU7K2NW2aaLlXUktN1OvQGwyQnuXzHx+6nkxcIHl56mlrz+4SPUH3TRMJsXjNGCTi5BjpsON72qy
+gbz4sZvpjtAR6MAd/pXBs3miJYNAAYabqfKpkeS2r+SrzEzOk75IZdOdutLDSu3m5aPBREi/l7L
FkvfEYXjFttgFMmurifKcQe/au57zvyIfWLjnAduvxUooFyK5NW8I6R5ORTLgH+c9MCIOZh6e6+A
3B7lgG7Dt8TRyIbxqGlzdo0Qo3pGOkk0ddl6zQdIHicth273iNDFhgb52sN9Wj7VSM+p09a8KxIr
qkgwcp41L8nf2o5kJW1oJw0buzPsREE1XTktBUKEFjEUcWvzi2QqO1RNUe0YJ51vOf7GyDUzbZ8s
3tsUtxzrEs+488cS9Vzl9vfIRFk2+IM8NvngDccADZ0WwuDWnNewD8nCfWglSKKT52MQOoS+f5gq
I7Wrn7ynzqk+49vsH2oOOkmYpTA70hytHUNif6VrTLhhO8Qlk+Dk9Ke2kSLYqITensmOq3UOL2sq
pa3aOg/dkr4qFTwYVUqeAcfhHY7lACFFmt+iFCbkW40yBimO0TwAQsD4oySpXtVoY6/PXfOAerU9
W6RJRp7TZfsy9cpDk44Y8T3hD49+5qrrLEHDTDeF6aAadsajnw/NpnI6dwcp8K4FkGb9SK+VUxPB
0nszkcvxGLQ06DUK67HZkINRZ4YzH3qZ+fACZWDduYuvfx6sbmTQJjCePSkZ3ZfJ7+yPpdLlE1sl
uFKvlpIbSEJHWqes4coyjuiSjcd09s2zo03JM4ap/L0QoLubZGjU02jq3cEDiWVvr6Z0W8+aeZ6T
Up5TV+nnyqjiq4I/EUS21urXCza+x9rou5M9EzkSBrKA/zPQc3AkntMnSKvkbMtMIfeytP5hRHm1
7x3gtLBYlPIjDh+xfE1cMiE2hUm84jdV1f493xSdXYw4r4mnwopgnQzz3e+wkp5FJ8VMNzi2lZcO
1Yb5KR+M0QdYdP0FO7FOntqjUTVZe9Y0lLmAFj7tpWkyyJoVjZHGDsKSSvPxKqg6NvhBKM05G6O+
yG1SodGMqrJVxpWdAMHvvJH4tHA0CSI6+M5IKFyMAUQzmOCVzOKDMKrjGkYQjQwKUS67F66r3SYT
PRWi5Y1KNTbAkANce6wsQlg0MqhO0+C8F3GhzvPiBHeSuIpTVUjER2QbAEytCvLBQYzt2VRGGIA4
NKAlG6fNT6kDCEXxQnvA0VAdXWLdjo5TfRmL8m4wx44QZDZ9bx6/xCZH9pa3eqNQB+81Z3IPGtf9
nRcUwpulG2HCZH7pccw9GV1QXAWTEe8zr3PPLKY4BWibX3aapWdv0u3Kk4pH601vMRndkJSnPpR0
veVgC21OmZ2I4Tkiey7kxihdkd9wrHdfidLRl6tpNKhDsvOy7z4Z/ZCXL1U2q2+JQbFGRK69Xx4q
wx27I9gc3wzixDx04+S9Ep9aAWbacRDvUFEN+hHZGeLQmdy2I2Ar90PLGmZa4K1WbPVpHvOoLHJN
56TnNkTsWH5rbX2voY+YtBMeYQoP/OE4oIu3r0zlTPLT7M+derMTxLjbdBjijwwBR08pZzPN4Fhs
PbBQWKeuh3r20jevr2ztHKe+V91p3sit8xMEX0ExWCznDuK3qyUgCjtEhaTSCNNJ7G1s1VqQXxa1
7ndlHBtllE+yTe4Mp/SIXCEYxtnIMU4XOqIxrW81LurbiCS3ufGZBd3IJ+fH2Q3jIuNDkZe+vVk0
jV9b81L7GtUXujzDdD32AbrcKSVAK4DcEGsBLSXDs5PJ8gqxFtkY8xDvkLbqn6iQyXaoym1AuVx8
IGFLX4cRrbq3lO6LhmsMO75R72Mtbvd5TXTGmtNehp3pBcCmBOS8EwmT5CHZE+XB1kvz5Ks62Ha6
+7kkmYUnX/eqq5REoatkMtXWKYgZRaXpbeBH8jCpu+YdiqaCr+JY8FEhGEawaZbBtportF8F+rSD
5oj+61wuzZWO2fm9BVJhDXRaK9ggCrN3M4E+uNt8vZujlcxZtonNVJjrVrvXcH7tXIARMhKSxtib
idmjkTDi02wk4x4TrHk76zX92M1i7Lykf/ZApMG/XWOrx4U4jY3kzVtq89qfC/OcwHHmqG+F/znI
KrldTL1/txptOJU0M+6UCd9XFb75VWt7cUoBbe6TGSQv1Dt/2sWzR6yKwW4TDs5Ar7JKybExbYuB
nhd+51QuN2XRfe5wfGfNglFbWfFpsuH1mLeLI55+2cPX2sF138/5JnZi56GZk+KpT5LiuEqK6V/h
THNEEjiDSprGcQb835SDik/pSiWaplEcegNdspP07bYds/6sU7geH+K4a7/kWV8UOQNBPQSfdKib
/qrXNPoPNdNJ1JXmWO1abZoGBLIZwsaS4ZVN0P8eD/0fCPIfyJD+bwDyv5Zv4v0ty99+6HTmf/kd
hHT033xEJRjYSWtffZ6ISn73odr2bx4FjJjPUaqsSjaAxj8wSNvAg4bIKVjj3jyUIv8SwFk+JjQL
zBKTuGWxHtj/jgDuR8ULyYboOrGxrRZK8FEyI39EIImQTxnjUx1TBpHegEjaFw0P0t9E1Rs/qnku
H0PuIHQAm7ZJHdBPRrcaTMNYSOrcQlZ6xxkJyZbMvAQh/jy9zJb9dYITPozCrLYtLce3LlD9AQVI
8eaqsj+7y5jkm77O3APDOVYgOsvCWMTd32hluKt/kpddvqYDVwAk7NC4QMryj3cjY64hsqQ2t8DJ
cq+atJZhtQTJaejZ9tjlzvTbweSghwn/9Mj8QhJ4iaH+l0jnj4+mwIOuLmg5jPg/fnSNsi2b/cJc
EdLyfipl/8JJTt9m1iB2SN66aGn6+K1aV+4y1fuXJk/liz2QWFq5zLTlOP/OKGAR/3UD3i8eDSJu
yYxwV32m93N8fZ6uLuChhh4UJlH5ipicXelV1cdfX/mvPobtFSsmz9/6zP944Z002Jhlr7ZNWolj
DiwYoVASu//Hp/C+eOi6dMO0VmHhnySXjdvWnU002DYrlyAqUwR2vh6///WH/OIpd0negDvgEUJZ
+pOyK+4Khqsim7dlFltnZLHzZh7r5t6UbrKxlhhTZGCX27/+0PX+/PDgsILASFgmWd0USxrr/f3T
lZmWRA0xcgYiVgzwr8luF99MQzrOklei5+A/Z8Y8tH5tFIyN8/zXn/6/fr3101lB4EIMqqJ+ZjDo
hEiVpHxo647lLWWh3i0Ou+H+rz+E5fDni6TognR1pJIe0zqzwI8XmbQkFDV0Zm+7hriYyUmnc07t
xVWxEp4AKkn+hUyJYmsTS3ZGRQC4ZVY2a8xSsovKb4Gp+tdWJ1ODoKekVgzf1vSaEMN1KLGUn9Ji
Kq9Q/aOgyAqo65grIlZIdWEBxXtXGwtTeLwM7peYA24WEqAq934lnR6Qd4Q1d9wat5Fpj2u3jj48
DWLOEEtY5kmiG7hTVjdFeSr+m70z6a4TSbf2X7mr5uSCCCBgCpwjHUlWZ8lqJizJsul7CJpf/z2o
sr5K572VtWpeg5xkpq3mQDTv3vvZ7ktRNMzTc4wQsV3mP1VnGw+506xHPc06WvmY15DhRX7IO1df
wPOtv5Q9xd9yXeXRaXtwql35A7xc+2OCpMSxOr6Yck+uh9mMm4NwGP5XSzMUyDO5uoRV6V9IJB+u
J1puH5tdThcVf/oijef8ceD97/CMMZwJAT9jEOM3VXFubq2XiSjsoR7rJ5w5GDKyDrGiXWx1lVcZ
mCoXx96kKEk14pWbVZuI+MjYG2gI6sHRh776hPOZZHBe+eAtS/uazBceoXLQ21uCQh3Y/TDMu9WA
uEJrZ9uB8U9zv1ZCPw+y9A4lJUKByBXnGG7k5547JeSH8ECVa9udBA3q5xg/csKARnHWN47RXUg+
whAH23Pa9PrgSqbITruAymQRD9ilrVNvNO4pz10r2hDyT5M9tWdFMzLEHdYd3+EvB+2azCuRfc5Q
9I4bZ/KoIdx2m+eMGZJ5dA+j2ejzxi7MSMwzDIT46zoZ92jq66kzzWPRK+wuU3MENVZfTY71Zus8
DWOzwksQt/Y50S6G6kkxXdHmm4Wp0+lDUTrn41osF3luxHhCmuFVTeO5dGMrbCcepjYOqnoi+SLt
cJqzp9Lq0W3MyykT71NlQUfDmpMVwz2zgu2wJVl78mlsu3WxeZ4ojhOnuikv06a4turcOSglocqY
4tXLUR6b76MsrwZj+lYnI1PhdbyIzfqZAzujj4RfXuk6xsGifTQidUZEOo1XEJlCYJ2ydMlw0JkO
gCu2gwZkc7AEtyacCM2IVa6xxdeGDsTzPf5KNNcnrYWNi7GNgaw43pEEjbHd2UNUpPLG9JhHE++K
etOuYDbV6E4FIMlA9PlwbcfMXAbLP0ErlNFUi+1+MBZxSjsd36Lsvy9EGc+yddJfMNToQ00XysUG
gSyYjL6MKBZCTa3WLyRIyiDH7hU67aDPsWpcrt183tnLy2CazTkx3+dawyZmmnOTb/WdUUvv0W8a
fStK038h/rudcrO86erRv60rZw2zuasjEubbQfT6gxA/UaW9Zshpb91kOauL7IOxZRwMzNmjNG4H
IkfOzm9NHhmgXTXOUl7GBb8033rVWcvQVKxv0FgZB9fe++a159Zgach62OLhL2Zi/EqrkRnY2M4O
2pt5y2y7+p4461kp1WXStWZY+A1talv7ZGTLh+F5yQHT6BaVpXFu46S/HhbjO/1ucViS+CoDMJ+M
aDj/YclaATZXRKNXk0drHPFxgUl9j7mCkTVPz2Y/fcWYddM0/RNaaPfFVeV4NKiHztx9PVydE3eP
gvv1kp+t4DODTvncPoiPtwx37WVFWilPFprIsTFEGeJJ3V+n8nYxGUOLXDKaqdrQS33W8kGdDf14
MXf5O32SFwwg5YWTTKDSqvVNd0YdbHidAsyiUdNOT32aEMod1pfJV9fTxCyimwk2mch9B1vW9rvL
tI3vgz4BijAf6yF/Xmej/DdnOufTWf3L3gwqgiM/5w4OAxab9K/bVjmU8Pky1R58A8Avhd1zWx+F
k+0vhRP7CX2kC4lvPGJ9d82FN6b7ql9dpqsuSsehLYABRLoRXXxcYJLeezVeStZNd1vDsmqa93mY
/Dem4so5WgNFCbMe54dpboafyZ6QDi3DMMzzoexW/FnDtL6umZ++M8g2qfPY5dXQqZO4wg7ERBQV
qnqTtmVMh6V2ne/1ykk8a8sqCTD8UUy6KY8scmkUbwTsiLxvdIPzheHUdJFp5tjnVoRz46izpXrn
8RM35KD7W9NJyOoJnSbOcU2N7LZpJlo/8RHnAfAtCOEWcPLqAi4jLfSY8NuBRPIyYPqb4uI6sRfv
3mzHLT/zmBm3p2VOlrfUmMdAqsnd3mb4h2juysm2u9QkoXAwu741o4bskRf59typYCW9NoYJJzQo
qBVMh+Psxc33uFJde/S1IYxoBhExB8g61Y1no2WHZVM5j85QlYBbxVjcengJ2GgcPfDLNLzFQzwT
/pVRpIPiJrOgphHYw1Y1xKYzR92IyoYB3sSiseOmo6zsbXLBQKeLgOtYxd0C+0VFdLVnMC1yPPdY
xJjkjEIuI0QL3BCHXs7uQuohy/Nj29ZwNOc6L54WZQjSCRNTTnSexlsjZO8Nm0ZSYRn3AF6tl/Ss
+tWxd0YAwMA3gMCWyFzcHuIBnceO1/YU4zV+djs3/zAZeeB1zhOWLFTz5MNRtU6jPa7tYIhcGz9y
DCf7YQ9ACoJKl6iiZIvxYJQl4Y8kJbF9JroK8DAFUC0TTFvb2M7zpHLP+Ue/or8g48HU7dBZBVvH
tbsZVXGlnN6L8Zzb9WBdlKCD6iysQRLHJx4NhGSNr1JjpRXZKddCb998D0U08rmsPhlDk8kwTmnk
PNBVZF/kbmf30VJakgFxDu8tlLC75GGslumxBzBaR42Kl6+z7nANU5dG3rpzZoyAeEzQsURqllFS
ME8OliIdx7B1SHCH2zpYh7bfsB4IMzGZ/0i3Z4HvkhU9j7E7YUNV9F/dBu9OalnGnWttyzN/JSJD
kebF94l73BtS6fIm1s655bHvOzC/mUPEQqilQXDJ9Q1OTEwOE+HdKrRI4XQsUrZ6STq6lAKd7/Wr
zFfJCbGQZmZI88tGila7O/ODcXBUFsP8fcgcFjsjnuBtDqBlyUc6Vm/xzGrnHl2jRw40mLMHGFw9
nwEXR25m1En+ZBgeoBJg1lPGdXPTlMTP+ZsxoKdEiyvY0mxryVbeo8H4Bt2AX8RKdFMfSgtfedBU
6WgF+FvEhW05Y3GjLLLES2KImEleDbm5UC0IWGuOG4L7QJaDyvMBqRoyib/0vrk6x3YebRLLyeC9
zrKmAIb3ZeiCURX6psE239Pf4RfO2QBOuECEnZAv+kL6z9h78vLScjcxXeTpBMt5gkqKed5rcoHX
AG2Qg4r35tj98ki2m6pIyyrNgX27luORpcL5RvGtqY+6qdribMUWxCKGZyQQo0ttcT2s6qNcEf8W
o1+7SyISxvW8mvHThoHAvfB5OqjM4gOb2fTNtLxY7JxR27aQ7g6KfV4erTyH83lt9b4TObjFx0ML
suZmmQXl1OlaYP5Wuy92NDUkbMZ5Kx5brbYK2njZm0eDcTIReD68D9ZYWwRty40SYDP4WpyWmf0V
8m2SHlYlh1uMNLZ3rSW2f4wjbnytncX2oLoUpJsHkeNsNWvOo2hWWV2g/Ej7AbHVfihn0hMgaDsP
76VHXUPgqA5sIWemdyGqdiSbnfYfUAq2O6vSuH541vRTox15YzOO75GSrAQfhbZPpC54XP3KK/LI
n2cGKiT8hyx0yZ/weJpOHAfAbBpmuEolvIv2UtMQgeRLUmQmIw4md34HaGBUpMANm465VgyR79ZJ
HbjG4t/XzSaRmqaJWLnUcYX/1bWA4nbGSAmXA88Aj5WwT2op/OW8gDjphUuN4z3su7V/MZZ0EzjI
867jDlC2j6vIxvSgUYrohZr58qe1nTGbShLVzpk1jPF3QdfQD1O4UFqlNPQtDBzjh48hHViPINMW
LXkyn0GUZtMkPuS8mlXSjIcOHeGpYtEvghTgSoNM7BmskbV0OYrN1fTepXOmoeOgCAaujaICk8Qn
E9KLrID90fKv8edxaizXnYc8S/o2zuyFUXLJhYHICW9YevKcVt+o2MvuizGWViicxoUQVe/GgbaY
oBVra+Igkez++1Nh6/INxxJs/tnMeNoTyAoGjEqiKCpLH0dnTDhWuUU5HlgvAJCLUaKepYOhiVRP
rdeGxeaNJeY5pkgUN/rbocOI8oCgnCjcWVtzP/MQ8BDt9xjqsh5EPM/3ozsBl80hq9zOoz9zvmAj
xUGujHEIZpcrU5RlZfmeaj/LQA1Qyxf1Qz98KwbXu5GYi/jYVWNxX61TnQUZ1a9JuOm0vBN9gYOP
mM8IEJUoB/eXJO5ZNiEgvbcaHCw/21Y8jXrkHrOokR0cXcYGTUF9TXdW+0OXPrhVaXPSz9MXA6Fm
gali6MtKTaVzOZted10ws7gnAg8lWYgYo0TD2pWG5WSX8bHSWHvQcsumg2YO8YatAU4X9qtBhoZi
FnbM3Hlc+LoTzmFT8SJYos3flgXmBbmgcvCeuBRlQwT0ftseh1iK+oQklFwoBL8XTW1CEUo2H5yD
bIYrgtswfqUeYenDacLS9uR5ZHNnPp16mw8edKNg2EzATvlCHviIazJ+dkabXbmS5XxXTk7hHRQH
honqt3HE99aNmueYQ9uZhF9tgNteuxepdOYf6Qhf/S/tPGyQBww6WGgwJBnOBRfbzjBRaRglW0rj
euUNZnmU/AugFIx4jrVYuq99nsTcCbI5/aHA8gPlQkL1A4wOdCG6nN/g4tCanBz8wS5/EEED9CCw
tlEfL8r8Alvj2N7YMAenoKizPo7+euT0Wdj356O7VLYLch4vkv850f7jWM31sR8hEB4G26kfhJ34
uNJwoqx4WailazBmPrROZV3l9oqXrh37w1S1UxeKWvO6lP7gnTpfL6e+NVroZ2KP06immuWhyAz5
kWegZj+/5//qL3/zMEb/awHmIf3xP2dv1fuvFMD9z/wDQiB/AwHI8NCG9ykpy+U//V2CMSz3N49G
u985oGSx/+kDt+Rv3N2IzaLN7Ni/fZz7Dx+4/A0LpEnjo1J7I67zH/nALfHrFBXntzLhA6PjKoL6
Dg27v94TW0BmK8UEdxhmsBAYNBm81nhT73B/sgl1Th6TCrEtoF4P+BqIi+wz1weus/PH1pZwfBKm
JhfbZ7YEXk75JFeTx8sgc3Aq9xgKzSHCPJOdaUd+mm33tLNC+DNbe04vut5QxlWHwJ6fz+uUPU7Q
sV/7z5zL9pl5cT7zL9lnFib5zMX0jueNQW3qO/czM8OZ3nv1M6+pobwkjPC59EoSHZ9Bm/wzdGN/
BnDczzCO0PPAYpzGjGg/kzoeqWgZMrWhOWz9TPO0GwUTR/5KHF9tJ0n89FhxA68x4+/DVipY+6Jg
V94+k0JJbTVxlEsGdP5KlwglKzaRIvczXjR8Ro3iZI8dOZ8RJOMzjjRqndMtWCz6gdCJfT0Cf6Fc
iYkEm9akbT/cbD8dIdb0RJ0qi3grVs/OyE/STteD8ZmJkns8qvhMSs17aAqkIfkp6zNL5S5Ljeuu
zzPrsLWCK5OU5PSQvQlgZQaz60CAKcIp/ZnOQmgmqbXO9O6FideT4DJKmpFCfEUi1PYmPhwrtZOj
b3PxihKmbUvQfYbBKIPJTY7iMzxupyzEHGDBVEnYFRyPI28xtgeEZyY53wgtZjBw2kJzCNicYjxH
D8aKSZ0F/XQaCRuvWL6MR65DdEkXrV/NbG4V01uvGC4o4bBY3EzIW0CRSCUchmbEe28vxcAo3IhZ
7/+7qDEG3lnF4i9l5Yc+q7OPt49P2PFD8/6WNH+MuXz+6d/XN9f8zfbdvYvSxJllWjuS9/f1zbV+
8zFeKwWA/He1+B8a8yeaxYb9TWUZSjM8iH+ub7COUeKowFMKmj3r5X/AWPnT4uZAHUDD3knBTMNg
oP5JejM51i9dQkAwnefpTOtBHugK+ncVbN4+S/vnhu0AkJHQt1mUHclqjtT86xrqanqipmE3Q3MI
/UJvBs0TaA1OH8DSSl+K1Da4sGfg1yJzzRfeSE2aEpjcstysTp2txy12uBi5ramHg7s1LoSjjMNf
IN0xIwNM/u+qlfZ0U2nu8YeNEdW7XcVMJQ2JAJEs1fhtG+xUHUVNx2bEy8TJgC6s4WVDuLntVztJ
Lgd3i1UQO6u8K7OJMflUTkymwNHirHQso2J8xCjAOcXliOEpV52+zSV0uKDX7XKt8f27B78rfONs
YXkDPhBTLVbVCSF93D7cQJotTjklQUUGjTD7289ZzWQgRJ40N4WRZt8yPvI8RJScvnWCjh9mQZyg
Atuo16upVLk8YdW1iQsV2wVUTrUFLprMbitysGlWXQkRDUCW54QEUTX8s4JK1FDz03CvsOuHavM2
I2Li716ncoqpakKwu6NdaS6wD3I0Jhi6y2lkc3CyjyUBdWIJFUUn9GNdG7oQ70VCuhQ33N5e9oej
wf8htP/paSRwxY6NOouKiN5s/3kkW1TLKNRKKlhuA7ztZcP+L9Pp+NdfZWck/fo07l8G2wb1mB65
s9308UdVdq1jb/SnwSDoXc+nIlP3A27RiAvCcOnJlqkDPSaXVk73Gq9tfrXEefZvvof9gf/lheBb
YLjlOLTw4ir4hA//4QSb5G3M/K81MLmmwxcqYuR5NmT0GNlpe5gy99+Bwff3+M9fj0WGr8q7uK8d
v/7Iow0jwTZz8tbVQtZ3c8aoHLlx4li2zv7617uvlH/+WgrRGWTC569Y7p/yH362rk3jbIB+F7a6
sD5KUA5u2IlseDZW7YJzSImFcDWvnY2MdQ5ihTnAbZOY5o8ZdEVxhGwr4aEU6T4KaPRNp/nmz+LN
H4mnSg04debay3g+6TK4h/XGKcBLuydfqva+J1N4lda+QoNu+r9bZf57iP/b/gD+60P82dt784uB
av/f/76/WfYOCjP3ggUHVdIXPOl/39683xS0Hpp9hMtRnKf9nw6qHRMGQsw0XbxXvEI8Qb8f3g35
G34TwDvAcKig2Rvb/5Pt7ddHUbG5spbwwLtKKF62P5dM2KWnuoH6wbTv8ju7aYaozUCYkn+U/8ZF
9etX8kxkJBRq39pBPpYS/v7C/+GhH1vqq6oVV6vV4jbvsHYseqN8iSj84Q+/+tu/v7S/MP5/eb1+
/0rcedi3+UWxbf/6lXY9r1qIo4m0A/WZ2zz9y/r7dfVf+ov+jx+HklE+M/ynLki3P1nPEgdkS88J
3sG5fJ4gVd8MK0d+zCtAO/7656Gt6c8/EZ3BLi43qkY4G3Bt+/UnimUL6NQpDjLGnkYUbOziLz51
qsWhW0qvxZOZY1BNtsE9lImW06UP34Wdi8gHLv3YrWoGS2wdUVsnjKMBOnRlSFUdmg+clmb76k+Z
KQ/xKtnH8qZG3UjIRt4UsxT92QhA4jvhRxgD8DiRHIxGNU++E6+EM+eltoAsz/xHkXTuz6zeaCAd
6PnWR8lM9We2ZYYK+Svs/G6tOr6wBa7uwzaWDEaCFGBKjRmsEKf10vcu4lxBS5mE7Odrk/gf9znN
3y1hMe7acoWE3Pej+o4dWCG7ihiRl9FoCb69UOvLMpj6OR1slYd+HkM06kudc5Wr6wUdWMmKDgrO
AcdYmcMPhhpVfCjNZX2HCrs8LXNV/aRqzfnSNcXuk2FrvcdYv2GsSUSi+cHt1Ah9JIpnYjN2G251
Y7wPU6ceY7sqHmNSBsSekfmRuCfwlbCIqnx69vK8FGZkpdX4XHm0gdHXx2+69or21Vaivhd9QvBW
jHN+hVbpFeHMbBMXMIjhZxw4xXs9ZNk7b830lq4+WnHOCQ/pqBEo7aYUw5uyuFeGm8UnYxoJRAQK
eqokwlrD5EaQRH0RvJfOWQW7lLwvgc0XwKXyGgeWfwfOBAu7FhJTo+g0Ap3Ans5kfbkBXpQS/pvG
4ms99aIL66Kyv1l64TxqTWv3nvn++LTE5fyNXERMDNdds++we4evg+eK8ijIyn4hxgO8b1nc0uQQ
lSxXnr/gKkPSQEdM28X8wWAv/w77AIsyXjHHCUwySkC48SBHE+KawUXW0+xyeA0vugxCDdmczLgq
RRnjFMjq1goXYLlNNFdOfTeCP5jCcoMCEeFmEiqwmqTWpFlJj9yRm06wPVgETGeVvic9NJF7r8/I
crm0EAYd0ceaAbvnpeFqTGi1HTw9i38vGjwiXYF8rMeeaDXAkvb70GHYh8WhpmeS0c0UCDUDoG3G
eg7pvcXj5cYLUdoRlQBJIDeKa2NDI2Hi6jLLLZetusegkV7hsk4FeVcHRoT0UHqD3CvWV51nJDbL
jqNSsMD3KMG0lrxlJV+xPNAp3n5YKWJEYPSU6zF8NSBRpLD2H3umF48Fy76PIcVNP5jtzviEhlS9
VPiqmDSDqwwb4gBo+qNboM70fn9n0hQsLiktpxxrxMfagpoxef5NTAcwLjZJPMi3K+dlGIzsuwe7
43ZtkTujtWl5bvwhgZaU5XAtAvSESoT4gNIexX3Rz6iDDbN/3r/vCw/QvczFM/RwPq1inOZrCOXr
D09nPElTB5cfeRTjT+RTe3KAfVxPEUhecKm0iE5G1HEM/9azZL72sQFG0ZkIu0QsOD0MJzcGp1Wt
iYGksoOYEIl7gGTNQIeDjCW6b5q2u/zTrj0RsFKuX5qKmXFgcti/4c9Vj5KMI4RgM8dWxpq2VFGS
pPLnZvGoLP4i88DnptVFC6QgGdSlnw54NFdmYZtTlgdhN/N9wg9QHMn0bSFcMQomengGkY00rY4D
cltM824DjkQ6GSP3GhutdwZqLF/AVgk5By4RhUvpWvOLRavEElpVxvfECGvGeNaOgsWMYNGtA2WL
VIVJCtXPWtQ6G18BXbdOX11QgIopLGssAAcZ6FpiJhCRw1KyPjO5jzSR0nXyeolwpMgrDfNi7pk0
pN5eE2rCPNhn322eVppuxIQ+W6ZeCTuP+IkOYQNPyFscY1/KNsnWC/Sp5EdmrQ5dlk6ub+2yynWU
5CVhbM8cl6+TaxO1YB/s1gMZetc+L6ArLZj+Gj8LM7mOKfw5PXzHnIYkkZqTBKFQtiy+Azzfc9yh
yP1InwS4KK+2URrqhJJjpXSUZob5Y4oZcdNBaJNq1so9l6gALs4AgYfN3kZ5TjSuQzuqPcwQlpte
kcJ0gknG9uU6OeWDWZT+u9E5/avlLZRa28aQDHgsxuSLgyJwDW+qlWfkzECiN17WydBJ0yyLqr7M
Hg3Vmu9zky33tjX3Vchwlht2AxDrtgIw3YT2KvrvbTFbT0mqGYONsxHnDMq6PA86ipWLcHJV9064
pTyUIF1BQou4ea/xyN41vSkBCfcWAmmhrsmFmPRMLuIoDKW+Qy6ma4RSABx6Mx7H/hyKm3ezzu7+
nENSQKPMHYQ5QmbDQzxU6b1fOeQ8SdyqjwL100UNIIoSqV5sbLuK9QvZvO0vjEw6EPOZlcD/mk12
n16MpLlGK+1PIw/fe8dvg0iSayGyaUlISwncVEGV9JDk/cG5Waw6AxFOpJwSXYs3Uqd+9zXRSr1l
XTdgKt2IP7c2xKLAsMXoHOSYVyf23uGsYu5cA0vMtyeeTeutAalsoE5bbCA5QjM4BYvJxgGgx27r
aPPxZeMCXkTrmrECZL2Grhzn03LDoFNUV83qIP30YqVuvO387sXh4SuOBAnKuxVR5SdenPbaarJB
cg7we5jhsI5eXeRs+CMJZiSimeaE8GObb5uq5AtdtfG1EnJSZ3E8lpcjLoUpYjJM/8SS7WRwEwsz
f8Lz3cdkHuwxBDE70bm42pC3q36ZCOevk6hAC678WDOHSZ8kUNJfrb3EXwO3jLQsq5kJOSoaRzbl
gx43P4U4CW7+Dt5eU9xZnV3qy8HqOsqyGV3ZdwL9my5kwWgGQwnNI5zjkpIgL33w7xoKXWlshoVr
qbfYpLcSJiMTVniTs0kC8bLGbeyeehC5RO9RLPGjoPPe5okQzdkEo8m4XFZg+OBfET9D8uNovpZS
/UObcewkToluwOy6HW/HuapTEvZef94ipGFGgHqNqE7slhH5tPOy6cVd3mtjFm5EYNS8yI0Op9Wc
FhUlVMu8FkfqTjBPYF0U69OGbHcnBjEmx0YDvackWuXidhQuB6MBHZdC4U14tKuYSh+zkYqcKE9M
175OFdpDtC4Dp7tpsdzyGp778tbnTUculs2xjApDqjTKc09/9AJrFeHtEd+UPUq8KalN7xA7/f6d
T2vidQE5ETeFhEdDso2H+WPa9MrM3m1q7HyJgbWKafXuNkIFZmyFtaoNjcGFcLGMLMQUPJunGXNj
H1WzKr3dWNd2dyRWh+EL9ufcR02MpX8sHFOfl8B3CeamBjOEqNSUopLycuU74uqgDmLr6QKJS19g
bu4dzMY3GWVqx8k3xHaqVl3wdqQu29CWjfWF9HNcIQdsJmN1ZLbDxL8k1mmfx24yEkaGwlcTN6bM
tYowsk/um5VyBwh4zruYzRl7jPs+tAo/YJAqjz0BGopvf0HzIBRpxWX7bMVQuQ6rSZnFtxjQavuW
EQjsbgt76NRtC6qQvapN2Ig53LnFj88r1H/nEn/zuN3+xVwifavf/jh43//33+cSv30WBZqMIEzb
850dF/z72F3+Jjg+kIqwPCbzqHv/HEwwdreUzaB6z4lYJgms/z+ZIA+2R8QgOdB4ytTC/49kRft/
yYqupKBP8reZDt+pcv40kWO90GXqv6Ut4CDuCCZ+PLdxRZhDQDQe+04YV41fptxb3GRnZnLzI0zh
d8S8V86hpyqV+BgZMGKT1jB230ayOuKsNuy6vKDN2etPXddn6QFAdKZvCOo7+mIwNh+g5mKWmxmk
mgL1K/qZPeNCLntKtcZ3py9jDSQlamGuRFnaQDcihL0T6uo8N08roDe9d+Tq0HEaZ3ygLGS8a+LV
3dv0lh85Rkz/Ev3caCO/kVMO/TWrXhwTr08ABkyNl8wQ2uJ8y9vBeSvXbTWvga+I9tzD6jkEbtJW
LS04cmrCXFj6p9ebqjuANNDmqcnZsM6nOF3aSDWSAUU+ac84d2NcZw0uaQ1cklxBq7SeDt6mxr1l
ve4HoBFpzQW/5JAWtNbEDZIbr3uFpiuHwNGx86O2auOSanVGlAaH5d2cmDNSV+bmPHJZwRC1DVZ7
0bgdSDmvhTF37hTdYh7oaeleNzer3sxc6DL0IDWdJbHh79TktbrHI7Rxbeb0jMaR2sWjzK38hw2r
t2EA2mZfOM5Wd0q1E2LjZtplkJkg8BiBJkYHnWaNf3BXgFlcDq7xSD1LCqSB4hXQQbPZ88SIUjln
adNlDpxIkhGGC4L9WBPw7g7uaI/vdm5zi2ybXH01rRw/rpmJ2IjiBCtxuCMAqwN7vIrP9eor2JCV
N0aOPex25sTu38dK4mfa+FzGUPhG8bJuTfXaKiPVaJwj7RYdyEEMk7hj0J1TZFlORax4NXvGEcDo
fIqXHM4nM197irKihoAIJcjg4JClrKA8WZdzkWSCQ0SapaeCxAmVJ3riW8WQxm/PSg1DcE1t8Le6
DK6NcAPLmyHFTuntBuXvncFwNpwSgCI/oJHaW7g6Ynx347V+7qU7DcBrDFClM65e9uW0my9bvE/v
FeosOz4ntzvYPTlonhUj7eS27rX0GFscCmufmCOyLhuBMa+n56JPqg9jVKi/elW0wGRltWD2kbA0
VGwXC0VKeiBSUnhjc0lhlfVUOqq8bmy5gdmxdhNdn9QTvWfxVHxt+8HRUDfcpj1Dkbl0tTO8yxn5
Jkw4sj6b2NXcyBvdFUpp3mZgSsYeYjF7TU1sJlWYbDY7s4OFUWweQJKYSACYWf+R+brgu/N7TinD
WsY96JVxVGCOBjyxFpGdn71ZGGWYaMEUCWcrHygEm+4qjp3NPEukv6WnOQOqAI+4iflIEl+v3FYF
YWVCPP3XDbv4fnAYhHfc2ZUYIkaXc5tdbDTBF372UeY11IPeLubm2I+tBxO3t+dD3zULZ0AdGxeW
Pdc/4yRjSTHId37ESubF1yxV80+lshlinokDLC2AJkWOb8dZONWe9ewVtnp2plk3YV9Y3jcQ7do5
zKYqX4kbNLeM/yHY4cjLf4I0Edkx3oT/xjpFGExxTpsCfCX+FzeJkx9yQLa/j1vB78XlkSxDQzrV
RdWZ23aYkoUsDP5cKH0FkfG+6luAqzNdOa+b4Rh3LWPN9VtS2d5zv5YmIEm9103VNqv3sMVuqBKV
zBI6Jf6Os9Jfluq8Bsja35NBg+YEoRZqnYen/MSqEXOoahQEU6xxHCybrVFPisloeY2j3lRHo4y9
nyj6/HD1BPMlwH0vv1gYl/SZV2T+uyWgSR8TN10x2PZzf2O1fgLUFYryMU7JLQR8f4DZoMGypkHZ
VEG2MfpjXyFI5dFtA6PV2UipJc64Qt+ZlrWOTPxny/mA0DlHnELdB6dZcArrsUtuMh3PeFeXuL+v
DcwKwdZ3zkZKzoDVsZWlfdfm9eJjPyHUGqbgFLwgd4Zawbc3Yc/SW4NPIZ4BF4Q51pKH3FMgcUgL
AXvF3Z1cg9qePz/35mpyvSHjUaq6DzYDVUeAXIByOBjuVhbcvhgwgCMuHR2K66cDMwmyY8znGVc2
aw8U0YdgwhstMwuksDXk6ll4RscqSVZt/LJWxZyeEp7P+UT/zcbr1lS5DIuOrqFoIKn6jSA2yNMp
x+RyOdtk6ZRY5BSmmtT/sbAswjql2ebfXfi1jRVQFJW0VzpeBuvbUlQ5rmuGDiBqylRud20f58Qh
2GDAjGR6fNrydZnPKr9hihfgAzDguhlgfwLJjOoKKZllWcokfc2rlH7I0mrFXTLO68/FK+Dd2ykH
/Rj/SFe9MpMQ5xTaZtN1bRlW8bzwbcmH0jK2gqfCdGRUO8u0Hhok3R9duziBmh33jERfDg9nd9x4
szMN0NLtq+qpHqUNFwII1cMADIWBBo9EdtWz5rLZQ9OrqQPyYoyC+Ot/xuX/Y+/MdiNH0iz9KoO+
Z4P7AkzPhZO+u+TapYgbQlJE0Lgbdxqffj5G5aAyogaZXfddqEpUxiLJ3Unjv5zzHYsf3c7AHPJm
x9TOAwVWQGI6aCoCuGLxWutJ8QHAe9URa189X1V3bd968gBcuX2MRSO1iyaZRoVT7FdvDeP4pQ7V
iO4WJGHcDVDszEV9IcPJ+VYmZV3tp8Z2LwgaLB1DHvIlvmmLSe9/6u3/p3v5y0Xgk3hPCwK+/1xz
m+Y/l4G685/uquHTLZ2cjp+CvX8U3YFH1JADRN+n7EVc8GekKwIZCmEyatj5WYSe/bPm5qsZVOJr
kW46Htq7fwun8LvjC5mG6aIzxIeNHsUzf+6h/rSj0ymwgoXYV2AvqbpzzHG40TjVCMIeZsZOUloa
bDgHDlyI8pCbwbZHp9xTi2i0tSSLWeuMzG+jP/Us/5+F3rqw++duHlkMxAj2h7jDWRyysPxt/UUn
AFq0EPxY5YDuwAS9akTuIDT43qoUF9lXYJfWpTpPTYuIR1Ofmr9ZKv667+ONp0HSPZs0F6ATFjSM
X1dwHnEE3gisas9Y2KJ6RXLu0dsXHKlK6rz8v37Jv0kw1u/nWKav+xZwAehv9m/dTx4Eyqwa4aGP
5zbejp71lpuzgUkmNfSvU1pO1yImyk/C1Yfk56y+736Y2+LwNz/Ir8qknz8IoghaPt9iX/MvjA1J
5eAoU3f2RdLXQ5R5s3lnQwD/FjP0uw2AApWhla0CnlRf5q+6JqvHwqIy3+LgYeahMTeLIzeDxPs3
l8X6lv/5svBclK0QOZCMsV/3dLrUP2+Uk8Z2zNrPsRD4ZEzsbMKIMCdnLavlv34Pfr/++Eaobrj4
2LxDNPn9szcCLA62bIa9UfANiX2nY95RqZmvC+KgH5ADoesAwSQ4QUNTxRlf/e1S+1c9DB8DJ4Cr
szenGSauyvttfW4STRz3CDL3MJoUxYGGbN+D0GdGU9NayYXsyL+TxKy31a/vL4cOa2ckCCvKBaHB
L+8vsqfWBK4y7OE4QemZipIBNz6UOvRr2znzv0JEvrDa+W9ysv71tXKSuXyihJtzRP5+v6u0XOSi
hnZv9aXO1lXqHDi55uLLs+BY1RtK4WX8mw/5X18tHy5oDUYXyIDQTf/6aquah/lk6e0ebJI4AO3F
mZGN+fStCtiv4ZZpEKTmdK9/fW2t9/GvbzKqkAAlEFt9ZN4eZ/svFzFCL2MgAnmfMAVmo0v2xA8i
S2axV1mSDnuPsVqAtjihYg085pr7v/7+mBh+vcN9SB4QPxif21xcaCnXmPk//wgClDEnXj3uFci/
DTGQb8CM2xMTZ/1G9M6TnJp1Li4jKw2sw5w1yckXKL6iRDnzmd1xQ6vEksLMZuvebhuaTDIXD00w
w56EmH1l/yr33ZR/loCBt2yd04NYKpS5bl+GTBvjjdMWPXBwUV8TpVirClU6p7UKzejrluYglEbt
NOoyaFDupto7prUlHEm9Tpql+WE2NRYMYyGz3PKOlMPq5AUjwnJa5gOtZ3zuSPhBv1aVb2ybxZFy
9Eez1MbFs7AgEm/r4/XM/Mdcd5cdeRDiWsy8cD0Rd4nlXOkq3GMKSWB1+ZI4rGtN9dXIg7ceGxvT
Ude85LLCpDS5VRMxZx9Az47nugGBwGqTjCavJDzDnxBdE5xqEi3F7ORxhHHBmCWlITKHenqblxSc
HMdoVDhDusPCUTU7bRmr9LEi+aQhD8EAuLB4oyNLeg8Xqm04VX3jiV1tTJT35AHXHECjPRnBeez9
BaeL3wwkUBV+vq5+2eWuj+qMOwuUV1alksCraqY/3g4tdMs7H3egYj+UMev2+Tl6hJIsoxZ+HMds
AemsxK6crygvuk19DyC6z3ztpvC0uGlYcSTVcleXdDpbWTtICVQ3cSwXpHSJqAa1fUeahOHuZS34
JzzRLL23nZ7/j40mmZ8LxpLuKRVkWuMwIpWat8YfWYy5qElgyrsg49L1myre78avQG//44nMMrms
9k476faPnjSZ9N5wa3t8iDXsfNESzPJLolijbljQ2AMzldLx47NTUFlHGDY5ZzL6DCNCjsdPjf6Q
n5fAKv7ZMmDgImnytAMr21fQoUkey0mGweHHxi6oUOFsOoJBy9sF/wy2/1HZ66AhzfwwdmevOs1Y
TO0vllui5ovRXEAWGev6wGizHy62arHvyVZz/Fsbd3m+m0C01DvItW177pJy7k64FbiW9bL11aVo
O/kFNptPkhgEFKLuud94oygX2NyI6oJZDkBFxVwk9EDlAkc0VKuOhIgVD0xrLEb2geZ4aE1cwHyT
wzT0aiTNrD3i9SrS+9Qe7H5H6HJZfSLW+b6kmUrCPljsbwb2+OBmzh15la5jDqtShSsOXXAfRGVf
YIHrupJ3arRkEjV2J3703eqEdCWLuMhBNcMQbmgX54Eov6o+aInCggfBbvSYulnxW2nWMBvcrDqT
sWaOIQwtDUfeQtqrbJz1LBKu3r1DaZT62ahbTx0KXYdF7YrAhMcZjPGu1Z0lpGX1DULhmOrd5ah6
CNgqk+Q61yM+QTK/l/RAJAznWOfEqyZt1LRwgCjd7JwiaMHF+MvcMh7N3WneZ+Tbi6gPajFhy4Tw
TcfsQLWIy9G+w+CBET+3hkZGaAHV16VOluow5A38zBwV1RBKi3XQBqywGUobkCXKCKE4zR2UKgBJ
ujTYE0VAGTPkjhefE28BIRG0Mcl13JfmtvVKnH2173VOhIt5IGJr4QlVdvkNyWzVYSR3ASU1rcLO
0Pz4IQ90soucurri53ZP44wxIuwdo/xRFYzemiDIr2ZnT5cl0DtYANUivo0+M//nWsZBFvGmkeuS
MDMJ9XGV7KV93x0gUSXXOKEvj7osDWLwwSLY0sYX7kYVaQ1rwIsDdwWzW7tG2M6Hmqr1PmpK8laW
Um2NIbZxDEMlY+oMAMNJj54021sY+sF+RlqSkpuXaAcJoj9m4Rd7W5KpreeBQVCGEW255xnaHXx7
yvYVs5XdqFhBHfVcOMdS+gnj1SUjGa7STkWdViEywXo3FhOzirxRH6kARGTT954zv0pu6MNfofE3
5SYYyFtJrQoXr9MtCrOfnB7HMoempOiZQlHFer/3R9yFfbpMO40x8Rqpx2STY7kxxrAHYHjk3CMw
KJ9cSehPr9vfB5qVDVs+7z23zFe9c8dbWy5AR4l2x0SdBMe5GfztokG+jxCu99p7ocUcT10/nbuS
wIStr4KE+AaGjfEtzGT/sUKZcJcnC8e5jTbHH2O73fap5w5nKzF4ehZ5cUe6dJ2EJbCmt7asO3Fi
s51UYae4s8IqSLLLNNVWfzP7XfCpOmf4Lim5tj5zRtAOvedvpdYZu5iU9KPTg+/nE5dowmAjHcva
6Bj/aytMKvWJ64prTd5PQ9YceD4Ya3j2KQ50hq3C1wHizGN/JRA03ejQXsJpzED9LFMWJaWbbIeu
4CGdpdUjOnDm7PrgnhQ+hg/WN8TUBIJXzxRu0qLAK4w7q+rr75M01VaNBHNvUApCJUMAhsyogH59
zLO8ZDg6FbspleImTZr+SIB2Hpom8T2j3hcw6OruEuS6z27Ckv53N7etIyoug+O66zEroPm45u0w
ARceDDTha2CIOa5GgXQQ8hmTlHZIyIoI9czN71ozWNJtjHviRUcZgbhhbrdOkyV7p6NGsBcrEoIE
dLR00cLdedX7bL6OvnnPchhvcFxN+xnJ6pbDlwQngnkiKp2l2gK7r25TZWhH4o2KyJ1K/ZNCsLuA
iTWjAUUXpPoBwVqrRutq+O1JeF11Ik+Ej8Rslg0mDMQQiec7m6rn4w4b1sUvtmK0yLpa1OgV8vwK
oxMLa40IEAyT0027Sokg3yq7YBXuU/UHIjaOc2UhuFDlyMkH2BZ7/7jrO22rFcBFxzG/2nFuvIJO
MOA/zU8mZvSimJ563yVScKzBt2Y/paEAPG4XZS4nfW7g4OjxC637j2yEFmIk37w1UMET5s0wePmh
5WDcpr66mUfx7iRLTc+DksW2k+d00hCQLJL71V+e3Wa4oqgvI70B6+C38jarbJy8swugqp0BLwbF
DRT1J1umYpekvQrrfoxq5UNHneGAmdNQ/BjWmHiqsm0Dl3ZbaiSjxB6KOsQw1RZa+Y6deX8MWEby
62yG7KxdbtPOnXassnXmm0v2Ypf+jx4Y25HYki9QTLVTj2iNET+FlkeC/DiKVyLA3tGvmKwedPAc
YuoiF6vay1wXHxzBN5zqd+jzdOzlLEGGYNDCNFDkkY6VA9MaRzEz1RRl686p2BrxhL9ZMtFsc0yF
G8E8FxRKP+yEY++qnOUQYXf7tm1XtoCXHgh7+ZQr/99lxLAZOP+iQPUZwOIMUTZaJoKu2FV2ixf1
AoCRSwG0mZaOMAzak0Otk9HmBfFjOUg31NLgMNXG7Qj3dlOxlloZ3eUhHpDb+E2Wfw8wLTE4l/6G
GQYbL91e3vJVrOiPnXczM7M4OGhUZhXLM4entYkLp9ss5ag/cSY+k74Tb0WWBDuUkEWEhAbEMMfm
/Ow07C7drsDooLlxCEkiC0uXrZ1aAyjm3ntvgtaJlkw7AoHQN/Vkzpu29j7N3LxzKu0RyhOELJ8N
rDk1Rohe+IUJNZoOkDabuXbcO28idU5CzZfedBglR2taddYe0rjc+Yrd25xI7Wi51klRlBwMQhaO
4KsRE/buc6f0w0h8BIraRhwIx0Q0EsQ6ODYAyVFu1MFxieWtB/kOyoCiml300t5oKQbzTSnVyHZQ
qIO1eNek7B5HZcW35jIuJ9n0MNQoRC/ZMmbbebDkrnWdF0Nm6htanfYI/Nt68HgKPEx9rp1yaJg7
Jin5Du5P8iSaqnqsMhY3EICst1ECYk71mi2HhjCGDcG4vDqAJvYYA6gw7OpDzTm8FzJIk/eycl9K
nizXGe7vxjBLN9SJ0DyXqA1vso5gEPQ2CE2gnaxw96bcTXGDfrZN3pQDRogBAoKrdmKEobQ6ct3S
w1on9AN6P22bmO0bFC3rFnGufOh6cDbExe7tqumiki3DqzeiboaBBLltMiG9Mv6prszbdzhbrVtG
/1jFhh6Qvy50F9YSS1WIBj6b8paaXzewyEHtvo/B4dtFMFwDP2ujXs9/tDSwbtVuERpRAlieV1xp
mQNi6oDTsyNsDPr/xHK3tOaECZGSCfU6wQS8AcUPFyTuU6MOh24wn0Ta3dhT2ezYjqhTTz5d2OO/
WalJ7ZndtHuLgs0+12nWkQDe8TiSy4ijWHMV5Oq8Tj5Ic7SjfgjI5WVuNg+hVlXdFhGmd8wSRqBh
7Syge8iXc0MCGjigIVS4a0UpAVikrAPsPIM+g5zS3q/ioMPISm1NiFi6sOB5EkdBY3hx1Gq8Ccxs
ta4/rebHZlc1ugmcuY9PGrkVXIipld6PDi680CUzZpuzUnka9TKD0a2ssdnAJKeMm4VH++t3k7M3
2ZLcaZIYUc8S+YHqEfEcMomJrYzvV9cYC8Fdrs92FSrhBPQOXNVbmih7jqZYa5B7U7vssEK9TEVO
jZnJpDvprdu8qdFulnAmRA9vNXOEPQrW2sHoJD1905e1eWRd5U9YoWZTgtiVE9/NR90IorDYeEHu
XZTQk3ffGNv3YJiH0wzCZ9sINH7ShF69ghyRd7j+Je60/EhZx1uQ5+U2pUz/gQuZnHEVdJsKUumR
JpB+TSlyzdwCNeGRBauRhdxiWcYr0aedJPfzu2Pn6QlvfPmFnJBvsvM6uHiBTyiCP5OlnJSkY7Wg
07hUuch9xJGaMKFWiVy/9obh3JWs0i8pA/s38i6Rka+PnivFiyAFJLVvptwx+Uk1be8xQ79vHV4n
qBAmo7AlFn/YEbLZs7XFz+ds2lLrDkIzeigvRVy8pAnK49qcsy+LHs9bnsvzDv2e7WwY9ph3mekv
Ny66wU0tx+TZKC0sI4MqnLc664wLIRV1NGZyeNBmf/qWq0G+00Fi9jeG+6arxkPl4joBSsI6VTPk
yCVoP+V1nT0apr2c/MFynrEXqid9JiluGpC2T32Shgxa51BSY2873Swfg3pGCChotkGDLZtM7yY0
5YAN0NczOcq3jtmR8rbU7bKHj5Ie8yZwcHqgghat7rYQPKk70aDToNDv4w0iuVWaEWeWiOQUeDxZ
S3IvWudzGv2H1JQ+YxpYjYWmAKwtwR1aQbbCVs3U0w6KTd+yBI8ovIGnp97jPM0xR5zefEg4LRGx
HJl7Jgprunc01z+VnCGbiXSTtCejC4+NH5IPjFaxxUKznxtyTtwAiw/BF6QzioUqYcWXbRJW8faG
XB/9qXEwJJKyPBL/ichyT6Ju/M0TXXeNpWefMEJ/9K3heZHpzmJnlaWFIEhX+Fa69ED8cTmfA1eJ
nWGhh0HzMW4JFXyRHYEOA4neBch9I3CKA6JK5C2iD14dI98m2XQ3ceDezrO11+3hMmLlqefirqX4
mZLBPvR9/1XVCz5QQDJnprbQEzSb/K0ZSecmk1BX68knfV23K/I8M2d4Fr5xyBrwxZ2vOI4nokFG
ATy/RHBqGIYk1stn7UmEMNojyhDldbdtoqPuB3AdtAcCkUmYLtyu72lFO2TEdpFrpEq3eKigxXAl
RPXCtPwu7Si5N2bdB8FJJU0ZExKh98GOBVYu9jWOjvFow4UsrqKGLhR1Vu6VZwh+aBhSK/N/JL0Y
p1MNyD4k8JkxZ9zgTSZsYmlb+sDKOw/OKtJI89epslOMB86hDNjDzxhlbWl95MaC1mdOG30MI0Ts
F8G8Ss3maZ61SJKClzrei5blx3yZ3qAhERS12DaCAqe7RFU6IQ2tkxL4re1uUqO8djxGWXZgAEkV
KNs+RtCr94K4MlpiH4Uompvvqg9uLBP2fqu/VKLYj5O4EE6Fn0mr4h3hr/BvnZICGkFHQ7KoV+g7
sFePVtnBAPTNd1bwDY2Ke8e+mGCr2X7sFlLeBbwJSwaIqSuCjSBJuSHaDYcOcDxTpxe3onQ/aunv
wQ8WhJzb2V5vsoemIQvRGTix8pvJLy9mRxxZ7AbLayPU0cvJku2M9FR21TfltjWTFjFcatBuNEis
2DLDpFQvYIiB814dUfa+Ketzx4Gz1VuL7NihJTKeJwsGD4JXAPu8aX6CTLdx5Q5d7lwQdeR20ymQ
02dqEJ+dMeuFTW7MhEiSQnDxitY9ZQ6zP5vQaiLueEN13lCwiRvPo46WxmuXBY8JmOC9GSfmS9LZ
xEh57g0Uiv5hIArrPFqguogiwwbiuPk7WrAUxqTwNeh0mZ1jRsIBqm1H8heWM8OT7JXBdq1+GLne
BM+KsKvP2kr7hNwU2YnbqVsdC/lg2OMZ1sI80DsHvOOKh6HaGV6ZfMtIO1t2Hq7N4Q5dsde/F8gJ
q8iBG62dlSRzjNTjtp77Pexa3gAoijgo+oyuaAPrEOCyTsUtj/k4PyNJfqiEdmf4wwsj/LBuM+Ng
F20eGZMg+4SiAS6q/yTkComOQVDCN5RvFD/+LtGnF0rEfNe1TBnH2nvwIHduG1tvbwqtu4gxce7c
SRUWCU09IeWBA4wvLnnMEYA+lPdtQhE+z7YRbAdz0l8Z33LHmQHKeQMcQAaCMW4vmWMXxwYaTcug
JskeEo/0bYwb5teEtxJcb46+PnQLr3+AclnHnFB2cDL1DmuOmSfDETB1IThwqDa7gpnEpu3S5mCX
7mtvKledQZgK80RQu/2sp/F3Bs7jbezN3imWlmOHxaibzc5IkoHsTRp6+iQvYY6rT2++DhUTyGn/
4FnDsEusXh7l3Dp8RkWyYzyT3UJ9GR+8qh0esqkhbtsxuc/xgSgMgke30MSXmPOejaKmST73vO03
ndQZS+u54+/1MkiuhexPTdESL1I1jPQzZH5uWAD6vE0T5ICTAxiZm7E8DKAkvrBWXvbeYPQR+Zew
fbuiRihef+F8JFSDHulASF4Drwf+OHd7n1xMhK1uSA5UiSjE0a9VkgRhmxrGCYsBI4WiLauoRNRO
1gxehbG0AD04fMobkUxxWCrPfa4Yfb+QyQzv00dd2a4idQOX30H4XYXXhiFmzwtihViQLmiSjzym
5pJHGcgpLlAxnSyecBECJXuHco+5hfRYCGllUVUg35K+2hLHieHBkhO9EgpVlLbllzldhseGRJ1m
BlVHXp1zP1gBArtKJU/zlCIVHLKHopqLC5HN80OGJcnYBLJ3whaFxb6bS+sbYI/iZAkEniOT95tl
5Hf1lMnuNAfjqdDTajekSfIDCoY4o/iV7xrPvo2ox/midcMnSYHtfVxqN7lXnTWYjDkexZxisA4G
8YDst9vpLEIAC7Cm90t6pdzFXLtRNVRVFJw1sbWzkb0kcIXRkEER3mbo1/YFz9Jbk3Czl55g8A3+
Q8S9Cn3eUiGNLn2m8Lzq9G0GPIr4hzyMUgsMUhXy76UojW1KPtDR7qYntcz6Qbqte09iuNqbeEe+
QbNsXs1AamfNqeJ9XcA6KQPXYiLB0FQiYs24Rsz57KES/dCAQd97+aSH6HdTSJRAL8WIhiupiaEj
5hxSe2q6myUd2ge4cQ1HYG//aM3G34IgUGRVOXZkmdp0pDzyo5JS5cVZRkly04JaUxbg4ILa3otx
xOKCxpoFQ58/g5PPkcG2mHsBwe/HAOaoVUL/8KUob7xGjJfcaPMHVTSPJjaM/YDVI3S8zN26VqZA
4I7l14oswiuf9vTgu431RChszmsz/fF5ZIljh3qNieq29Z10izCcARhbqI2sRxp0jFsz2Vv2QueB
Z/nTzQfa5VYW1aYZnbSPXPi49H80ypGdoW9DfL0SaRW8TshOWNl0lkakXraxezvJZmZOA1rtYyYK
+JU01vSWRxSphI0oP1Vjmi3rzMB8kGNtJxEcDKOMqox48M3gyOw4jIxMWeWh11akuiOOrFm9jfG1
YD5MXP3qhDQ67RjkLogO9OUpvD0ZWGcNhZi2IfA1Rehb2ERizLhAZY45N8HrxRQS/F3K6y6PUFfc
s5to0DcRWJLRWvnDvgKg/cxjSosw3wHStdi7KqdpXthoqAejs5FBrrJuRgL9c1ZP+VF3B+3Gsexs
lxEuhkI5HfydhdsMjR9cbDNWH8okf66HYcm9HiwXKSeEc5Oy9k7RLjt8sCo0pMLFPNkLuaVIhHHD
1ce8oI7yF4d2A47qrpKD8djxpod5qXlXZsn21svGfsfaMz3YwWRtyE1naa3H2pY72IuGtnyd/Sz9
1LnK01DVDMjEJG1OSS8npmHBKRMXyZ1ZB/XOHd2tgTnvwIKOAWMVW5SIyXBgWuNGMwVRSFfNVBTa
4y7VCh+bQja+ybYablySWU7FUs57BgpaaNI+IbHM80Ma0MMtVU4Ph2BvRzvh36OCWkIbRuGFzYG4
gUrkgTEe1Wsn9Hq/8uFx1wu/fkMAG/DeD5/UVUbYpW79hmK0M9j09lefEK1b2kvnRyYQqBI940Q+
BLYDmgsuQnfw3wejVhzZw0s2ed628pFXb8B/zXvS0HpuOv8JBT2jWL/8YpWesVNqLkHTu99YZFXR
RJuHnhqrfqDq1cJWIgnTxBO4wXXN1Pj71q+Ht6FL6CdZCp8Lk7J4gc2G9rHPnoQ1B2xTC6ZmZWGV
PwxCoTd1QROLub444hKi6HBmcmcLw6h2aD8QmPo1qFObtNQjRMnsuWBMskSNUSa0mW5zMKBh3qkB
IQ0ugn5seBFZt7UlA+qtIRyWHwuI9RiNd1UdB1CrX+ceB2TYI75Jt16v34xpC6c7mwkhDNdR26Uc
FhQR8zRxpxnirbSH7th3nUeVOCTxNS0b+tB2UPcOg5+jLrv+BUQpL9Jcpn7Z0pClYAfsxd2UTQIB
AKeK6ggWTvyEKAHfSfaTL8k1bGu04etEyw77sZ7Og2WJcw8b81sxrbxu0N/W0ec6qsPJXQDcY0Dk
qTT7qNwT9VwLJw2twTFORmysu+reto+pxoeyAfimv/UI4uIt0IfkndRMhuh1Yl4r29PvhQUBoe2D
vD7DBk6iPpHLQ+BOSw/JlPd/Y0jhclt0nQnLoPA4YDu28FY6cbNYRIAeZi7RNxyb4jO3J7k12YyD
hx/fhSc+lWcwi1aJyO48JwPba7k8us0E53ZmkYeRZtp8mlq/p0lLnWZPnpJ5TvI8eK7sDO20h8j8
C2nj/p3oyw5DgpD2aawX+xwXGh2RKL0Pq6wY0paJc5i1TNHOj0N/A7cC6F0h7OFsNq150BNWrX2R
sKSwGlwmJviEV8gnQKhTgOyks3bxo9F4/ZNl5dqdns/FvjWTvN+oquwrFuygZjuR9FDka6hOuVYN
BshjRkHzmuRh1BpRIlAF6ZtI9QiJPx+OSYEigDFeEZxb3xBhW0wG8mNKrdc0iwHnLcorrxXOYibx
SuShm6s2OcxGjUlQOcF0NmS1RLHnR5WJc7djcrn3UyYne9vGVb+RbHWt7YJNEdec2eUvXrZWVTjc
xYm+xju0BZ9j45rjgTpd60LdN/nYXOUiJk/GoYbZ6i7QJnQWnXvSmK6YS+COVf6I9cUvtnYMv5AZ
iXz0/YAKV/PJksFWWfr3RJIMyS0TMO3ceQamD52xyuMwJekekTp0cQjfAxkMQ/nUxRljUsxjYscY
ckbKTcfGWZNIb8MTOViu6AO40XFnqg1avoUphdc0O4nLp6L26OfnMSXvg8bGUYo1RZOe8NkWigR1
gtFbD5jyqY/ZMm4IxzDDriuCx3FkswY5mSE1rtbaJtiFh5rksOkiHagke3ZyjtvErI91heN4Zwk8
Ew/jYA4fWtWm99nskv9CZ+itRWDvORs1Wem1TqmHOmJwtmAYG5RL2siivI0rcwpVQxYg9YAU22xB
zJWZLAuwby4PJEvMB7KM537jFAnv/qhgQ6SVbu6bTLlHk8Zp2hUW1OKstsgj8BV3WZFpfc7YoE/o
0Yf0thuRCuhNGu+7vOd15Xpxg1/sNYef8qWEqIFDwZtowzSRHChVlrMIykQP7UIs2F6HGT5lGlQ9
dwJTk8RazLfFUNl2Ma0bX1tzEmcun3xy0tuGjoZOlGcJQ49xtZcRkcKEjfI+hKbw4JZkZVS8lhcv
dotdzmpgh2wAvUltqPtSX8RumaxvZeqSQ1v3gr3SyhaaO7EbuDot4T9mvhEfgOMzv7FQYsml35HL
/enNOt2ALB8dQCLPkmL3PiMMaKsb1vBgkoIFaiB3IUsYZaOl+yUpJnWi4WVVodWDO5MPxBZpSx/A
hG8zFj0mDJxSNhqMtqIoOASzgzipEC2yFYD9qRGljRdPD5OR8iuO33j2cYDrMj3PxFnkr//4lVKQ
LEKGSa5Xz0mgw7Vbia043WfKTeaHTYF2yNRzvrQ2dkhQtYLwM6A0c9Bu2Wa53w07hlEi4nhEv4ST
yLePctVDGWmT1SflcD+uJBuUULriVN4Mnd3MpJRwYn2QU4UqyPU0+cU3c6y6QivF/Kxxs3S3Gush
vNpdJZ2zHDtOusWSbnz+h56kCDLPPnQDFUHkzQ1qDFwYHZsFw8kquNMstFweFjmN44OR5Q2V54p/
C62fQiR9dsdqXyYSL5e3SvO2leGjICs9DZq/EcxqOGoslptryTPJvMZEg7JLGzJTfhk0l4dW0/M2
IE3SmUH75cxlu4CskFpSoTLHyr6J2Q1dpt5xPmsKcmYexhwcEkvjFE0CjPG54d1aZDKwJpH9sG2X
jvEfikXzNh5a/UG4PCFRh4npSJNQGRvpNcmnQRTz0xq01bNVYRE05MRBtS2JfSFQ1G5vdZX+JlMz
eOimPr1NM559uOH9pzqt86PtUOGO/iJujW5OQw3rIK1JWnyXs53n1LAGlBAMaCy2E0M/pqNUO9QA
9vsEhPqjprJ9HvCUVpvOhEEeEh4gQCAti/0xZWZ2B9WiuGKmSSj5VHbOM3O6dccSlrrfz6/kq+9k
7BsAuW1ujw3Lz+rQDNqDgPKxaMStbjwjg15htAuT26SXL6ZhvGH3GcPUnpvL2DMRnpVtXcm94XxU
BpOhrH3DdxDvvbH0nyZrtCNiZPMnNU3uC8tuc0vTaaNI8eQhpar8OuBq2BZrckAvDaeOODm7i9n7
aJhMNz2lqVbflDDoorQOHnLh6ewOUJ/5c9/CKRnfi2Eoz01e5JeCO/uLKMW9T2V3MXT7rYsT2BI2
NR7uL7OIiKJCAjWvoLu09qIFyiISsXV6HcizW2RGBCjQ3pGDbF4yEwuP0INOxxqqzZefath/yyf+
VJf893+vf+cTXA3UH9H/BIj+899u0s+27uof/V/+qf33+va9/N79/od++crd//n524QaRu/9+y//
QjwZOoT74XurHr53Q/GPn+KPP/nf/c3/9f3nV3lS8vt//cdnPVT9+tUSAEl/tqjQ9P5JNrz+JH/8
vfUF/Nd/7Ie0+v6Lj/znX/gD4OphafFtlGXGamAJ/BVu+oeT3HB+oqaR6UNw9fTVY/5HRqhh/ueq
OkZc7q2gO2f1yPyBuPNWZzq/yn/AxfE71r9DuPvN1OJgUeQLuTgpiPjzLdhRv8qbs54EC6sUN9r/
pe5MluNWsi37K2U1qRHS4ICjG7wJoiMZJMVOFKkJTOzQd44e31V/UD9WCyGZpRhiinVr9izf4N28
KSEAOLw5Z++1cfr9GLOeFjHV4v6V+JElKT7O5RWHZQPlJJHZ3Yamd1/uYxy3T5bb5dNpin6x+MS6
8F71/fM3CeZVPiL+D7jb+9+U50ubdcwuZoQRt3mmWY8V5VFvbaOh+e554fCVIr/3YFmd+GXN+o/g
uvfi+l+X9gRxpsD/BKah95fOBkNjQU8uiirRtnAdrHMgaPQGkCFftZOInn4bKFc/ley/w/g+upyx
uDNsmL+2Yx6ZCEzUpq6TJRcu8gxqHqy6z0kdF98Dt6zXPZ7ql79f771P5+ft/X69Iz29mWi2Iuf4
QhgzyrlUr05ttvk7l3ihzd+v9N5+8utKi+vK1SXY3oOD5zezVBQTtD7N6YVGYPEFTK/8lLN2/zOV
+D++rY8GioEo30XV6FrO8UU02g4d1KULZCrljpxx8abqGB5M0mSnBvSNp662h7XKbOOTu3vvefl1
dxx8Qa05AhrE0XNs0lknfTu6CA2C7FfkvJhbMx3CGwou7g3tiH4/Zujf8tTWbgKYKY7///F0PVYD
YREpaxhHX4jnsPUihob461LfVCoediFGl0/MFx8MTiElUwzSBmlhcXr/LVCHxnlRohFkaXpmwdF2
BMcn17QyogujUu3V3+9JLIP932aPw0MV0jF1YXM5XHZH1zMwoGI0QieDrnivxkp7KGODRDFiv65d
QxsfPbg/u4mKpa93qd6AhiBDEw5yMW3//lM++Ez4HJf/8Fkiuzh6vX3RM2sG4QWnU7FqqwxdQ4cm
sPPK/pNn/MGVMI45Lko23bOYc94/405hWc8D57yH0fNgcgQ5Vd5sbwnDS07+fk9HnrnD4zWB42GX
I+dNksTy/lJ5zUwGAPo81mNx1/IovxNW5j5VXjp3Z4MT2hxWogS6ZJSnPwKt86iWJ9XwiXtpucrR
S5asN9wpLkFWvqNHO4JxKypbnPP1gMiZs0p+r4BXbjgUzRfUT/P7ecryU9JZmv3fH8AHw5mmIwJB
lhQscXJ5Fb/NSPkcJU5vmudor9wTY/LabZpFBN9TVtgGoghP/365j543pjgTi9ICb2eFfX+9zpMR
a65xDoIdv3quUitfdQ7Vex8vePcwgCU+pwHUfYs1ev5aUJjfFLrET2aKj57377/iaIAxxwdOVxnn
VlZBVwymqH5rprje0UOne5RM+JpKr9q1kK8+GXAfrABSuLqF/ttg8jCOLGN2kUbxMAtiUPP5LG0N
6wTjFMq0vz/mDz4gyYqG+xAOvsOE+P4pt4MKKFCLc1Th7SawemPXRggcG1G0nwSIi48uhb3YxIaM
o5Nd2PtLOagVNasnFSZj/t1U9tTcOsBKtrTFTQ+Uqh1eTGhvTmMD32Ehm/TcAs+l+ySI1nfOUJaX
lqzNy8VrEPmGhVflk2fx0QxKTLNhUgFyTYDCR0MO7XOkSWs8F5WazgecERtReNmVEQ/2jjrjeBMR
2Ltt4jk4rdDNbkFc1KdB6VSfjf3lK37/lUMnkkg7dZZHRxwS0X/71jhEan2t2XttitMveGYQs+Oa
2dAmaHa6lQ2ryJnQ7tiwKwMxZtduJqMTHOHFScViOa3/PkY++BSFThSMR1tjcW4fT33mSGwmsPE9
7f6MTLy0uwjz2LuNc1ROnBjDG4WQ4cQTZBHOYhDbGNXP/Se/4c/VTUAgNaTDhnbp4By9GwTIs1ei
iYFS1yzOCufcCIPg0mqUtkaVVtx4KHpOyPjyzkwMNPA/zAIICYqhT37In8P48CQ87PCgs0GfvR/G
FLrMXnQUifMmeUGhUq1Dazx1oSahvaJUWTve4lFU9Qka6/jNo3z54FZL/i28iVOEo8Tl9VJdusMk
P/vElodwNG4wUR9OShgureNPTMRGzvMz95YBlhAxV2Stu2kirwA14kWd/wj0OYPLZBVrOfbBBsO7
AcRX7/YBVbTaL81++vHJ4/pgKGNpF8Cy+VmO7Rw9rlC2o5ZO+t7s4g45q5NXV0Q/q3WFm2tF+Gl2
Q517CeVqfkTGWCKZQboc4Ia4jhQ01E92Jn9uPHEcMwkBC8d9rFuLT/e3DyvLEsJYLXPvZgNxpVQX
ha9GJNV429vNXLbV3RTE6HJlVVzOozN/Mng+vLxFKryFKdemnvj+8vBipIO6cB/2eG6wQRDAIToq
koM3NmuKtt01sV76DsreY0pJ+5MV5TBt/DE8uLC7RKEs59X3l48LrImZI/ZJ0aBM0dp4BxPZ2Tr4
FK8zRbayGF316uXIbf0Ukcrp6GWnDkwx3+D5rPPca//xCQRHNA/DA0jAtvV4ZskKDU/TnOzjspx/
6EowVOcJjwbdItnQGEFV6Dts8UCMqe6Tae3PBdYiEGaZTHgUaP+OxoIWDZJwzGQvkMefBYROn8HB
SZ8+Gf8fXgWfuWAK5bkfb5vo3qP9RdExO1N5OdlND8BIS1fMFDTVqKVtM8bELsmCeB2kFDBzi2Yk
gn/i/7LOnB+JxcDtWcC93Pz9l/25s+H2bX0x3yPaBdnyfjBkASRWxQ/j6RgnI1GBl7mkvRyMBLm6
BSFSE9YhHEnBJzP58ljfD8LFCc+plouTrWMePfa0hUVd5NqZa6dutkZJTMRLNRBtC7sVHNs6GwIs
WQZBxp+d+g7HuuNLu8tWhz08S+vxLbeu58p5jPbKscpzs4YemQ9xu0IFeN+UKSY7W9SbfB6vw762
98OgrK2lTc1WW9i5FTXpK1VDPYOG1N46sv7iiWK+noWlLiiP9qu6D5+V3t11Q4JnA8PvhlRK2q8K
H5PNP36yS/hzQ+4Qmy1ZDtknsHNbRt5vc5mjYto2nXNm1Mv3kSnlkhIZmDv06F65MSHsXv99xPw5
lJcLugwZDiCubR+9OYZLTsfLPhsdmPlh59bbFE/EJ1PkB3fFVwlwBibhcsI5uggM3mrWEusMUn1w
1TsL8QLfRbKaSKSdMApF2u3f7+rP9Zx2HtgLSCggSIBxvH+MYPoVmw511k7kmXjNktiLeXyLXsn4
5NbI0Tka+9So2PtSLuS9cYPm0TdXF1mHetWGoJpigQafa5SrJtSLb4TNTsXKjXuLDmqQz9+MipkL
6J+mjI1DRb04tZvAvjAGwebX0sAw6kM6GycNtOdoNQOA7zadPaFAQiwLO7tw7V3meGNwmjdT+UKo
eP6qjcDlbidppIhAugoKV1Nn5v2gqKP3Zus9Y1Kkx+2IqPohRukgLgCiMGykG1nDBgZU9qyqjlZY
hYgWwbQtksuK10Unlq6HtzWgC6crNeZ4DeUMkqAkm+m5DQ2kDqLGhla4JhL1uGzQPHUjiQH0abP0
CsYjYjZEGN0zH796q7N53KdA2MDhofLBE5Bhn2sqUhbWEWjIV0D3yQ3HVP2tKUbjGr0ADeyoUthI
QroVT0UrshDiw4xA2+Fg8SMB7dn7uMiC7zInT9Aviywz1wGt4T0KmfS6y+haIceV2h1FACPaBaAq
0fLiyBr35OiVSxKUIWJ6Lug3/DBAhjTC1ebhlThP26orT5POK4iSqrVXxSnoawvTLfCj0UbLUleT
6DdOkbViR1cgsbd0CL8ZXVf0a0+02M6TKCT7u5YBhl7DTLzexzSHbsiwFQ09NmrWmxnp6kzvM/tB
FWmLeJ2FErIELL15CZL1kJjF02T5iC0rNI2uOewhxuDfwWmKHAa7Uz8jMw3qtYPihRwBq4gGPyqg
K/tNwVKIRN0dTjDYo3tu6ygiqMqM83Jl1cigctWDKIWsAhU9xUZ2JdEiRjuVoGFvEwUdVUxkfq9s
sNyun1aK3wM5MAs3YH4tIEJeLII9mexZuaFJW+wiLXWfLciAkhikllHVmEuT3cuK/p7PQKNfqVsT
DHxLNe0GH+50ajZm/siuykDDmtbBU2dFyysp0JFhJZrS085w1D2T4jiuwmk07/ICXU3U1Dhm02Y0
X+yCdRYnUy1vVGYazhqjIhjtfJ7QqDEs56VSVdAqgrln3Q661B5B0HD5Lo3qBKduNuwzt86sHWIe
fNQKIVB6EvbKo2mFshDof5pQJ0CvSRZ10Doa2AEnnZ4rOyYapUZnavhw3cUuHtJMo5s45wCyVRh7
67CccX4KUCRosBg83V4mcRnvwoSmp+8ZZQ1erRxxOU7Kgs4fKAimLGBeQqA8mKtsleV5163rqQ0Q
1FXga32iz/onO+kxMOnSib47s2XSc59MRPlwKcNzOejoHdGeZjDRk+SegdzZ+PXD7EvFZjBagQQX
/BduJM9NDND1egC/X5+K0gLWoiZkXYEFuZP+HPFsvj4Wag9edq5XJS+5RzCMFUPaAC82JqYiXHuq
KS2oQtiOToyyah8DnAXtF6cNhxtrNIyM0DYwfLhE0iTcaqYb3BdVGmPFSRfofjvoFeAQGTPRBENX
p2tVm2ydstmFnR1Xro4mJu4PmEi9JLURT2q+Yan0nqtJF3KTzYHrbLzKyd3zdKoQb0+gBic/waRC
bkbCnEMn3X0KaxmxBaIo/jzDVDnLddq3JlJ7bPGMSAyfaarlOwHVUsEFs/uGbnxoINTrqubWJuhD
Ie+gNOC3wk1MamUgLzcZ2mU2tNWywY5jo/sad6mVrsRQImzL04QdSSeK6XLOtfkr2kSmnbA38pMw
AczEeW7Q3pxYWhPiMxuajm2N2nUSwDJAdsMWe5VMTLx+ajT9RTdp+G/rqiyvbbNRRCuM3gCOoB8e
LUMZFzwpy/DtyE2+8gL6m5DQmlsjzjRz5eaLECMPC73clCTRYN61sSD7gTnSDB89ERVb8tydW4/T
LLRJBMj2qjET49wmyvjRA2gD8tHLgs43ew+ORGoJgMf4pnUgVvGAzaWn/52vcd8CJB2GwHyx3CG+
MJMisVYTd1idWNoc3RrSrL5RbzGeer0cn0cn75DcIk/46nB0vcIh7d1rthwuQzMgviTMC83ewGq2
Oz+RIRk3czYSnKCLIEi3bTzo1wiJYOW3lKAI/HFGy16pSnIOi8MG8REbcu2qxJrB0tdmAxpKM/lm
yF68UooNrhCDsAexkS3clIFFqkI9zw59NfbY51nCmwNOO8fOjm394kgeZlZJEnKhbMy6Xr8NOrtD
/PtImlHjiS7ZwGO1IfIitSdJgkFJJ7xTaXnWYD578IbGtjZ93DsQKKgBPUA+Tvs131XXkh0vbLWf
3Ei7mzTH2mh1Z0a7bMjhbJIynni+URTZV3yvUA6IqrK/6FqdZWimKiw/yai3YoU71u1WuUt+hi+7
SZyzaaFgj2yugqMwaczaFpgubBQaTg5fIph8HWnZFNA+WXFX0yzBWjjK8nr8CGlxNidsJAQT3hcU
fPHwatl9t/iWO4Aiul5giIS4mq6i2IR3JUXpflGyjKEOmyFTuplW5nep5aAq2AxBmqwL8oXWaWL3
jymWuNPBwPSHOZaMRGyaQrspMoSP/gR64cWlT0ZaeTRSlqMa5rgwb4UCMmLmHSoMY07WXDyDttBZ
+TOgjHHYSkf1zcUwWZOJnM6zT4o6Q+JKZ1UifENI+xxBY71sZ7t6HmIFhA4sQXotkac8laYX9pRS
CpmvG61SEFs6LyPtWmLzwXpa10w4XnJLQOZ4mTPL081iv86i0LVLcBTeMngH6HrwnkJ75fzpDNq3
vLTI2tODCIFfMFQF2P+CgGHMF4EmLwTzD3vCiQPFlZQC8jj67pKEBbDT0YC4v0v6FVhiZHtp1eoG
ukeGpj9mCRL6COSBt4m8ubu3y4A9RV/HFTU02lEoMSz10NT4Ytah44TJVoG7+Rbjin2xAb9C9OjZ
9pCwFBsvsnOGazyIyvUjIxMhumcU/3h2BDNgHqaVr6Zcd32z4AmuApd9tG/NA8u5O8MyxKcfCjZE
rmk9RFocnU+h7d7OczjdTtRe70xifK1TDa02qygDnugKHX7OBu1Kb61INKn2rZ4QUOHg0P0mp3R6
hcrUVuu2N607FGDjneeGC+fFINLDn43A6X1Hr4IvEX2bYevlXRvc1JYKB6Yli/RSw7YC1LzmTPxM
2LgVyVlO4iFJZmMNoBIK6mpM8A/7ban6a2eYou858B9oPbO8cA2r2VTogaIde3nmlGEgexHNmU5a
J77pGcQJKJAVCBD9u1FSMF5HI/nTm4Tp98Lq+v5utvS8Pk10iV2yHqb8mpwNZ8ckExe7BJ8VRvrA
pgQQGJEsfFnK4DWI9PymypxoU2FexysYuumw1oeZddJk+hxQbGt452UygelIiIzxtnPeatFWohIV
G5Rk6cwWt/PeRFNjR4UCmad44Hte3+TlrbjwUmmE28qToY3zupVoGVBmp/5EEuxtkfXZ1yriT22x
WuNtgBzfPvZRohGV2jh1vgf0Ms0r1YIXWXX9hFVpKpMfbTzC+7Ad3snaFi6c7YSpk8izISy2sI4p
+fSVyTvJJvTda6+VzkOpxZQDNHTJd3qdw1uGQZ6RMdJTh97odhB+q+JBXNA4nr+P7gh/pC3MMzfr
IrWqjGEigka5xAj1Tbezx9RZRMdzzfZn6qedTcE0OMFAcdeXibczNZWLVZyy2dphZdU2BVsv82Lk
4Vx3Dq66kyq23HPWWxn1nNMadh4W4lzDPEl6XOo+/Y3ypppVf1fIUMfNCVAMfO+Qtk+5LPvHKSum
m5xBlZFZ0wIQ18auLLDLF619wvSKcLKZhJ6u5iSrcfPngeZ71JmXzlOlBPO2HF/wJDMcItmMF3PI
zWyqpukfTWqKmp+I0HgZJ4CZq2GE3FDVE+h5z2yDW8jqJazxZkov6UVnb86c6APUm1k+lIbVRxst
FsCRQwTC1lmcAJNfaxUs5BPlwALjYFU3kV/WCioc5ewUciL2DsqI3tjaaxM/mlxpHRAsZBj6dC4x
9DKiIPun26BYlL7ornLMy0n4SjHL6VesvYQWZK02IvBOOrlbWBVvmeiNU8vEsegXzEePSzfiMmrJ
2TnlLQwb5neCBCLDGO89xafdZE3+xYWrBY1oaCU0yRl8VGCnVrOKsuVoY6AIvDGbWFBxpb60dWp3
jNYmcSoXcwqYEpspZAFwf5NcRWkXPkVqibKRVUlIjBch8PAbGfLXeSLDhjAUCfw9I9euOkzmCKBD
TjlrDj3D25wqrduiiIPpjkAEo0lNEupjwX9zMQ11c9P0IIaygAfmFwZJdz6oaO+h6Zg6tqj7HeH3
Y5njv7WjHMQ+SvYH9EtknkU1DfDtYOr5G+4v7a5O3IQn2jlEmE/wNfmbrCxetqZLvJ9n4bsHiJ+R
2YdoG0l+PgzwdLTcKs4sRdt2q6yOfTQc7AkcE3vVZSco2XzjErL6C1VZCBrtcpy9VdtF3ndpKBAR
1GKQaesAvL+EKvQAv9dujKZYB4gzM/Nr/tjFnDHLUZseW2UCe0Eg65bboUzcO9VGSm1FZIRfDwWc
fySr+3/TzH2pXovbVr2+thc/qv8Owrkld/w/56+s/s//bl//x8v/wvQaq9d3irvlD/4S0BkEoEsq
zyjoUDFT9ORf/RLQuf+yOfOwByA+FtEW9a9/K+h0Alew61BYREUGxZM/9UtBJ/9FCxcjLH8UbDSq
K/efKOisQ0Xv96osJTfkKlg+CXWxyYk9KoolGeT6DPNelwdhezcG6HJhzeOh6O74JvQcu0Jla+rR
1iFKfu84+hk3TdgZkzrVQww6Le2TsE3cl7HW0iDAUF1Z5cuQY/XsLsaFXD4HKgmR5i5Ac9zO6rZu
F8w5ER3FVW/0nPb4Mp/0hYnuRg549F7iFDjtYvb7eMQXhHrAIR2Ch4Cs7h0g6/xkoKENEoYKiekC
Yk9lziePiaG767s5gW5Siw5E0LDokj0Evde6GanTaoG9z6HeT5uIhocJONAR6ZfpwIYvD5x448CM
D0tPnCAtyr9bP6HyBBgs8tQW2HxUCOpe2YyqeyaD47ustSUuZEHUuwdave21/N4gTSmk+2lkW/35
ACCrXgsbTcN6xAg1k5h6AOE3YYr1CZqXuDe6mF1hXJnLlpGwFjPaiJKz8tY2Fsa+zMLhWxdzDN5P
pMZXGx0m/X1WL2z+UoQpsW0/mf2hVQ2nMxN2dIqyBq6/6bJnesoPvH/TXNj/FVaZaoVElkwAq6SC
yGzYkxWAEJTcgENA9dY+5AmIygSEnRxyBpa9ZbHuTVETVBHizOtI7jvPD/kE8xJV4B1SC8yMasVK
E2Z7R9gXuQbmbNfpil1xOV9S6ZjuHNDX+ToYR10+O8YYypXJucyl/oQHG2tDpIiAoN6NRUIl5NU4
qMybXYKOCUKURPnhO22X8MwtwV8MJqH7wksf8k2ZwliDLTgPyq/1DuAb+YHC3iSiKx6VmxE058yV
a/tOY3BKbPTUuy/g4sa+4Jh6iveN6LhQc9j1dEPnBoR3887QR7Qy3RmAnQRxgA2cIgT77gulPQZd
5mXKwfERddNasUOPcSe1gbOXMi1CzjkwRoJwmH9U49A0sA4Cj9IrWVtkMsTxcoQHiPjd1YzxRijd
+dFUYNp91w7j2CdyPgi3Q7e4ZSb8SxbpW33wIxEe6C+bxeE+RoQPPdYgmHElQ/6Ouuqbh0TLi2uO
rmFIimWTvia1kdXrkobLUzjG8nYaXGLjhh58WtY3Gsr9hpww37WkiUsPscgJT6d6GyBuc2eW6X3V
UF/c8790ririVaKN03ftLSIZ8zwnW4N1SJCoQQG2IC2HwjaxxCMot25dUU19TEwCOfxZKNCJ1EM7
dupRZbyJ2ihJR+XjXiH3MDDAULuCNpkO7bcQmOG8sprWSraZSDPex1RnlxryunIhcjfP6ezoXzII
vc56qimr4/SaMeCOoFG3qk51nT1Lw/a40+hxBbSbf9BcSrQN2x01+bVsk70hSBRcaWMTZNT14oF3
gXA5WBlhMp3ZTjE96kPTPpmjw/HERHdwOcu2VzQEZwSLC5hy4FSq519nkVSgwawic0/DULXnqabp
T5lHvh7LsuNg+9HL/JqLymSFd4wDmVUK54vBQeObEbgWg0609R4iNJyNqWZz2tX8OSJao+m+IX/z
sqmD6pbjzKIUmBycKuAOb4jcMfdjWWfkNhnkHpWYEjuIxFH3AEbeBdsWTkV9VpGm2WzzprEes6R1
ktOg1gKqtFqQX3d4akfuOJ+IuapdfE9VrdcXgK0BABV6pl3WppOW65DD221OlXhY4+hTt11RLadQ
q8333HepIKRElMm4FKVP2tkauKSkVvkFaLD0sVNucV9rhFuu8qYfdLBWtj5s+jAD9Ay8Nob0z4yF
T465iCjK0sx8s9SJSsQNEj5pJhU8TjcRGBwn0NRzqvJkOnc6RyOuViXZ65hH1riwaoNLqoXMpXM8
YZrouuHKDCkAE63Nr/aBfSdECUVR9Gw4I6WXISXtl/bFRAqe3dUC617Y2Qas1wrvrIlfZgeACGLD
NCQ1FV9lpG9GZXePyJHJJQ0giqarMNQ9iq5Eut9JUzoYK6JwMZFXvXFBQR/3RuaWEwATtgJf2zQw
bxgp1MKpNZgvXlAOilNhET2EYUbZfNSHcRXIsrnPlrJ66jTU8ox0JGAIE0/wlA81BRsMaPnjkFmT
sxOypFSPfXwp28c2lI9DMT+ZHQ4ELe1syaum3t8ulf/u0ARwDw2BnEN/uWI9yMNNcmga8P9bBDq6
ThVSzFgaC0WTw8mZNC/aJUvnAa0tTYhAkqANh4XeBMxv2hTNoWWhDu2LVNOHE2DKNDU8k8nc73Kd
E79mYuT2rYp1cLRUN6/aQ2tkcIEFrakgYgK1OeZTqnDJnygOTZXm0GBpx0xfsDQlguh56cE4jVJn
2dKXoRBHOaUQWcD58NDAMSXYg417aOzk+pD369RuZxzahwYQjmDZXHSH9lDhVeZX/Dbaa0O0+d1g
m5B0wI9zZ+2h08SkRIuDvxBHn2ipeexpbWGYZ9NPlwpwm3aXIzty/RGoOY/q0NcaMFQxzS3tLs3I
6XwVpmH9CA79MA739MbKKTWeaBPRMUPdttg/Lde4DmQt3qh+JDcC4OurOnTc8iZI36JDHy459OSq
pT1XiQUlv7Ts3EP3bqjs5Ko/9PTYzsyBj4eaXl+Xt31DWnQzn4eNkT7Tf6cv2JuNBat36RYGSa68
LZ6ECcrT0lBsSbQixky4DBws69mzxKc7QG5ZOpHGoSuJ3bX60TQDx7hhaVuSkZOe4z8271n1nGTP
yA/o0eVzexGFVVvtstLy8j2WaNntVFqM1wPWtheUWZz7K4+SBP0P+4tpVOyVyNMEJUKbgn6PYzXy
tSLRzvaVGY1fhKyacQ3CkPpWCysnX0DS8EkjMdFC6OxEvwXOaZVnXUTo067U2nYf46EGDj1l6gst
ehB6MWPIZJYJBRRRvk4wOzBMu9yhQZTbYobb2buC1QB0fr2KcPw+GkAX9qpM+q8xrEh3pTkFfOJ8
HrpVwYhhG9o71ZVK2TqsmfDAZ/HPAH6xmz5Sm3ShxhOjvDfYUzjsssgc8O3Bg1uIYAzUXohg41s+
THwaCw30PBkNjQ4xOYc/lMdNnSlc0mAudfOH0yp1g+MM3VjfShhEjd64t7U1kXAVlQaIp1JqEdxA
zI2zH46V3A4OnNI973r4KpT03jzY6gUcJJR1G3NETIjfuOvDVUFV6LuVdJTn51YD2w9F1DhzhDuA
Vp/w/NZ6VdwBNUpurbalrekW0qVul42YiocqOck0feNohN76k63Zp3prZK9gwpM7yDsaCEiz1b6N
dGa/BbXh7VHiUOVuCWNakE0NJFQ9tAdAf6QyngEfg8FddmG+F2NCRIIWutprUtnsDSoSDb116ioL
23GURQBfZax25J1OJOohIQ233iDoIVLG625ydNqpT1tiPncHFY7rfg5wl0VJT96t180geDI7CPJt
k9eLTbhu7a3VlJXlV4mRAv/tjNAXQ9EDqzJitvse5LLWTyEyaqscRH33U6Twj07T/+3OycZfz8n7
12KRLf70qp2+/Nf/FMv//ufxWIp/LWdYQBccPJcQFvQmP0/Hpsm/QSMHjUYXBgo1zqW/7GX4ztCi
IrrxHMTppNfwr34djjW5nJtt/j7Ox7ZE8OX9k9Pxkb8Mya6F1t5yLVRYMPMw6rxXpwTUyCe62E/W
WATCeADgA3SYnjiI2W/w8FQNB4eE79OoKW3s/yldH+JAOW/TScZY+0LANyCmsx4j7vj4W7Hh6ucJ
/Xfz1XvhzM+f5mIFwH+BLQAB0vufZoROWQVp9zJGhHJvTC0gq8eiw92vxNhVzu7vV3svPkI+h+7X
sE38QML20NMdSSd7aPmcbEDqxKEI17KZs3t6TtU/kjj9vAp1EN0CVoCt8FgfGkVTyiGiALy4aBlA
1TWnWeH0l3+/l/fSu19XWTwkBmpczz2OZYF84oWcJ9GUiTzZ9tWgX3pj1AEascJ9GmneRo+qV9mE
0ye39/6V/bqwidZyCVvCU3EkGatrr28GWSZsJcNsN7FsnSJOS7cEOHymk36v4/p1KWxPElmnQHB7
NHDBYLHLmhVUfQESvmsplUZz/WPQ5jfdzMUn0v0/bmyJ7zIWgbrtepSyjkYHa3gmyNeAnTGF31pZ
6xtXNq8Ty+nP6fE/WuaWn/3vYhW3ha+KS0g+fEeYCMDfD/qEzomSdRT7AckHhNLE+aaQg9ywqg4r
Cy/VnliF6ROV7B9jH3ivjlcO3TCuAAbm+4sGsqcen3EYR6uGnGEequ6NZl+UfvIUP7wOqmgsB2i1
xXFKUY8ii/We68wEZj9YAVoTcjCSzySxfwwNbgf12uE/i6/gSBIOb2wyWgN0m1z8OhzDM44lPbX7
ML2rlLzISObNErmDYLqqawV/RZykdn866+XF5HW5L1R5adrz1d+/yo/uXrjSsECeYjk+TirqcVaV
ESm1kOSt4hSAAYC3PvhsAH0wUpG/orhlJOGTPbZ24AAEaC15xvmg4FTroqQ6CFqpglFCu/sz/9JH
zxorACJRZ1lIjhWH0gtSDXQ9rakk1LaAl76L3t03rgUOrww/maM/vtiiKXaIl+MO349TNjwCWSwX
G2RenOSz3l6LuGT3DETGgBxW158NpT8/x0XKi0GLJZIl+Vg/HlhjogbB5wi8pL5MIveBmIUzrxyG
VWra5DnvtPYBuj0gHWMNEH1e53p6kjee7dN5aghY5tdORXIfaRz7/ul4QlmO14AzNzVO4R1Ntkjl
sFy5nOQ6itUA4sHaGSaW779f5c/xxFU4BOKIYdWiDfT+mQta+S5XggyD7GXaj1W0bDLRk+NpDWJ0
IH+/3JFHapkAuR6sW14vswEP/v31TNDTNRIwsgF1jtpnfW+jPIOmos5DGQFUqNr2KaEBlUCja0J3
U1P5/QYbE/yDCoby4u8/589v1jBNQyw7Ld1EmLGMyN800ODPQzdX3H2eel1zQsMd4v84oSf55L4/
u9DRclaS6mwNUKf8gnDUk5JdwoZk188mhyOn1c+ny+JMewGZsAEw5v39ZOMAbI9oNgrAenDTohhp
fDKJozfoMvrot4Fp31Nf7OKTlnP7dEoJUY2cI1Ig2n9/sh+NK0RNJuZAiqvi+D2XInOmGMmAnzoa
0dvMjNs8dNq1V/Xayd8vhfiB23q3qi7rAa8PuhTX5B/e37beAGRJTJJoi3DAmkITmHqTVF5DQsBQ
hPq6i13vzpBjbpMG09A9NkbMrqxT+AxfwJK5X8HrFBqyE45KLWoX2hCLzBdEevnEHr8untVSELv0
UDAfJKAYLHx2XuRppclcB49tNXXijGTqRPhjERvaCtXQmF5rA4DRVaeyCRrMSJLBRUErV5GQ1s5B
saP3ia0FgeSQamsxWXO7Dkp9viQIjpYCwFyN4/rcq3brGV3dbvrRJhlkUCCvgcOTCVWREfUSajS9
1hRzoCKapTeH8PTyFoAJCQvprqFIhCAtL0obbfBkEgwTl8GSLDC2+U55rqrP+OKt72yNoECnKlPG
LieMA/0dkgkH7pXZD4QojUhGlqDknGMFgukwNobgQlHxDbPrSOsn5e31MoQn+5hUhQgdf8iitCdV
JMp7T55Mnhg1aPs4DSZ37WohrDynDNof2DLbKxgu8bXjVk67QkJc9utEcYBa1bGspnWaifk29RYq
lp5UurPqqiL93rd5/qIURUrEX6mo1s3koGbth8C7orYePMZwVNkHwBIL/Y4PD9R9VNnuqciUm27c
UcX2Oh5NwIty8ProzA7M+LHXbF3tSdZesGhTO5kEr7MjVA/6IGnmJ2GmPTZm5gJpJPstW+pMxDzz
gCNZnwVIUWhGUOGVVyEBxs5ZnatFU0dbL1l31ZjAunKDbIe6qfy/7J3HcuRItm3/5c7RBuGAA4M3
iUBEUCfJZDLFBMZU0Fr7178FVrY1A2QzLO/w2RtUlZWV8IBwh/s5e69N5QDVGco1wwqf6hSl/SZA
Fp0hDtWMaOeFWVxdIlmaH4Wdw8oPakEtEOC3OAtRUAVQssqcMrOBTdHwCUQz9E1lIbzd9K5DkyGJ
ejynTRETdGrM7ofErb27fJEt7pEuqJQUdBHiHGtGs8qgKY5Av68TWWq2R/1NayYwvqihWgYm45s3
To7N57A3vHxbdF11p5XZoG1ny2muWuL5Yp+dkSEfCguS6/2YJ4Si5RYtnkMlDJV58GbDoXiEOUZT
xQg7/SN9T4dUJ7PQjAOBjI4ML4QotcK9LLCqavF5wkcrPudsU4BihBON2jPqM7D0iavfSk1PvmNo
6KLrcoq9xoe9jhowBXB5E0EUHrkiDeVIiO8z2fIVqBEoEH1WbQCTooxBvBD9orIWoDCN2smDLcdp
C5maTYUFFBJFNNsWikBsb7AITqUKE/jpUNGn8syOEDs8pVJtnKKY4o0Tusv/0liaQEmZcOsoxXcB
Ew7NDRh/gh7PHLczhW+2rrpCJNmWpPN5NsgrgSLYr5TXfuBUV3q7ikjDcJuUTWpsakmHhzJZmF05
eUFhtCtCUfm4ryqY8IVFoT3NY2PeBijxoedPsashyejUEx02+zN5GgLVSzRk53FomZTdQKuAzSYJ
92s0jqP3lYaVaj+LAPq035lB+qPOgHF+HVTjmAcnJI7ssmyQa1+49LzlQo3Mm31DlzShp5hb34aA
Iti+rhRfHcujh456Rk9+RK6XDYd8jvQzBLAxUOqkAf5Yy9TBYiBM8uTbJgGkx35AOtuI4gotTSY0
4uSqn2GfJ1TikczH9U1rlOILWSDJ77JzAop2yOP7LYYHaW1ACOdfyJODOznmZkUatFWwSljI7qNd
Pw4DUYdBMKVbrSvz7lBGqX0PIzuDTU3pk/hIVSVigrtN/tSASTu7pMhezx/xcqWmgZa5q8XBNKOi
os2GBMXYt6B4mh2U2wQZ7jjFHzQljZCSbxGr9HF0PNR0Z2z/2c7uAMo2hBRvGmn1XfeLDCO7+ZpH
ld3B6x8ag56iDVax3ffs6vtbwkPMc61V5TcCGRBETgHEUp/kkzS9iEobgK07LPXKIi71uNo25KXS
+WqsfFwQqoJ4KnHwzFlP6392iX9V1ft/UyPjsFf47xKZ3Y/+6WfZvCz+Lf/Bv9lSNjAogTAGiyXn
B9thX/JHGuOZ/+LrBBGByht8mOd/9G+41L8cl5MbqirwLuxX2Ar+u/i3FAYtkKSuTh0C+NEz2Qum
1p9qGjiu/1poeD4s/WdPxGmGqhq/iloXRylqRJQsX25ttQlNRGoqDQRnuSeu7MHqMCGRsGgTeDp5
gCUPPWHxxWMmr1xJ5IaDBnkqz2ugylNtHiKMCfp06rix7MSOfxVHDE5clD2FxMO53qCWCGpqjwpV
rxOsOaD6ZjZ33q6NrH4XA6E8sQ19rusdDejqOqolb7kT4GT01dYwUCIZ8Jc7u1hlSKaps9j5TQc6
jiDaCMU431CB+nosNAnplNgAkk1S8rdaI1G6bwQtoLwppG/fq5nuax4GpIPp4DtIHQPef2fUUfe5
JgoS+GCa4EMD8kULtp6E+aWaFDK7cIjU5whW+jetl1N4CAhLqwD4uWPysWg9Zexy00YMkZRxHeyX
K3F2LRt3sOU0N6MDXYUGTZ/XxO6FVS9PM0sK9JO2Mrv7oDWksS3nTO2ryRjsQ6zc8ABWMLH9TOsz
/MFmxJcK0qZDTI7lXNRQWMdDXOPKorFfJJ9DO7fIIBC4FsF4E721yYax/1oLh01eQlcU4F8y0Nky
zIxeHP390o9TwRa2sCdk1hjUum7rhSFJWpHBqX2bDGUBlyOitrcVwax+ANtH3eoFbe1dpGFlV9sY
0IC3SSx8sz6b9vkD3rG+2jksXgtyMyH8QiFOx+nhyrzbhQ0h6hsiIOwINYRmczTXM/tTr+oG1X7p
Oo8TqcdiO6JP7s5CtFA3hmbS+30x+f9Mspcl6+PCK3PKxYRNRiooOYOz8toAr/iWD3o6WtDipX7n
ZLSUOCMYQkPfNVXnYLz6i0hr6sAfq4F2zt+ObnCcwvrMH6w26wJTa4b4PQzH2JWNRO8GkrbN0MzW
2nxOkFrx0JUFla9g0utpM0kXoP/746/9/zZCPoH/maR53P8ctla1AtXOGk3vVN+N8WjRFqvb2yRq
R3/u8+aqH/ri3CPFE5pP7KGKjd0rbQTSLAOkNCqLQj8C/njinhyfq6k02pSETH6RZ5LbxIn3eJVb
nIjxrANhjIwgu/YwlHxAJdh8ev/K3xxlIQnpnikNx1y1KkJcKwmHZhiqJAldzrR7d1mgrN37o6xO
78vF0KJeCntAbiwSSFfD1IneBWXAxVRl6t4SJmjf900nfhlg9nvlihtv9r6wJgu/EnCZuzqNTlSD
lo/Ci9Xy1S/gg/byoxHMSUltMSeYGIfuhUI3eZHU4lsd1QCxu4q0iSoJ559zQcLUNgerf6KGuppg
r8ZfvWGuwdmXJAHDHyfjN7GiFTzmboCDjUXVqSWhKQFKvnouTlTIV5+l53FNZjf1aQ5bFBOOr1sr
NHLchEahgCMmkSgo8KLI7m/l1GYXkhPO9xOPenmU6xttCToOtgkQizX6eMC41PLAVI6OSqdJdxrr
id/qlfkpyhzKfOh6zm1y2O4GQtpuIARM9CJy+RGkMc3b93/K63cbQBTHMiClgoPGusxIRaXqC2Y7
p8BMfuf01XyIDD0/MU+PC63PrzYz1AQVwe1ljVrVv0a3NCxS2gw/EXry0HmzOi/SSULB5Xw1l7zh
G/bewV+V95ZR8Qk4CJBB0Vk6BaLju9yTI5JyTjJ8u0IixXE43SkMcSeu7bjU9c8oIPOYuSb5sd66
H1GWoY17NdB94CzRfsonorAHVsScRPOv7z+s1+8pzWGPDg4UBdTV63auwk1Mi9PTITUM43WBKvhR
m4oeu64mdiVihX+Qs/91F/nWpUl2aSaQRVqa+qoir3EWLgqSt7FdlvXBHrSM7STZyD1itRNDLRLz
l1OCZZlFb/m4LrBWil7Lb3lRi42k01R6Gjq7rm4Htatb9lQbQX7Jd3ZM4n4WFHBYBUwM/YZbD1TB
EjGeVfBGSiCBXvN9GKfsezbUpNbmsoJH1oX1dDuGHeDUFOmuuJ5I86PYNmpmdeIdeMapvZjQi/Qc
yiYqeb7NCOQWvfvLX28ojqRFOptQFHr924hOE4ko2rpPhGxgeWnnwjU3Ko0oo8QE1tEcDl1xYciE
DFD6hTqBe9TqJqJalPeUJ3wA9iJdUNcwSsUD1Hi92DhlS/1ASRuDdmDMmXH+/tu1etrLNdjw4nDA
Q+nyAHseX0MfYphCJmTuYkwmvtXNYGcJg97rVvF35WF7GQqtPr4AaZue5KxyPBQpCpNhF7G1M2bL
vTIzy71QZjNfgn3u79+/qtXSswzF4sYenzYyJy931S4s0F1j/+RrLbrIOChDqDsbEQ0bTApUENr0
4AFbUX/3/qirZfV5VJY5HFqsPhbyj+MLxPM2tpjjMctR/rsmkcrz5aQi//1RXs8ZFAA4EWkGCRae
9XoQVPmYV5Nr7LKuoEA09M7P0knILY87N7qwAnJeU3tUV0UvvIe+ntMTC+wb43u8MwstGFGAWC+w
OZ+stiT6bFeGxVXTWJeVKYj5rm9qJ/6V9wLjrisf+cT8eP+6V+vgcneZagutFO4sXKTVulQhRAhb
nLc7pbr23OCAspOYK3w778szy+7sE9d5PDMcGikQmJjfy85bcsut46c5lmEpRkrioB5K/cwKW1Aq
nokTrpTZp/cv7fjF+fdQS2FgOZYaYjUzlFFRAvSWoWAPbEFrRSjL6EW8P8rxRuvPKGw2eXNMaErr
SeFoNr51K5DYSQEg7yl22l+tNiwupzxBBzqYxA87ZaEuyf1pT62Vy906XitdNlvgVl1+AYfA1ean
7InQrCtSQPMibu8pAi6gKG9uHnOl+nGLEDI9JzB0iLYQVSYON5MxbrvcJOWYVnQ3bVII+c5ZpxqD
kI5AORcxUvvykDe5u1uc+MV2aCm+XxijmdmXU5jJ4uDabp34bje4lIhJ9Bn/eirSP6ZTTvXGQ6Cw
3tHlJDp6oVYSQjz1zZWH/PujyKMCZVWOypp0FHfnaaZ2EN5MEEUsyMN4/5Gujw9MCooqOlw3jmfM
ifXHOohjMpBlbe/QAWBDbkVWw8n0ujnm7A43nAgCg3ROKpozdWkZE2zlWEPxqSaAaTzxjI/f4mV9
pyBGf3p5h7kvz7q0Fx/zJuKEozWW2PFP7a1bF78tBavh/St+PnD+50XiLTZQQbH2cCymsoOY7Hha
StouBEt4+k5PkwDwTejYP6o2MibfDQrYaCQk9bdxYdhEsnbSNf02pXN6GFGq/3amKvuKTIeUDNlP
kH6wN9LWL3XZYt+BMbi3wPeY1MVgm21FpLLPLbZnYBopsVybJvHG4qDabv71/kU9c7dWF0UjmgcI
7YLd5PrWeWFQYkEQ5o4k2X0bEsxkJkSvGH3u/FCTmvTNxJJ/n9JSdTZwPvtDR78B86aKp12rKnMr
4sK+E66Wnlialtt59Mvgsi/3eyHR8RPXtTRP41nPaUPfSyKgHzqXHqhJWezODQ378f3bcPwCLQsU
X+pl+aN2SW9+veJq0DnJQgaxgzDd8mnpYaUhnOzEpH11RcsRzIEWtnykmTKrvYEXiW5Wc+/6lOes
q3Qa5Y5C2HCwZSZPHG1X1ZPlihiLgjDrHWJQqhbHL2tmhUjdK8bSC/yu/Kpdp/UDtkVD/oAOQh/M
oiRXIkHY671nXkQsg8h1U31jEWa6r0Eanjj1vr56DkXsjVCXLGdRpKZHe1azQxVgtCQ4JZqY963R
2dRHR+fcbUj2eP9xnhjKXt1oKRrdJIfO9WNirncztaKtbLOC/AI6Xe8Pdbzfe/60oY5CFqaz74JR
uNobmC6QXYLVHV8V+nA76M38WMpQu1fT7N4RZW/QTS6sExuE17NWUGVmJ8ZLqxsc0lYX2MwFPM4h
wckVjvJjqic47yeRnJOBY56FGV0r8CwtXKK53AFziq5YyMvbyImbn4PRmPbSRB7uVVabf/+QOSw6
LJJU3cWrL70qhiSF9yX90Z08DP2d8qemx2AWB/ru/Tu/Evc833rXfN4lUSFFB7i8BS9WfYygKP9C
ElKVY/UX1NJJm01r8cHB+e1nOZ3g0LXtR+ob2T6XdXbOnj9+CiVOhRPv2/HG9M8voViK3ldSVlvL
T/QiDCpvKiSV6jm7bhV9zdapQalMbntmFcS3yNKsPsEM6B+qti9OwM7feAfROXG3kejC75fL6vbi
RqSx0hNqsgAAbG26zDXdepxEH+yTvnvg3+73Ni6xL/+bu2+jNTfpnzIBlk3zi0HJeAoWtoX0jcoZ
PygHSxSLp/khEqitnBoMU1N6W9y2OJTb2Bqum5FYr8z5u0PJn3v/4nesdrAOLELNJawTOGemttAw
qOJx/j6vyJv+zldpvlTCyB/Hdp4OSe5MD+/fhzeWGrAp2NKRQ1EWXvzqL29DnxppQh8aOJtr1PvI
teir5mlw3Zlm//N/MxQnA570copdTfpZzFiIR94yfa5Hv6uZ9HpY/uajPZ2YWm9f1H9GWm2ZcT0V
BTV+6ReZR6+fWhtZVyC8iH2u//qbaC0HSj5XQI45OK/e3R7drWDJkL6FoscnwlRtzbGz9pMRuyeG
WtkT/nlVMELQoaRSxy5udQP1CuOgm6GkGewcTmPY2Rdl0pLETVvjcnai5kym0qK7ooY7W47BjQ5w
6Gthlc51n86nQlPeuskAypdT11ILXi9fmlMPzlCyfDGBvH3WdPberCfLN+rJPnv/zTk+wP65cJKF
PAnmktd19ZEC9UT2+sRWCr0ZbrzIKb55etNfOl7R7CnGFSfQ3stDO9q6cYBlB8KCKICOU3w5nhTh
3LOb7cmvMmoD9dQAtrYEgvL3n15G4ZL40CxNotXMn6xWwsRaVl2bCnpGFOw+S538EI02DCP2WOS6
mcnh/Vv51lL/ctDVrZS5yM0aygDRXEZ7UY9Ku4H+B8FSb6wNqEvIDSQEXOfCKohqG9sTX5o37+yi
nKUAQvF1va2zh1AvNRZVnqRIQAsW2fnMB/fERb75auJdZ6dGCR1z5vHz0+Isr4TkziaZ7mIEneyD
HuKTliB/3r+db14Phia2xERioWE4HkmP5mKi4S39NPKqbd0tMGVYGCdGefP9fzHK6noq0cgOjyTX
M3DS0TEiXQtGuSavtPb7sevP37+q5c179f5T/MMGhVZDPu9cXnwbByPTS1uyC2okNQZOUC5EydGs
D1k1d2ddmo/Xs7BoeL8/7Fs3E+n2gmp32I+u9bhdMeZGrCqmHansh36hpbeVik98HE6Nsrw8Ly4u
yAettHQ+/G2m5fcGsBJfGyP9xC18a56xibQWZcriyVktIYTQmwa2fyY3dYWLWYaxRpRKMn4dZhpm
wP/jmoojvYSNbGrDOGTm0J+40Le+F/Q+qDdai8MKFODxleKZb52UE6Ofehmrl1ZTbuS1qQ4JakG/
CAiIncyh3CvBM+2rL7Ut1RNaD32mEOKcSit7Y1KCxlkiJXiTecLLHXtx3wmvtIIhL1yflN7+so/6
BddGVC5ZreLx/RfpjffXY0tFeYkPJar/1VCOHjT6pJUMZYbF1yFDta0orLRYPb81fMn3WRno+/fH
fOO1YkybU7HNiQZd0vHltdOsadnMmOESZR0liXGh2+ap7tmbo5jMDlp0gHzWr5UcHAWSMHN90Cjo
28zyt1WjaX3/Ut46mdBq9Whx8mUinmX18sbtFHZZGWIiKKb0Efsv3iBlahDxFHHrM2ps3XgozUI8
aRm9NdTSCu5VpWwSavFWU3N8/we9+Txf/J7Vi5y1Vj87Bq9OTH45eaywbWHW2PKrkgSV0jNI70aA
JCdGffNeowdzdb5VnI5Wd4EjCRiTgVFr6grXpOoJ7IIne9tvjmLrnIHxQnGvV5u6FnBFD36dSTpC
o1SZRWJvINobN8rVVYWp/SFRljrUhd5sOb5DIbCBgUaQ7tLKnM9bM0tt4I31qZLSGwsYxlaH0Cu+
bDq2muP3OYojqbGfk7jpx3ZnVkPwS2lIWtPOq/08JOt4I63G24wuhFzAY6eyklYdzudNH59V7MJY
nDBFeKudSud0uAYMSvtsp1GQ9I6ebswOPgmnZfcGdq7xZQJkl7RdRjxzQA/U7udN0zvzgxqF+IWh
7auU5I9qSSzOaw/SJuzk5EPsxCP+eTcYTlQ13nqSZF3SYmEJ8V5lSM12prk5Jk0f2QvMgVBG53oQ
OH+/a+ReUBxDHoCofn2KgoNV45VOmJsZsBlwjBqWFEKP98jip0Nnpej23D4JTwXsvV6+Be/BUs6k
yIgveLn6F8s3CYIJ3nwONa4BKwTfU7jDCpTtk64K/fen+/Jkj7cfDIUZG04GRpVX3eExqQh0Q/Lm
4/DMb9uxN9JNMhI4jm4Jh/UutfTkqu90mX+T6TCdSqZ6/RxhsVELQcDE0/LEaoMADwSNfcJpI7Xj
cdfCv79vqEv9daWJURZ9Am1wlqp1Nb7qCZcLvZSeUtNTgS+Ut7fV8Cs18z9JuP9VlvDW7SShEAM0
fcClh3z85FzEdh7IBekj2qxImLHMT+BFCYGsGppXQDHr3+bc7UbNtm7ff5Bv1Pm4SHpXQGLo8/PZ
Px7a7MC05TZ1Po4XBgLwqWp3rKbxwdJn+QX7R32QTlXh6JHtfohZABuaUJfMaWOXkKJMFmdwZ1fB
eKLf/MbWaDndsWVfFEyvTb5da0PazQbKHnNrg/k1WvOjgx7ygaK9uJnsBTeiUiP7MRNfPWyazkVD
qFzewe00aWG9zZ1+/usyGL9JcJB4PuPi/Tu+WXHg0KPwZunzVpY3gJvIbegH9RPcT+lP0K8zmPbh
KSXJW/Pa4YxLA4puBe7O41EbM5qqAYOyH6t8SXSwiz3HjZ/GZLgnVq7nktrRvLZ1xAUOrwJ7M8JG
zdVQgdF6HoU+v9bd7MJFsLuprCm8n0HpXxHcmfQbcoLMb1nX5vs+sftDWbiCUmid3Jsqr364cOJ/
omHRbx2NFPpN1or4xNrzavIvv5EXA1kQcwU5wuo3jgX5G6LQ/L7PkDtH3ic1RKdKJ6++ratBVt/W
IAy1qEKt5gMSnW57u9F+BE0QPLWpg3O/LeJIP4AlnX73XP+X2VTt4f2J+WpJWH4AxxK2d8YSRrua
l0kn7aRjmcVdpV3BgrhIM0Djk2ZdNfZw2Qn7nqi3E5/HZbv06uljtqRaRFkFz/LxnR1rUUWORho7
sCFgjmOYY7wrnIbTV32IiZX48v41rjq8bCCWi6Rzvuxe8DraqwFtDSWf1GTgS72Htd1DBkpajFOb
ORHN72nI6+9F6aGKGHICQGr0dE5+6uT+XMR5ddUvfsTqUecN2oFsJt1D64kZ3hKnaF0Z3hzeJgVl
3k3QlNUlRhpvEzizdTHMnToDHT+cubIbb20FTQgWQfCR9EENr4tUZ14fyvtceTYfjji4LJrB3tjD
YB1KYscPSSLM7ViADkMU3/uNwvWepHhkIOl8ev/+vjlT2AosohKTQ+5quaILFlIZZabg6BIX5Gbc
07bPzt4f5NXqtDzDF4OsTnIT8zTCO6/5MWrXTcQHg56fbt/0VV99fH+ot97PJQGUPxYN33ohnKUY
plBL4EyYWRTsClUpd+PWrn4gfFD/PInY+v3+iK9nocHLKVGJoytZOi/HM0LTurouk5oomEKLzqLU
aD/CmDP2hcqbQzbTxlZV/YCbMvn8/sCv1x8GRnDgssSxBMjVS9mgfO9amXs+cCbxa/T4GvrogMTH
cup0P8OA9hDBafxi9so4TKVtPr4//uunyvhoefngCOKg1q8OedSkkSWJ5yP7yj/nnIrajYtK5cAE
PCmueHMwvmwuOVcuGojVXU4DfJQZblt/8Lxyn1YRJscMy8UtYWPBiQ3P8rE8nu1c2IuxlnfsxSZZ
a+cZrRxPtAiC9tJws/latjK7y6aF7qn6JOPh2vmJbxb98Ffj4l7yqD7AB6LjsD4rjUY+Y3cYYHVb
nXsZoniAIT6Vqt8lstL1Lf728Q5ivv0hCY2p3TR2N1UYm8eMpJDadEDwuBrGntSuHftQ9FVsYTfR
s888wegzpaXbMoDwu8GoHItd1C45FVG6RENAM6zRXJWEp+4C8BNfiD4AHUhyDiQuWKTNba0HlgDK
ZYx3wh70D73VgN0DyU+cBSxKprXXalnq1607EH4zpYiP+9xChVLpSGZAMA7WT6wL028iUuYrT6Wt
t0tlk3yeOhtwGEw4j1L5pMRHq5rLx2aSOtdTzfWjnUr9Ohgk/tIaOKdHnIXNnyGk0xaaC0lEB9l7
hM50k0nQl9NhTMZN48SYRkoxXUh9IB2nC5o52mIbriYKynF35uVZbcOVdaElR07Vh1caagvDD/Sm
/k6UaRj6Tq30cxQK/ecJxXGy6yortnyncssIk7vZEgSSpO5Das1NOuzqEY7cljKES7Cd7Wpneh16
tN6LvkGmV7EcSPOT0c5GRbIM15fXvouWrgaCk1fBJ7yqVOxJ/ykfjCh0XePQyy4jm6cem3JTwDmL
cBblY7YzotSztqQsp2CAnd5oNiHZWBb1A0C03RSl35qBftY2gW+Zba1MTApHCpC9zdhDaSUvceLs
rIw4bbeGjKdfA7q1u4qm7q9oTGW30Z1cJxtJC0NI/NgB1GPr5gBanaIO0rPWEfWAWVrvKozDNFdw
NmtOvG16l71fPbfDR4OQMQrAWU+kT9XanPxMEqjNTWY1ndpJnF7qgg242y35YVm0qdwZn64XWaGG
mM1ABAL7Ufs9s2huJnuAlYX7o7mlQtVQAEzlku/B/kPbA+3oeNWtwblxbaXENuv1xtxiHAVnWtGG
KTOnxUkWafNPSu8y8WdLhvc1sTnTxogCCYCxb1qCKqYCPua8ECM0O0+/zEXIHmNozOwDe1T3jqi7
6iON/Qp6dF0Cgu/NwridqzpBxUzU57i8leNwVcNaIExdajjSDRry4PZ1WL4kJOUO9nZ70kETlvUn
SGgDDFWTqgjUeqc5jxtdHzY4aEXjs8mavtPrG54sr+V/REcNpx4xL8rC0Daoj+Tj6B/pZZrfbEpK
4HeGtJw3c6+ahyJr7WlHRXkg9dsKHMcHUA3qoq9mxRRP3PhXZwXzRTJQtmV/EUe3gTCn7sIy8vwi
1SoW8Jbvq7sp7WhqfD3SRoRiY53QoQxRa9dSN8IrtxXTvdZo8psaUvvWbmUXnTlJhA0wC1LbzwMX
Wl/EUedaaImCt1xI+WPsvdDi/RsH/VzTHJMENM9Ict+dcf5sc3qCihpvJIAF6xaW+bmwxK+6S1V2
O2hWGJNmkmjjmaPPhrvJOBhaG0kCbnwewaj8WptV8dUIQgvkcTST8VI3Qwoz2va+wf4fSQEzg6oG
xxFm0zbPx4CaZ5wW3ZaSGKTTsiOma6FWHtjejQ8kX5AVaEcaZkjPUptKXfRpFn+fZjREG+DGyZeI
HK8ZcAbuaCjMdvM9H8LqIUTTbmw71+m+GF3mGGcOPAm5LAy9s02JRfsENtH5ZCZ92u6Fmyw5tmOc
T1+pPBFhOkzCTndzHJl3UxwM04FJQQCdFxM6/CNuoAZvc/zTTOMkbuVlHM5adx5gJbdo31Ld2Ri4
CBQJIQS1bcw5kAAzNNS7uznM0niPy4lMC72bdFjJjp5tHCqv2oHfpX+rRKr6s1mUwMaGjLBbykSc
YjbECemzL1uBGA1OHZxzUkBwIxS6nTobt+rkt2FqQ5ANIXof1UZBsK2GHr/WPOkaNc7EyfTzMhJh
SMAIeuOzFK7CwU2cxN3irUj7MwNr+qOpDX1wqMDy5ecQSyBO62iBvQ0S5YA/j2Eo970e5PGl6Uza
IYpa/bfZLO48Melpf5XZEKJw0bOt3PatGINPKcSi4lYqosfOYC1Q6Yw7AUndQhcPObtHKYqxTDkz
EHrCcVJR0cQdOU/pZ4mRlvEnCytp/rNLk3H0K5D1BcDRtro0eg9YkBM7n/TaU18EOwNrxwpKlFhM
uNpnx4K2QbkLD8NN2uED2qWiKJLvgcZXZ2OYmJIRGXg9t7AnH6uxjFnfpIqI9K2UkfZEOoyXU8yh
vuFnaUIGjjKj+Bsyr4mks2RM73m1x9IH1mrwS2PtRwMStD+3+qB80imzp1v8uqrYAA8IWTs8ones
i7gnKAdcqwbuhQ37CGkUbYq9Q3tHRz5tmi7d2bMzf47zznjULBJ+t2Gcsk5o7EOe3Ngj/i5Oib4o
0pxPuy468RA6gfalbsXAud8C1e1r7QBvpaPS2G2TJo0+W8UCCyjTtviUo4Ax/bocjN9aPXS/RkvN
X3Edj0y8WiSXEuQ3W4ZiJqeEsCA4LJGmV5eqoRq7L4JyDg8ZCR7ntt3yzKaiELdUY7JvpozMm4b8
0cmHwVp2nywI9NddoazG90oFT4F/i2hJr6qcnW5G6feI2CSy+oDREp82DwpTr5sMv0zC2JUf6oFz
BXSl+taXTU9Ih26kgGjmDhuvW072ZVd4bXcex6ruDqKCF7Y1yClEOtJPEqbkAGCK36/sZo9DRtyJ
qJg+BoU7NwdZxW51Mygxur4zwvJnG9eT2YRlh40IKnFyvpp+nLsNm+8i8mf8V8HWATXzlHYFIA8r
yTVCf7gv15osJ28jS5zXGLazkjzdZLoIzGYE8pr/sgboO9uqFto1dGQQGEhqNvbo4BGOeYX42lCI
Gg5RV6ZENFa1u9e9MflaMh+77dBrGe3FpgL5DEdf++K2BpPQ7qL2qZnnCag9ZQB752iVe1GUVtlt
Gk3HImkgQXsqJvegW1mHE5zfu8lz0zwA99Db7/kkQ30X55kZb4WbB9T+J7xOfuVI1wbPSkAQH3+p
LqxkLGGSKG28JCMmukHXX6S+3klxn8UpqH2bvDNIilw1MYBsj0Vt8ikZ4bpgrxtKPt9lQD450kcN
1HAwkQ22s8pwunQhqQRwsXGj7uBHGKRB2exYfY444Cvysu62ThTXP0U+9b9dWB0dkCUnvwYqhVw0
bCDcbTISSXX8S64GfAcQCzEOpgJPM03C0zcBIPByY9R22BMHqaVwNBwWzo1Hx5oQWytzYKIgRK3J
/JvNcvf+wez1mZ6jKKWZhdGAH3DdjKqBVjtTZAY+aZgEGhCUe2UYYXb+/ihvnHvZBQBrs+A50PVa
TjMvTkkjFTZXmUPgZ54xb7yIu7CNgL1fxaOCpe7NeXjI03nmw8p++0RF4bWy2OYaX4y+/LoXo6ca
GzgY1YE/e2Zy02ZuK7dD0dUPjtVemTWZVEVWV+fgbuRHMEv5z1QqUDHofy8aw4su7bY+1Wl844gK
w9axOb8ZVKzWld8lLLIZpszzSQXqtuTk9vesRWzXi/kPm+S/NgOeGYSrIypjLSk0CzMQN+3x5S+4
mDx3Q9g8fdCLbRrX6a9U6xGS0HYSN0lmeuEm7nXnyuZGqR0k8I8aYH5ia62W80dsNMM3jb9/yMI8
vfB0YCw+SYzJyDtNsp0px4JMKLtLoE/Vg3iKFQXm7QSpvyPIsjBvXBKzksVS0Yy7UOrNPfIn824R
DD+14QAMG/xRWe7zom3Epszr6UPRJe3/4lXHfLLYINAHCPpax/fByUUz0uL1OAeR+pwRcbvTAGyc
mFBvPlla6FR3EDxS+zwexSPeTDQxxQeRTKXflPQq2bzeezNHr/cn1esSAOWUFyOtKmVl3kTolik9
8OimM4J1yjN3nhSSRImANqxwCkVp9PD+oK9rZksFi941NSRsnOaq3mH3YxBVJNv5s2oMfzZl6sc6
OLYrwlVOOXbeWjXoyAGDoW22eIaObyVhcHFTLLSIBAgbU6NMzyY07Y9BAzlqK8zSvq4LZ8z9gvzJ
Ezf3jVoynm+2l1jpWBqdtVq4VoMag04P/MXwcTCcXpxD6TK2VSXsawfY0jYzguSGczrhCxP+yZu2
d6K/lSXSo6HSagKWMMTSuDq+A6MTcHYwqaBb5igfCV0hD9SKh38ak/+fXvQ/rPsvXm//qXv6gym/
ecp//Z//uS7VU/49rvtfLwlGz//RH3y5/i8E8rwGz+Va0CK8gn/w5fq/cG0ZzuKy5C/PYPM/ACPN
0P/F1MBVwKvBJw9p6X8QRqbzL5Ygg/M2lVAXwtFfUYyOF5sFhIH5h0I8iWGsaIx1/H7oMrG10E7H
ZdO5pBqV9lVOZeWudlq3ODEjjmf+P2PxNkIkBxqA/Hc1G9NBQrfOqnHjekMwkLfjDiB4oAP+aMtg
uLRcyDUnhjzenDwPyWfbWGhImCHpHx5fnp2SnZuYNcEiztiRSjUTGdlE8YnNyRsXRsvIA1CPG4Gd
0Oq7kLHQ1QGaF4iNXhGd0zd1togibLBAZuHapMMWlD1fvGe3/3x9X5Jy3nhw9BuRuQimtuR1OL6y
KMsqaXdyJK+WTK5QzIseOFLE1XSy/1tu8P9l70yW61ayLPsvOU6o0DdmaTkAbkNe9hQlUZrA1FDo
G3eHo/uj/I76sVqQXlQ8UlFiaR6TCHsReoSIxv34OXuvzVvCxfDvbYbWDb38/GJl6gjLrkKSjHAD
Xjtt5H1zQSKeCWPsT5q96rUZ2POFGxU+ZQ0DZvQqvCabV/75BXkhzbGrOgigU35hquXLnKf9hdbe
e1V60WXT+he5UPvf39KXL8t2UXZcrojvOcDQ/vyiBHLNnT+TcTWX1Jhm48+JqrvXKtlfrwIwiwkO
pHCsK2B6n19lxJdrrGZN9qTVj9cFJ7QroYIvv/9VXr4dm3oCDR6ogZB5NOLY5xeZgSGsvewJxPMs
+S6aquW2ItfoXGFyPPvjS1GQ80FD7mE+8/L3UW5W5uVE7muZgbwk476bPNoSy/TogJJcX3lG25v2
z1J0ezGAJbNeoXxD7MsK+fwXm6BkNB1RPOCyw/SsjJb0A2Nx/UEC5b1qrIWWoF/O5isf28sP/MdV
kdwgouKmui8pxtngC9GHOQcxyx/uipR8nTKM2kunJ6JkWehM/eG6tV0QuZbH47MoAV8qQ6FvMkRs
Oo7OqcDWTJeH6S5unt8/un/xKnIVTLeb7ZR20YvPuvBcYy6anlh1u7fjgWzaHc3H9M9vXmTi7WcX
28Adtv38kWEtCfLVVGs8SeTgXeUZ16kogpNdBOI74FHxykDt17VjQ1/jOmVrBVX8MkNhkcpvup5c
Zc9Zz/j9R9KiIkHDVT/2jQWjVZINLa1XCq1/8cVRZKIgdbHnsRG8+OIIy7EbpK9rHJKmtZfa60ha
86Oz1Fj1uz98bNsahc6NTi6wtF/EWcJH6waKHgguA9Crac3IGoJ6/aevIE5kZEWYdqEnbeed549t
Zb5T4iJzSGwg4QTztgFldRist3/4y2yrFCZ23nJ2aN7G55cpSaiNQmSz8UKY3I/UI3Zo+888JCwb
HJKBmFFwsUH7KESfXwVf6RDQbrWx+27T+jEF3Qy0dvf73+WXd4AvdpMA0Z6gkuLuPb/KgqRkDNFz
xszvjZOkM3JLlNiclL4qD7+/1C+f7o9LoYkHPAl18aXdwqQFTNockaLSyxkXLI023fOlLwJ7//sL
bQvqswUXQS0Fi7ettcFmbnr+O8kx1N1grwEjHc4SrOnLEJwVbqMMKFrLREKbTcZ7AjuM/pvhzgQk
wF0M5z/+fQmX4cui/4jryXlpr+J7daCuk3ZYzkguTgvmU/MIrb9/7Yz/6zP0aXBsq8eWCxBs5f/f
Wz0GeWeZxFUW13PXHvJIEPgI5OAsc3r74fe39tdnSOgDfgMGRxZVzsuelg92jPDDmYjRce1vArTy
cOvD/JXl919cBRElhwzwSdg1X4pGGS36ZHAtaHpCgrkB46u41dOr8rQfmoi/vygoUpDdotKisqWy
CV80ibyiLNeRBmdSZhBE9jX7l8J3lItvQcg4/KOhtljaOBDUp7uh6FOfqDOZutkxU1XevvUl8pKD
TWQ5y6dhkFMo7dmACJg2lXlZVM36LfBGpweZDSLhKU3rrmRE7YKgXwplyreZo8bgkLIbyz3pvnNL
DklmVfJkMqFKid7MHQGgXEVjgExyscbFA6AOr9iNrlmksyU8p6cbFXdlPrvjYVJh5js79jOBNXJO
ceyDrI7c/dq22roLiNGsYqsv9RgHfRUBUi+3oMXFKWV+oUvVv/fyzjw63Vg1ieC3629SNzKCj7kk
tfjKVA1o641eS297xECTmEs3RGdVEVntLVqtbjmf1bICuE/dQhwsBSvsknqbVlxMhtpM/CGq5+g4
YoFCrABNMmVPrTygyEgTCu++YzKXH3K6xkTnrp7h3jFGkcWOvFhxV9KJiGIX65RN3KKa1rhSFFex
rsLeOzDNsdtHCBGZeWJQWTnv8JcggklIkS/qzzXg0Xzfhy1Y0zVz8jy2TE8jHiA4fjiT7shUBcNg
F8TSn7JPjLPCLCnkbBM4j8n1nZkXxnoeRr1h71yUdTntbNkVt8GS++/C3K6Xsw6YyXQ+ysD5vqpx
RmHkwO9GhRPA5ownjLNypwpAzyCcdX6XoVXugJIBq975HfgB6lB++gbNR0RjNP5Uxk7j4ZaG/wcy
09dNPVxXOVrrU0u+zS1Rqo7/sLihwh+h3JbsOIO4aMZicsxK8JCLWWeD3k2zyvFYl1K7TrIywFfX
snQbeTExnmAoZ5Sj/FY00Peks5AN7PQ1ioDWbziYuazVDPTtgmAJKHbhIN/2g9DFl0V6veMkbWuG
Mtp7Tj84ikAdaDbZTpFWYLcoVkQGQxhObjQFO1tk5vgtIv10uHRDUasnjTSgR1qD1WIlUHhxrGuz
Cdv8pPosn/ej9C1xxl+CTFwzbD0YuUFxGzam+G4oHxJu1JElcZFNsOt1TIHddLeCqOvB5cjnOOPX
tUxLnqqWRmScR/Pqj1/IzbTJJtRRPexs7C7ky1Ye+Q9tVw7TLipl6cXSXLMwkS3a23M5FnWQrMw6
sru5dgLylIdojK7mIe/VMc+a7hvYk2EbEfENf20Uo/mEVOr2AoSFuVzWc2rUzBD7MTzHf2qZ+4WP
Z9pBMRmvh8khFXrW4VDfR05RWceim5FQ5thcQMw4W+jKmkuI4mmUhktspdXY7xkVuxEJKFUTHvMy
bfqElZQdjOkJt8FYIkSQfpf6N3M1We8JFDDHIwNT4e5dhv60t4M8J+bAncduy/sAOjcwN+8SV/Ui
Jdt2zKo4VUH1tA4BhM0phxUc903nWmf0Qdvpo1e5Qp3nnHiis8KQDXwvaEbuLcqFyf8wDGVucK8i
T5/7IYEIx4FuN632BjHVIWqH6IPwhuLK7CMj29vw0p9MS6vsKu/Fwqc5uG2xr9K+6/eAy8P6rdi8
4HihOmt7QHr67I7REJDN0uUP3VSSyN3KICqTis//uprbSSbaCovlLMg6p0wsBVSQ+TwH/rOpyi2P
RAzCKmLIUvKxCwy13bO6uVNattiRZ4w31VKJtyz8gU16UmjAjbdHVg1yUbdI3aavHnpkLhbhwuEs
jxk8dnVYQ4bqN0tqm/k+NwZfHVQhvSYpHCMM971X9kUykBIPwA+Wl0w6MobSx4zNiqM70jLr0okG
Q15bU1Scd6wX7lkHLr5MlsAu2o9DpvNy3+o1+ujXbJwJdq7J/y4EKP0Y5EE7XICZlGOckvDJ+FiH
jXHpCyKt0R5Dczitk6WYzE0MsqHbb7N0c2iF3ru2HpYD+i9munk6EILSk5tixWh3mc/hYh7WU87X
Yh2kUZoqCXWLEkaMmSzi2e+9Zh8uyinPhYnqAJVVXdrvhkHKfDcHbhadYG5sY+iJlIJ4pilEjeIv
kTg4kA/9fWX3wReWNWFe+eBYDmiXXYEwIuzNQ1+kXpXkQeeinSjrMUK3Tc7SadFZRoBMbqHnMcl9
mGN0O/wmuC3xD/TuUpSJN3beuidjNXtcUotW2jJPlZmk1rjJuvoASZExTYQzZbPtY3iweopCvKDy
CdIp0B23WOop4YXyqfEjZzqbRwXaelxyWxC6VHnZYWAP+FQscnqLuMCFyGj4fIp1LY2b3kgDK7b7
cpziug6yHlbTGJWnurINyTjOKBAsoWIqD0E+CtIXxFy5ZEgE5XeCdWWTDJE1BYnSzfKFobMCdes6
U7ivpNCs7YRKGGDGLRUi1LGUJmO5tuszs+m1G6M62UCjaJQSbU8oYVh0o5QVefQ/hEMLeqxoWkOD
VrdgK3TthHEr6Irljq7f0iYoNxC8SJuR9QFmYH0x1B6je99X7vtgHVs7bpTFwVRltVnCgtCLyWw5
ndZd0HfDXb6uFbAkM/es2KtKr4iJcWiQebQVSsSgXhngq4kY+xiBcvdos/XxyaNBaONRMFSg6yic
b3lAagKCKoe2FqR1tGEg44QdV80ojESubAY7GZZtnZCt0H5epNtlOCw662EMI/zvXW2LkzRlyajd
KJED+m0Z7INsVMG1o6w1PNBbmEMKpFokNEkypvYasbS970migHu39Km4hekuspslr/sIqQaRD3AD
ynGcLgQ0dGdPhohZJIFJvNtVVdUz0j0xlfNbDByjl3Sh65XXbumu47EiT2k+W9Fik8Wbozy5SJnH
VRc9tcTw0JaR3WyReG5anLD8ZT0B27lyg01eBrZ7PTRGEbrnnWBSn13azlJ4X6HyNj37qy2CbBdJ
NlKY6Pgb3Aolk+P2nyhbbOZwq1ICMvKUMuk2Gn1WsCGq4+hnvndWZAbp2n3dpASTczjsY91q8uAB
/I1z4nISfAQinukTNtyc+T4Z53SFu2C5C3XB/K3QEVkoRNsV1UGm2IR2QOaLbpNhyX5H0eWMqNtK
m9svuAUE12jvNDBcVUftDvWdaUC1in28WR+6HFkUNbjQYpdJ6d7LZhpPnqqcIoGupy8zpLVlki3S
HxKHkFp2KCS3cj8NaTQ+6sx2HhfOtrxuIAqtg5kObYCUoKkG3FbLkO35cwy3Axfdq8j8bxsgGKrb
vGgEWKYjbnMQeinNF0mgR6/YGmNDt8a1Kc3A55VHV0PyykKLfKSnkO2VVZSPqQm1KjYImyem2aFI
jB1VjH0M4Vd/lmzqjCKFYZfxaDdDlUjS0z6IchNAZZM9tXFv9f6DKte6htpi6SLG4joQIdc1hUlE
MyqK/WKHcjxb8BuUcb2K9sEzbMdAu2F4w4GyL7j1UcrBAqtRXidOkZePtl1IIuq9cXbiMKzbM7/t
04WrM5yJhYYRZ02l0ezcpqzFbjWzpozzXIxP9WD78JaXns+wFKWSO13qgP/FCYb3ivCVr10laZmu
m6Fwx5lt+o5cp//gF6V/5qYptZRZWZyWOAt0aktmV5dLIPlW8f3ApzOHYSYqoaQJGo866Mm55jj0
eTKGgFwlUrj2dkZw0n6uvfx2ZqXr30WI+fxkzgPFq6QXrH0CJvWB9CnTOEjCkf2DCXwPaljrTZqs
hNZGlmOTgrSrlnK9I8gAFWDEZnoZGGOWnXKis94JLKvmuz60yfOWyJJvVuE6t7NCUJmEuWvcE3CX
G3vfHP1DhMz7UpgjzNLBWwQR8lXffXExFtyOmiMjJXZVcxi2EUInrs4BkTcWqUjbdpCmR9vV5Xxe
+hw07uh5TE+ZaNvvdT966D8Nxe5ZeBWiqAhJ0OfZhecau2gnh/6iQGpDw8dEzouOPy2B754avej0
VHAmlRdZhVTzo72R9+4WUMibRMetzfnQWQgV31XuOA0NFisZwr2cm2UZbvLWqPkmjd5UZIC3w1j4
LK8s8kjP5/XdFPB17eu69caD7h1SHabB8x4zVY4PLidBmYQcQuHerG0X8iaVC7SYYQ7Dw2JY48W8
UrMjFgcNFPOxFrxzJqPhZYadN+RPUhgKG1wXrp9nofS3Ugz5mHQRmw6vqUGgYW8IjeywySoVs2K0
F56fkoPd4JoZkrRt/HRfS0UBvDa2875D7Pl+LFm8WWtrszlGaKbPSiSK1V7Us3ndug4Ra42BvywO
KNS/kd/eRccgzKvH3kPttRug4+KTwO+C6mWNHr1ZG/2tXflTysELDmP/RRec4x5glGXRp0ovi7Wv
0Pku+3ym8o5hevrv8l5G1a4bDRvuIkKoYpc6zTiS343Y+qIJtPcAjFzPWAUMSjGWaTFEdwbdjPKi
DQyoFX5Qwem2R2Ue6ceKrwS+uSxtfkmtEgwalotrVfO4p9e0Ee8Hl3g5KXobFqQCQQTJlxQ2QblJ
qh/2gAdCuvSnzI8UUujKtB7DxfOv2oUfQm7awE5RIHB7PyGnVnwbJmhQycvvEq0hCBgPdW9jVQho
oYF4kf2wE6BD6qNQPU4Hvx7br01EDlRsMKSdY98rJyvRQ6BOTtvpeQ/wLkBbGjYoZCfd6c9AR2Rx
OXmdNdAFCQN5ZPqZpjGVhr4n7bEgMR4y2HVrqSba250wIvZ4Md+vQ2FBCmjHSnB4NowCACONUl69
MOh5DSf/LAgmb6QVQd859gzTEtddURBEVoRIWS/Hxsoe+QK6dFfgvkVK7zX2g9ERmcUSSq0bq9nf
SreaD6poNMbrYDXK91R8C/UnQTldIlOPb19MAcQg6bakbnmD1aBEDSONnkq78mvQkS8Y085FIVoG
SBeOM1s1eLOwZjVEf5hZeyNromxXZ0T9InAu6k9i2mI0FUpiTtfmWr8zRLjepGU2P8lGIEvN5kIO
p6kfx2+8l5mz3xAsxfcVjJA4mpTGxolIDWSqpCDnjKfJjarPQqkHoLYBp8lEWKF2Dhx6TfNT07gr
gfFOifpHmsP6ZRYFy45ucuu2ToupO6+MVX4kCFlSM42FDGXsrGTPp1fGEs528zZftMv3JfRSHqee
ikRfm5snYVeJ1bZ23cpB9St9g7L5ZCKGxpYjLTUcVdbTpYoFMTbDQ0UVJ9j3Jts3HmsXKeRbZoqB
W8ZkqFZ8p6jFa3VfO7UXJR6hZeTkVVPRX4WpP30HG2Fsbpa5Ypm2U/cgoYCNSRH4xWW1humTJ0aC
jAytP/ZjlNsfxrTX9fdypvg+wGpxoKX6nW2heOvL7m2OMFgc7Toc8gd/YFZNE0CUH4ZsuIfYHkrO
EAPRzx6vhkM62s4pkbnD8MxJWfPsM+7zJ9VYl6KVN23nfo9akteIwfnWgqD5SECe2qM+i45+MJ3U
VnEavXUMm3lIKvjD7lc470t+8Z89n1JatVEb59Kw2t2oCuPW8FtH4XwoSSX2e5K1k9JQw0e6Eh4n
mYAO7NFWk3fznwhtUyk5/XE+x41Bpl1pjsyJSvJOtGO95WBmoZjVOdXpMoXqto+2YGDqrD+DwKLk
Q/fFQASjLYhNMDwvpnJtNHq8mT5Zd9zthEjWPJn7FMefSRTZn3WgORcydmGExHQfB9hLFJU3O/Ow
9gT/WEZRXWXU3Dt3WObzP74KExGTiTdTEbQxL8YiCtns0GGliDX0+xNnoPYSXYvzylVeEGi4b7aP
3JBO+uYWx4z5YjSssgFOzwDKIpqMOj3Iil0nTkcXIW6gquUaLX543RoO+UnLKL3rrJc4VUK2ve8m
SXX+KxOLl4OE7TFaoEgc4lkhtgUv/jqjl7oWrhP+Oqutk2kIosQwlcmXYfw1s/i3/Oo/WAT+9q79
Ir+6/Vx/1s+UV9uf/6m8ghn5BjBCyPljm8n+wGn9VF4xi37DIsTrspFLefOZSP+lvArfMMJAWcX0
HV6Jt027/oqOs9+gfyVYPkQdgv2dP/An4XHPZ9TbIHLT7CDfRXXFVPylepe6Om3oj2NNxPywszhJ
xrlLW5LueBfT4x84gy+0TiCX/O3+vCob2i4MagocMVIGKMl8NM/HW1FU+eWCb+WytREgUrH6iWPY
7ZmC6vtHA+S/LhXRhoIIBO3upTBkrAUb3dTKyy6N6qQaOALMHj7J3/9C7iZ0+ufc6cdlNpUlH/3m
weZpP/+NoNFn2qyFvgx98sJNGeYHZXr1u2Dxx9NQmBMo2Nqy94Ocw/1gl6Ki2ebmNa3eaPpczLm1
n1yFc221hTwaq80Z3rc6htFMPe0b4WiTzic9xm/06A/CzgMREyq7vGOApD5Uo5i+jUVufAwMoFre
KiLUL3M5Xo/SoJUSzflyX2JIeOfqSdB7tIILivsvxNuZd7JtJ4bRM7v6QoeEzBGOvp8IrGP49cpd
+vUmwZWDwM26SorzyzQQm3rQtiamBaJou7PVKNZ9SsTMK9vJtpC/eBSAWvlAWIR5EvaLR+GXJqlZ
7I2X3pq/H8XO0de5mPqj46dq9/tf6Adu4pdrbUHn2ImRHoV893+f0ypNUQflRV2mS3EQtM7srNmJ
1DmUBLfpr5CbenrVEabTviqSZfPGjNRQNGtDxjihvLX1ZyDS54XonqCK7PMpPDbRjaOIKrWvPRUl
Vb0k+eQQefE+xH+tBQGo64jX5dKSt2NxMgfaG/cpptHc/OQWH8rxpLqE0RPtLHqt5j6r7H1JuDFG
1YNBTGq5Hi30SbP/QaU3tEDuqopYv/SyXOnnlneL/5QO75e1ZJZ03+nhUFsn6HdJb103AaGt/sEJ
6fKP2G38z7Rdb8LePmup+0v5ys194Q3/8U39YCkhHqMDQfLS85urCzKJOmWpyy4vcAYX7cEPW/MA
tPapwPuZLJVVXPoZ2ljRGcdgJRo4H8b8waqq66Kl4ewRYL1r8tQn2raZYrKb4jZaCDj2qWaasZV3
pTKL27Ts+sQp14sZ/uYeeJfDjAEXUThZ3+reG84rRr4XUTcGV75L+601thhmspLfsl/359VcTDye
djnabf9aUtsPXdIvbxi2BwCEwLmQwDy/CVVpk3Ko/eHSUyFzYNIfDixCywnIA6mLuIC/R0wD4zyo
mQyPjcPxvrXPW4f+DHM02lupL7A+kDbnSQ1SDIkqc1J6761X6oQMgu5sThU/WVfN3nWr157iCwH6
z6eI8hu1Ifhbtq4XdRc2Ji8fAmu4bJbJTUrCmhKVRf5x6Bd3r0LSFWp6Hhdgy+n7W/pDUNrLKwqz
7St8eQ8RQ6HsIWyAyvbFiwSxdTQrG7Mkp1KWt8goL4xq9Y6h9yrk7F9eiv0Upb+9gY5fLD6tmwuh
VlpMJVxuhk253DWCrmqux/yV7+MFo+rnnSVcidk/JwRoIy+uZVpDqDzdq8u6N4frJsTOgvHMuZvG
YbrgZiCaytcwCSZZXeaW2e97jS8lyIV3s+jOP9AIUtfrkjevRXz9ugJvjgpvQ4Twn/5LVXAWdCu6
BUtcZjK1GUzAA/GY3NfEjPbk3E+O3gW4/XFoOo+I8JydM5XpmdfCKW+t1T/69QRMxiDZGyC0eZ15
JF7/fuH+tfIJTB4PhghOwMTwvihA3DTLfXtx+ku4Id1908punzMpPPmrbI8IAKrzUq1YyJzhNcX0
9lCevYsuRQ8v4lYjoFb1qPr+vmMwMrd0kLfES1Yq3AdEuAD4CdM/3WmJ2wHlh+QmwgQNf/r5VTgu
98ygStpVpiTYqyEvvQxa45XDxS/PGYUyfSMLQRTTC2zrz6/iZ6a/1vhIL5rFOjq9lGd6pSdN8Spg
I3k/r/bv88V/wPH/2+v7y/nisvjyRD7CsxPG9m/8PGEYwRtqqgAxGEcMTgYIXP9h7jAs6427SeV5
Pps6Dyjy384YHq4rcPYmp3xKsk0q+tchw30DoRVrFM/V2xDA0R8dMrCDPHvlIQSaW5Qs2WguHij6
Mi9aCeFSu9oa1kQqJ+gOAFEiRVlDoZzw8RN0OdioFWIGKCODsiC1t+6SXd0iGe7plOZi8A+hM8kD
DeO0OaS8Y9gL2sypqIRSZe7wkOdbow+BVpvlW0+zC/R9bjd+FS9oA7ID6KnVSAynkMcx7Qpq874g
Gbo2qg66Dp02P06ZwT7NacoBGS5Kc9HlklmQrtfpZE6a3dQRAVIrXVtGD19hpHve2EZ0MdFt+FA7
g/GBwKXcOnNJZ3wI07p58tsuOA+B+euYZIh9M/Xl2exsue5R6zKBHcDT7hhMlm+l2bcPtMU2AKYV
Th8HzFKnsWJejoxc95upNxg/MVDUWeLOS6WPaYHUd4/KDCxDr7roO1v4+G4ODM+76AQmdz3Jhdby
il0fN66tNsv1kmEzNlX4NlBdkcX4s1N7ZzSOvF8q0/lMSHV/riLq55OHifNzNdtYGhusxJfttPQ6
zoms/DDXFGLHAvdplyyFtbUVg8xFmFk640WGtEPsBm3rj6WdTReVQHSTGFYerrthDPrbderrFmvk
OukEBG55LPtgIjNFWWxd3nSfrhsFaA2Gj8JyenLAxpDNU4VFYcekJIYiFsXqt7FDx+7KqzLrWkQF
yQHeEi19DKtB3vjOmnuERjrDhUNGxGNgt7LeeQRDdSdOmubbAY/zEovBafJYLxsv0cpr2Bq2y5yQ
CCI138AG9oA8eMp98ufoc4ucDo8QZHsGU4zJyMtua/9m6qOG4YAl1cMcRus3gBHzHZE0rj42nRc1
cCr6oT/aEwkdsHUEMixJloPLauzcp17RPrVq6b4hLpnS85EcpmOfjjkCNmK9bwy/y/ReLjb9W1W6
s31Wg7o7S9ua6PJApf6VAzqhRW1r4ALVNSpBOoLe8iEqRjpOIXnJgHmspv2whBltb5vBJTbW3M7e
qSGX8pDRGXhoGPd0h95jtouqzlg+WmuH+d3MSBqNK1Nis7G7Ajtz0/G8zdbqbvC89lWctQJhJbGu
4aeFfhJdpTaopn1FOTBeoWpEj9EWAdQEcjoWhRZAC7z/sqrzQ7BO7Ym9Xo+HsOQH7/F+rnWS91gm
EsDuYZWgeQCBwcAPwaSpgR/sRKUq6CZAlB9mx2y+W2aJfA376iLI4tDG4zBEjZFMc0dDXygKznhA
AdAxypqix86u0EODvNckikM74D0U6r6Ti3Ul2yj4mNrDOHM2iIhMMSus9wcwEPN3mQlT7Zq1hm3o
2Y1xq9DfaDI5a50wtPE41SF5V2SDd4SqD6vFkcsaDONzmTtu0gp7mPhxEHeT1av9K9wUc77zeZkP
QRqsLh2ChQReBAkBiUw042n7r81Oun7XH4xp7R6ihaHVfkHIxTBGWuV3HzYw3gHGimADUiZyEVhA
8z6ys/xzmDKVFhz+PQVwjhAqBlEckSEBjRX5eyOk9OIwdGGvb4fcdq8RZ/nBXehX0P0iuYTIOVhc
wv3oqvQwrHSpY2BVAsd/ThJ9IkIlHxtkySdfTQsfEFIT6khhXm/uVmKtjNwDsx2FBLnqfvg4zpHi
o9W8Azy6btpV/uzxxfmT+TUcFyPYTzO6ofvCtjl0lLm5vq+JOXlkis0KO6Y66t4Kq2LAtYlN+vJm
mgZnuWmMoV4O9YSIdofIoUHFy4hmPUBsasJkHuroRqYGhsIE7gHQ1jYL2+LOoQvCDGxRRb5bVVBC
elJjuVwy21zoxCjZXyGw8cMk40v7pDru1c4YIBOdAlgc7/sFeHGSCa8f6fs7ijvTCbrwicNIgbYJ
HuImsT2UBLtGBYyMOT8G5nmQTdo9dJLJqwqWoTrvo6r7KKPcvEvrpTAv2mJuyTRn0scXCz3oYSlH
vzkrWbyulkVl6227hpM8cvaskKVlLfrpnoEoH0Ils4Psqvnen2fOf2Rg2fO2pk9peEFmkD3fBMOQ
mudmMBcR8WNY5m6gRcnpkNetSwJ2WKlbIBFLnfgj69rSl2W6ywul9RG02Xj2o2L5d/FGc5h653/9
93/9BBn8Urzd/+//0W3Rtc+qt+1f+Vm9ed4bJgZ06b0IUjjuaGron/1h/h+bwHD8Q9jU6d37VN//
cOba+Hk3PwzOXHsze2ydtL+KN8O23tCK8jEOcr5AYABH4R9/udufBxH14p//bvD84U3953kltDfD
NtqZzea7WR5edtPscB38UqVyx/qeG9fBBIIn4RitDKhNDB4OuFn5BKAll3jZx2gc4tRm0b2wpEva
99z6KwiSNKLtZAAoYRaywpE5tygupmQUQ1mftFXQo6gCFR2ggBUN05CJKRfVa03WBabmPvZkbt+i
CjXanc4jhu4uJjtGtE0gv2VuCRquQTp9n6oV5Ivjzh5RzHWk/F0xaXXmZhw5E1T7j3jbu6+ZUZCA
zpnv25+/4zf9U/t2kE9Pw9Xn/r+2z+NrB9CmwG3w38//kafw19ezvTPP/mHfDsWw3Oknudw/Kein
/3hg25/8//0//3KIPyw9DvGvnW6H7aeh13r+Km4uwv/323v5xFqXd89e3u3f+Pny2tEblw2dTgLG
8S2thkPJz5fXDt4wN+Soy+TQC/kvXvj/+/KGb8i2sfF1cQwGLrGN0P7x8jrmGxyjpgMhfmv62X/k
Krfowz47elAs0/bh2OF59J2xob5kzrPqhsKcEYKFpaoQPWanqmuJCU8n49FCk+EuY31ZmzYh4p0+
oRv7JJrxPPXHM6EU4CDkqEevGg+2hDjnuM3Kz8BhhEzjLS15ZFV9dSntkM11K8Td4Xo0i4cF/fiN
ocQBcU2ZRMG3UDhfx8Y2Y1R+h7QZbrEvnI9D+Slzo3WnU3s8ZyPS5y2IJXCivLyOI9+nk79DOJnj
vowoTsbpxmnzC+pWdwct7rKtiyOzhlu/CibYPdZIwbGet0GOZK7PL1p3Ok87i7awVk94ED8t44zS
PEQuXkwHLNPfxexvuXB90mTrl7Kqb/xqxmHX1/XJFcPOC8pPLE56B9cLWWv73VjLLuk6/ShlcwuL
BZ0/epPUi756xaXrZedF/n6GcPWpND2RBFuxrj2AFv2UIbte+FuOSGzrJMt6A5EkfgRqrhnUYzxZ
wX1YgVPsVYlYeG37xBPrI3d6N9SzezQDiGCO05BPkF+g90RUpNVNW0x37mjfcCAl42NIlNVdVVFQ
xk3XfmRHRsrYz6eoyoJkMNsrryN+2JKy2BOw0u/DijQVA2HQcQ2au7zsIanUxzEkcSVb79y0vnJk
c21EzknJnAQmo38rdXmPYjFPDAgFBx8F4OQawVdjTm+NwD/NwGB3i+APhzAfwa0t4mjUbrMbWfqp
jDCrXfAxxGjZzXj1uzPV1MDS54STjmZxc94aYWG8rSQGkxbPS4xyvD1Csn0PsPjCrSiH5MrcSIgv
BXqohLk5RLEU64yGuHsG1wCFsbOk74sQCy3wzOyAdsY5t5eJjMZy3dfY15HGCAYRUnlJ6c1iR9ro
ES3wrZTpd45cV77uP7RVKyG+uOAYvOrm/7B3HjuSI2m2fpfZs0AtFndDp9O1h8pQuSEyIjJJozJq
I/n083l39fRkAX0Hvby4syggUSlCkSbOf853hGjNs2VnsTl5XswRaom1xCFO2AYX0S37BXtO5Aze
Mas6JxyW8bp4Opf6ZtJjmRraQ71Oj7YY1rgtPS00ZM7n1WZvBddry/TTJSyEDYEyc87F2L11ZfCs
a+XFK7Mlzlod8rQw5ytGnUO5OuARx/z91qsQJV07bXWrecEdR9DHlFfV4LHWoE5uU5iFVj5eDCzo
CF9uvsVctg/yS2lPbZgI3g0oP9qmGlsRVrYyzNCe5UnL22rT9+6yszNZRcIIqtCbEdYzv/xkSyLy
JOCSloPmcOoc2eLEM23QGDRUta9abNYqy5A2Xf5aPn8GdXGeBixwWeLgPrplFbvq6M0tFtO53RjC
/KgnE+eHwMc1lnVUMWnlYzn7QEChxJ4WDmm5zco7YZbtFrrrJhse6kSLg+B7brSE99v8M1XnabSC
CHED0+swbjDsk/Kxu/o8TgvXnjH30icCD82e+3B7djW33yCt4DtHpY1NPc0OXIAPXTJN30u3UfFi
ELFUQffkjMt5SRf29XlsQzySzrUZQNZCQqvZcZATMBi7kaqICxDiXvHycJgO1LT1q6DmxCDvrHW+
FGt6xLs074lmAyzkVbpXgXZamunEJv21etO3PFcvJVS6rspkVM3aT+FOAcQ0PdnqaXKXus3GXs2j
PS0ntAsUHmcZWYrzjVx8iw8itX0/UKG7OErtemlVF9TdDWY8WGQgNKEB7KU23WeYnHJZsA7oabkf
lcjCFJlidPxjXxADawL6xtdAP1Ns89a6gxkSu9N/5r4FUNtn7QJ3mH8UtVkRg5BTaGAw89duPutl
Xe/GCm9q7zFNzbHxxQhG8TLVT5QMvxfdo1ysfa00M0xz1K7SZtI0QeBcGfB9S6hIJSHC7ciYGL65
Zn/RUpNL8rpdx/qYUWSjh4h4+AEdrPbKsVU8CiaLIqm8DfS+5pNq7JaJmFtc8F3daQ3u4Yk6Aq7P
lAA05YAK7KV3qvphFrUeOZK5u4cdpVxs98c0Nl8iHfpdZ2TWxh6cfRcY+0xqsYKqLRMIAITzwiFz
jypdN54hrpoQL6sj3C3JGwiqxUE4LLwOPvFJw96P0TP0l+Hn4vnQU9Py5CZ+coBm14Zzuuabemo2
xVRvQUFGbjtexOA/k9LDX5ic3EJ96XTArynTT2fAsOdnlybVf3Z9+Wx49OWQtHDirDPqLczbKqZv
wAhFVo+RmJIiXoaEVBLAr763MEhjPN5nWSBiq6OGeRjVI9Og91msJOPrbBPIjgmsNmxqg5df3Rw4
N6jzJbgFymAnvQsvaW6KH1VnWDLRDwYol7OfdPHSrU6ca+OyrXtX35u1tr7N6/rqu2MZWmrg/NBU
7FUaNaH14DT72QHch+xGcAQn0ofI0ym2V63mD3poVt6cIH0mhdzQFzx+6JlVHdZFQR/WB3VYDdlG
9IUvLzd17n0J6upBB2QZLJSBdM4dCZbFcbj/B/OGtffJ0uzXqi76bzjIFGLba30bZcqkteNssCem
gwyJpWSV1eAfbxHIENpU8j3oCSp44KHICsGkslvU0kAeZ12HyNz+VL1rnRNUSsiKDu3gi/MDHjr5
T885VIamP7Xp8GouLpuZ95h4tJaryXq1Uyk2uMYvVkqMMDXb+qgMbp0QXSZoyWyXZUF1LEo2gk0X
zkXGaDK9G+qcrJJ+GLG7AWilyxKsslO3xB4cKv56Mio0z3ryDB40zNE07dJ5obT8THtRWJsltwL6
CRQXC0JDfQwf3tr0frNncvytCm7I3UpxXsKP3SSzuhssk9jf7aV006ipPKAD7UZv3S2IWTZNedZH
bTun2YZLTdgEyZ2fjU9EFb4v4GGDBcBu2R2U0GNh2889wF3LWNE5yfoHBDOwvCBBoHGTVdyWmXHF
181GDwq7pM7CRU+2zZ9mX+6keSaDGYnghjeeMKine9u5T2vxWZpwQbnVNCRHN9MNdJnyNnhV5JFp
q5Jxn4jmKFuTkSralCJ+RUMGTVz+zgiIkqW1VsRiSSmPsdfHonav5IIlKRx6LFIM46hY0CddhXaC
S37fjuqFvPUtHcuONizu3Ujmq3H0j9RzT4bOhkY0+BcJmgv+hTzGtxwmdb8vjfRgCfOOJ5szH25g
/Muh2waxku62rOz91CcXMXYfXf+o6eqpsd2o6JOosZ6kLN+nJn2tpbFrBj+egu6wauW5SrWDh9TU
YoGYNawG8BVN+vhAgTa6iOe+BbHcLb9Irr850GZvC0Thtu/S637aenK6hQlwi597Ue6UicIh7B1u
4NARza5w8M4ojPuuOk729L62+0BPd7JNOc13sVUFZ6u4Bqv6Pi3muU/Puv2YuusDPuDTWDob2+5j
P8vDLuvOro5CnUBgzgxWMzl3J27Bc0johiJb8cPlsFvMJLEBwXFoauoPszX3LnfpprjggUxQXlsn
CvyCrwubdLjo7q+64MHmOG2fFzrFhjW4UL5wJ63ugdBIzCJy4V4TeoV/7xC5WLtHi5A2CtE8bSB5
l6RlsLGbF7DNGElNK1IaO0qrkw9l1TkEy/vMSS1xy1chyovNSdXpjRMcixdhZ89NTav0mop0uxgD
qDh2LjHeS0N/F6lTRpO0iClkAJRH685bPidc+H6ehyuh8agm1dbNwWGsg5fB5fTSDuNx6fR4Nq1u
N1raw2QZz23z5s3ueXaDT54kEZGseTRTSX7MzRLSTGW6VZn6qLM12PpNEZulbWN+b6xd3VT7dTav
ea7fK3fdVv2ShXBXElRHVYSV99MFvRd24/IisKBzpcgg2RLWuT2WU/A+c1jK2c/0WjuD6t6s87Pl
IcJrBS7hQPQb154eazERCenvWvjWqTmeCKjD5wWXYE/sAwTgD8T68SG779N0F5TNdUm7i6X5TwHV
LUVnvdnJgJU8JUtDiJIIX/M8rh+F+yN3tJ+rdSKwfa+7JKrQJ1n2HpbF2WMguEj0jIdO5l+gvi9S
d14qw3E2jr1AVYa0yWeXJdqVMqht4Q9H0yZaJJpfgSEf5nTayubNzEHbk+Cu8vqUCn2+pqS9MpXc
3SJxxESsIzs317U1NAdU0SLnvzmJhTEeDOGFjFm+6laS1+zlgd5RyllK4rOa6i9lo+2EuRIDz/Zd
130vfO21a+B8L/kcOzpAZb+DdKuxNZSVOmgqvTodZ9IVAYib2zSFoidikGeFTwxEbanYSkFiT2Rx
suaXlmM7NBOSnLX+CGWYIbnBai68aYiolrEOhmLoJAjaW6X/LWmy96YqOHFNhMoM89q07cu0EhSZ
rVodG2aGm2RxXri6L5uxmNbIsvKPobGfpGbJXT0UPzKTA6Xly3Y3GfXzNC1eCJvgoFXMLUate5uS
9r0q0Jw4waebPsOw5qn8s+LWSqwBpniChzJeR38Mhe9+AF1/1PvaiYzRvwdO3vKvFU24yP6OOecF
8P21gE8b0rPphmv3tzKo1dkmCUGIvA/6sGjTdzqqHaDSdrUn3qJ2Oa7mCJLCutOZpsYCW1SomqoF
7jyrDSO7+lj2GATpskhe4d5+y1qPtL5Q8+1fG++oFAeJsXBKZpwU88OhGEwj1qMDh8dNzmTFssdT
mXCE17r0gQavzazMx9pvbkM/6jH6JiwdtQ1k+9PySBh0VKCW0iDLnJRlWDIuijuV1BdPmNwm2hw/
kd9q0Qw+Os5c6uhdKbwnMdnZlm8ppabzYaEvjteP08os5/shoVojdafkLGQFTMOCm3Cyx7qOm6oh
8RiommBAYxzMIue41Lbl98Sfq4OriZ47Gpoe77aex4vNs1F4b1Lzz0rjptSbR9epfvnstdZSfc8S
3d/LRZJAodPWC2dz+l4J9ZLk9UGzXe7uqXUkZKlt1sAGt2+did9m+7k2T5xPIcezVkVdJTZFM4WN
Zp9dhxXOM+S30Wj0YLvcaOOW0rIDW0uleVw/DKa4rWNyHpZ+7NFD8sMoZ2M7F1O5C7hc76gsBSCR
jWpjNN0SHJTFyW+rr1O56ZBfQ523j9UjOeVpciGbTWy1Xd1NWmod5zrzZUyyj5HIkjEbp8mrrzZP
ot9nP1IeNQJJ3wSg4Mhoim2Sk2fu4MnUXcrs3GB+B8E6WUA4D2zLOUiAsEgKkhLJuK1JyZhjuncN
dUo7zKFdsMSNAX9plEyMpFMzZ7CuOUc1CAzHTomfdlBshT0dCYzupyo72e1H6SbPc+/fT2qCdArT
wzePXjeG01gShyYoIqb+exII5NrqoyvUtS2zU7m8p964kfXyYNnpHRPvN61uzmT097CvGe8DzQ7E
ET7bg0+WwqKQoO+0LKo1dWZsdW9VpGb78T6dXimiSDYUYtDMR80Cl1ACGZwVTQw6fDtVAqOloSjC
MO5HvtebMbGbKCHTwzFpPVKgxulY6RvDXbaEA/OQuPXtEVm1mELpgiYR84PMSNTmDKI1O8bUcJkY
pftDtYW+/jVQIzESzdNM9A5i2rEB+KCTPnd0znyrhRtq9jOuGWN9pdszpTLEa2M74WUHC8U0e0QJ
5P1DRQvG4Nzm7UPW5DupRqjk5OJSHjC1iG9Bu5xW05VhT6Y5QXgN7dzYE8c6+VOwx/42RNmU7lYm
j6KzxNYFF14ZRcwk96jbyUO3iJ/rUj0Zs8qiUV9/BSJ59DPxg5r6t8I7FpbZkSBbY50t3dS8R7Nb
7AeWC51xMPnF0cBZaVg34HSyqav6KcB38KJqejHCpbutL4zSuIgcu3TvzK+LOmtDtQA1wH7F2+Lb
rLR65exskucPfSMxjZlttq3Kwo4dV4lzBnO5D2E8cW6YGpvjRk9jb1Z46aFPa97PtRl2q1J/Yov+
d2z1H+bNLvivhf+nHx+/GY7+9sf/NBy51m0yZYNbB9Wq34T6f8j+2u23HGhwjAJw9mP9wx/5p+5v
eH8wlLolcDAEWiDd/plquP0WwwIsohw5seS53r8zsjJ+F/3BMsJ2hRKK+ftGprNuH+i/W+yMvHF5
Dn0zWodA24GP2FtpuURu1lobWk4++9Q4JF7ebWcKrhzZ3QndrreQPC8letwFTlxckrm/OMP7/wcD
Io9v379+Tq4i/dn9Nh66/fm/PyiGQ1rFZUbgYQxiznPDZP59PKT/QQCLSlASLr5pwv7WmQH9+ZyY
1h/Qoo2b4zkAtEnO5b/GQ9jZqHV2ebo4h3tw+vx/5zmBf/3bdIhMFBh1nadFh87t3CZVvz8oZNEX
kbZym6SU2J+qfJVUGugochvVds4XxjpwLf2Y6N5ea5ap3ci+HfSjVclE20G5NgA5FdNS3CdaMJXH
BLOG/ZX5i2jvlW8BG8iztdix69ZrZKs2eS0bIC9Y7+f60wE49NGD2LwEQ437aHTKJoPW0VrHUe9k
+qFMo6GfyzTWo28OckeeMYnLmlKw06LXOoMkUquzigI6tjg/BgiAwQFyRtNdaOuZ+r0j+uEZa4Y7
hSUIlCo0cyZEW6pquIA6rJrrr2VtFu/sTgtwk6LImz31NF6+bbANptvZpXdopTgMlMIOIc/twtZx
kENZ1oO2jpExJtsH4yZ9j8irqgN7Xy3MvLZDnszJdx8mH9dFZ7GsqytJL26SaQTbQ5tMRoXOOnWc
ZHCsJV/jKMfXtliorGiXBI1wufn8uShMPSkDf3pccFIUKDELCCydoPV9MfZOTbJDw8ErbegAs9m2
XdiMAjDGoOuU4cCTwKWfN+Yjh6oqHtLUPiWunkDtWcq3xdAsD+NOkF+HRfP1jYXG8Sknu1CbYa6z
p6BvkBTmgmYLxeUlqsB/fK+stMlDVQajiAwpKk7QuF4PSauhHRYBjbSbjCs7sVKZ2FfMTn2DjGNZ
BhT98d3AwUKLCang3szwSi3DDB8KGxPDbfdRNHbzaZsB6mlHltgIC6N+W0is7lfeL4YDs7e+cLFx
vmqnCOh6yJQrt3SngaPilGSMGyNPuHoZmflUccvSwU1LuSZ7ZaZ8r8jAD4zGLbgc38ppsBoGfKZH
rLzt5gJ9RSr/XNuDz4R+dNzFSnbcVHrrB3jHKjBwTQX9em3WrFjibhgI6XcC68FVM1ejvL0XhYz1
3pbf1sXJOfhRHEBP0pmJ/2UNhl+jhJgXNAjfS8KcJCvF4dZtuKk1qk86wVxHb4NhO/vMB3rFoBST
ykfudN9gOmEtSlMMKxyv8RN4/qfqaLSyZnyicDSpHCEtvi8UkdzOmXep2YB0yigiJXkNAijTXoZS
fynshKJRe4DrpIoiLJem3OnEtWiYjgwF8ATTnbVfSux6vfeS6NZW1mLf+0yscGAEKIGMUrmoMkNd
9a9+rt/Wxf1o3fIkELXW2QV3pmz/51raXxqHPLjA1DSu5lPd6d7GVmsfClnw7jOdYmRnRtYC4WrJ
szIqlfcFeQZGAiJlmJmKEj5Qc4VDmtkfDWAWc3677PcgpphJr4MSHxM/79OckEau0nPQtzw0GFGR
zdLXQabHIEi/2633pHKodopweuAMCRVrJAQmbbw2Xp6+N1n1wC5+ANZtUaeUM2gbu+PqcRcZGu0u
zQAbJ+VrRrNoyIS4joCE3AhKOg1TRuU+9k3z7DTqXauGO7USgu+Hkw5XYM9s4TInsnpm6N+Clxrk
Lzc3tFgqmW5AArJYzN68kIR3H3O1jmE5Tdjv09kNMdzdAEvo9F1pm1vIOzM3hNrBQKivImyo8dkk
82RuuqYUse9Kjp3m2OzzcvjO/GuKc8f9AotXXGgxLK910CGbTirCj8jkMXGDc99NfEc8ky5dAjVX
emI6/L7OY9cbr6UiXCQtnWIXu3gYggEjlsn5VDoHHI7bfE7eM9f+qG8Ng00OMoWWwddhRt+p5i6J
01WnGsjqs0t9G+gVQ7LFO5Hv0wmEDFi+aOza7gjmENaXsC4WDToYZs38OHrgbyhzarZuMZ3wZT15
I8luLWcJaZBmRm/9dCz/EQWoPbpT2e2Up94QxqqnTloz1bwMchXpw0gMprk3kmFvGtN89bvSilKP
a0Wj65Gw2vMw24QPsVwy7crfhbJ2ALU+Klxq3yZl35VVHwEoBmAA7nKbt0awrzLh31JVzd5R3XM/
j1+Ep8AjiVPdoGm3y/hSSeu992FKsdho1xnwcMgjV24GrXkohTOTIJ+fB31mAmUbmKnXi7wt9Krc
eVgfNkYPrqsAw5nxRkFWTHao53SzGXLvZj2GRZolbaQaHLVRuWg8na0GqmX6knp1XNL2ahntoV91
7TDV9gPrW3X1Vr7mwR8o6xQmHAmn+YIy8Ozo9S+zX47kLrcLgetolvIMTShg7oWqstbaQ6kDtvOC
jnd91g5Vax+bqR8+MnoLmwS9gkEiFk/TgfkJBwymT/sp5XJf3dzQaTN8ZjeVVTA7OlGegptbIe8M
vRkXevq4jgGyCOp9NQVfTEvvhqG0H2TuHF3lXbib5jA4cAFW9Z6tnXobjFQly12tO0P7Sx/04ttA
5xRWUWqvdJu0l85PIFCWHVtyxU8hgejIz9mYB1AKmWdRgZZhSn2xs2qJqUQb4HVkEPQbEeP6aedP
z4InJZhnm0ZXb1fjbxDu1LPGJgpWX9z2MQXwz/uGRFSo80Cd+QGDbqU5wGZGpn8Ppl9J2G86LvJR
/jKN0ZPVoWXJQB4cyyBzQbT1OfAIkZHrj3I+2Z6TE7ADEyAOw8Tvtt4Os7dNoFZT/0mlXVCaO4ub
vJPvEkuaM9WMcIZoviPYtg86HB/P/PBMOaG0avpRB09yPy/t/ND3Qv9odd6jqGGvMNF4J+ocnzrP
KaSz9zQiP7RyTcRn0U9S57VQuLihTxUzWIja5hl6KE3eQ22LNqj04WDnMiXvx87rQA9a8ypvIk3H
4V+9JQtxM7pM5TMea1Vq3CE60RsHbJUMF+uSDFaU5QPOFDY+x6zXQWJdsO12PjPr9qsNjXltZj+a
hgvLRDgVSl2hpTRONiUwOsxGqep3JrY59BW40uUYlYnVLRdsRGMLmdooHcpUgYZ59FdAVq0dbv7g
KoytLy2gs05BEy3DrpK2VRISbDTXDLREf99T9soi23G6fljACHkbq2+r3Ux5Hd4cMBfivTa67wMb
gXg20l56T7NBbO+AVxBSkrB5ULccoe6xSefsJ0SVvS5OugHgY4+mGlWMmjBiKLGq7EaKy5qsnnb9
NABDx8gAxj6sOxSmn5PSF3GvCn8e3gZZoeYlE5TcKAMYk2/mmW+6bQtRRJosoeD4qWO78dRrKr9b
/RtMeCu6zvfiQUFXR6dPsl2hkLtxfEz5/FpXZv+YVE5K0VzvGh0ae1OaCE5Ba1+zaYaCKnDhqh2t
WnpDe1c+4LIuNXdPUrz1dkiFuc7rbePQ5chcbbUqYAOFWAttZkoC7D8ZJ5qIN72qGF4FGvkQOpKC
tA9byJItHC4YOdly1y1pDRMY0255MJratF8yBQYIdC4OXgaNK73As5dJyTftNlVIrRVAjiS01S7r
wARcc7s3w7cAioEpIg5RlMdqMPt4dJZh183N+momVvM+ljkINzassguwOfWOuVNFnhB5pAwTgBtm
aSubh0OQY//hdqCd58CTB9ct7HMxjWq/2jN6fe+1j7JktXMWbXQYo6uIylbWzXX1zuvsm3sPotdR
91m2+Cq1bZBBLgQ2hZ1CJn2xdxmBnfw1LU5+yaASjbiPLYrgv/UUbG563S+ZwzT2BY5w+QP79niE
MJq/5Himz9qYdr9oD+OUSItp/bNMGIF1zTpjevZMoLcjdElIIZP3Cs/H2+KulpFM/daIDemPHHmE
GWdelcdk4P1PXxRNELq3yXqedA+uxRGrNKoPdpSPhrhqiP2SVCxu7vvWcIsPbqvYJTrqlJl9kNeZ
afDc9OySh44ZSuxkywftNOrQFdWyd7ogFxsowulGG2dMRilLIoWx7gEYDJPsloJXOnPf2HDKjb3M
zRt+w3QbgJzaUH+cvTRM6SK/HE7B2A+RBYExHIqGi4k3ukYcjLdwSk2z5CvNpliyFuFFGZenjb+4
9n5uh5+936Yxha3yQan2vqqn6sysDli4srxN4bOL0yMLOKDyCq5iVWBGpmrt51mMz4myswNZeQ2z
jhvbKR47mU7uNm1042ikDJ/zVojPiq7RXeJV8lLVDN+N0ciZFfVQXOEBhaZiuqnsqXnlK+FwugTj
tJPVtHCHzN2DlxjrVVV9cxiTzuMLv1W7mguQNUGYKv731ZWL+OxkL38Nv3tt/+af/acR9/89k+7/
1WJOPnD5TawzbhG8Py26zh8YuEFVGbe0qccv/6HBBH/wP0nmBUR1+S1ku/+SYCwLfYZYbKAj5bEb
o4v8adA1cPxCIPFp9nX+/rv/jgLzu1DnEZD2DUAQFllk6Iz86nf9pV8s2vh4vsJ5YpYVDBwvt36t
geA20u6JBWX+H0o5/pLONsk0Ilii+vAloMVYfxF8HMZyhTtlWFvmMo86w9ainjUFEkDy94fxX7YV
4jL+q7hEwDdwDCJIfHHgXJCx/rsKSea4zP2BMygaiwkwrKS5INOfmoAAycL+3051DaDhltvcMgXT
85XROTjcroSH2LlMf6gszIZCoJsYebofaV4NdkmdMkmVLbPxB+qDm6uncYZOmLGKqJdO8TQOvsN0
wp+tIdJGt7TOwSzK9pCB7CZkZTRjwPGmMm4HRc5csSOVlwK1Wl1+DqYOuXhfix4zUZ0bfRlVRZEM
XHR8/HY9EXP7iqen6u8l83xoJshixYUJyvw5NqI/dZDcvR8VjYH2hfXfu08dkVzQmLCu4KMUQAc4
LXEe6hsWAbKWq83YOE/7wSE5VJTyrsz1hLozkGDUFntEpMOMnGSDept0Du5IZTBFOzv4/q2N1lsl
d7tMc8GlcQVvGVbxUH+m6WSU77WWDch5Sqvy9jQvI8cg8grE2YBdwN88+Vk7U03kzNLHXGcXBM9L
nElu7yyRnmOQsTgR+7U97+B3oo3Rm+0XImdo0Uj11tI21F6cVKvrb76Si+JQI1HHAlZNfdJfPOBm
XGwa06JLfuOJhPTH1ldYZIY40B2gxGxKWt0NCCKwEi1O5K0KrG2h991qH+m75SzHDaF1q/5BaBXF
FlGDaZ4EqK6SCgdxZdtLA7Axc7z13htag6ZYYICWV92tozfqhCHI6L2mOWfIfrs0JP+ihmbZ/kdZ
s98FvG/+sjzwBXCkj5q8H516Q0yu79qN02SSjBuHaYdSLdMAlPnItaCv7iuh2XfJ4GjgsA0x4cax
1+61TVHodu3UI7Q1nSm1iJ+ji0AHUhZUt+iyKXJJPVLHS5qk2k8FebPNjJkvjZVXdYDdm37dDs2Y
T7tVb6z0ZewqiZ+Yf03HMADcb0zvgI4KbI1cTmsu1FMgKZTNawxcsA0LxpIBUBy3VnSA21rq87IE
Dtq/6gnVQf7lZldXuEW9YmKcjTWfb1iN0c76UoajmqPqK0deDbf0rXM5zS3SzjJl8DUbnbTaRrdX
LhMks/p+n7Tt7Y+Ws0UdKG+FeYVgi/gRzohyztYGLAFHzy0KKrWxuXLQxDHV/NQl/MCbPrKkp95F
00ROMboPIldOGRaOmA8CZ4J+hMYH6g7pFHPueuzwBg/wnbuiZ8f14d6SnEzmATx1LB1gRpuhmKpp
h0QAO3jgEmDseqKFFGGPTT2HVrY0e3PpQZEublNUUSKIAiM0ZQ6mqEarJexmFKS4mkZ9o7rcqfck
K1w9TuGb00wtVKBvLU63wX0RNEG/b7DNfSuM1EwvCS+yv3NaczSe0tnm8d1qZWnnL1Ims7u3hrmZ
ucBQZdDm3IuAOlDNHuByvcBygcqpz2CA9kuPGyYaqcLkc3GFzq2ME2FzrrH2ZAfN9Mt2h78g+6ot
20V0X8E+Qq4kHLjhvJbePDdIHbPU1ydhlFPG0LDRVNj6dXsqOLFyRlmVM22nanSmyGQbqCLgMeP8
xFOpmLTCKLGfMefiKAuNoaQAHEN4wBL9TscI/pJd1wR2vuK6JDD1mGQgp5k2+/Miv3O5WUzz3cDG
ebsYEDzGdZNGVSNoECKnpJsIhEDX/VF93WCxfetvJui6sv9YDTObzHTD+zpU89dsZn3VPv/vqWhY
Dl//5z8Mj+37f5hM/YWacPsbf86mbIJGHgAySyecBKGNBN2f0aVbAon/G9zoUTRBGWzc/xhhWn9w
8rnVeQUk2/7CTGCyaXJnBtUDYYZzxr91MDJvp4N/xu48ZoymCTHO5eNxSCMl9fvpwSt7k5FBgjaa
i2beLfqMwMPmpQeHtdQXHw0XQygHJ6rqL+NA1jOyBmi6B1RvAtTYsQjez6bbffOIJ3L5K1Sq7gLp
ZClLJ64T3DZkd/1jMxgAy0PbNM1S8jcgAURGj9AftpWuibgwvS7fe4tNorbRc+le7BqFfrOkpJ6R
7nVuiNWgLUYo3XHIcKXmRHCozMHB51LHBvC9lMUQjrC/L7aTad954V1ErBHFEmnOWy52j1xd5IKw
lFWZC0EmwPv8e5UNz9lWBffgwk+9Zm9rQ1axVStyWHlicvcCHAP1aXGJEYVZ7ilyJ4Ixb2xNLm+d
q4tGbrS2cJe9XdvlW+AV5tUmPWVsSVakdx0T4h8ZKbI3mQ7+V5OYAcHBxQHdnUEmxn85job7lph8
yNfUaDmm5Laaq8tilkF1VFNBOKSWKCDReCsnPNhlvcgna83dIYLQpMwtlghwFx4yzbrVpwxffO6M
Pssj5vQnR9JNeIFIOp4DHPIzP0OtRDDCUbEeyzZp+7sevaY8mDmdIujfZnEyXXCZoezV/FaniT9y
z8UihkI+18kLtvLJjklXZNW+T7LOwlOFG2vbir796BZsteHa+t5n5tawqJOlS/tNYg3ZtexMjVJ5
ruDbXoyLg7/Jcz6pfZFks5VAi7r1vZmboCnMNaROFGKu76fdKXccVlrD5e9A6Uha4kyVg/9dB3zn
MRysuIjOBp/XzundGd8ZTOj9IDXtK5s0yAKzEuJkJH32qA2i/8U15nmAm4CDtmfp3JSDj/uek7R4
GhUjGb5DRUtqzZg5/61dh7F4Na1XU84FEzNbh9zuYYN/HO0pN8MpH3U6f7LyP9k7k+W6lSzL/kuN
C2kA3NFNL27PVmxFTmAURaHvHD2+PhekF1XilVI0vXGapYXFIJROXDi8OWfvtWcc5RlRNpRUB1zp
7ZiPn7GmCt3HHlC8mq2GpMkVgIDRflvzpzqzLf42A8/P1hQlIbRIA2hywHFUb5BFgteAAIwrR0jj
S6xTfN2i2aXuk3dkpQEh5tNZOZnj9LuKU85mKuogXqMFzB8DHXf8iqKzQH0+FvOL1KzqqhfWAtWl
F0cEUl+67VqHU4wZMKoRrKJQTMojOe6kZsXsJ7EPe0AMKz0YIMmZMeCBz1kaBosmUTo7ol1MYNsu
yQNM4Lxqbr26nnDhhtrwrW9Bq9Q0P2Gnq1T/Wte9OW8pXLDTY4l3PydWaH9q7RZqguMA6+grwyHA
BMRJeYhIKbiqqT6jrs0g9vK1OWjKOEmGKNcnQKaWqpezKQAn02enI7LPEkvNPBjH7H6IQrAOwozm
7j4ps/CpS5Y342VJLFea0hU68G7uOWOr0HpyBih0HPjr4HMkXA6s0gjrC89N8nsMm0Do0HBMDxgk
RHTV542yFxVul96oUapgLXTNxiTGLWQvTfh/uyVprd2EXCqzDYhrhRy0Lukn11WCr4YECDT9Tq4R
8O4FOa8y7SBwrTSvo1VaeyM+vgIG9LyNYcx0gHnT5Qm9WCvXmixxleXcby4aaP5Evxu2R6lkdqsA
xp8I7O0Erf5J053yKZeclVbDoFWA22sgKet2jMnOyzqXan7WhS0IbroEV1lTDF8a4pnO8PLMXE08
q2jpQ1ZjteYsJ25gxCPhs0dTBhxvItvYVOPcl+ueHDPFZaFZOCmCdqEfyE7g8LfdZNg4WDuiK26i
ETWsLkUUZzrhTYzttaU5OXfbwqxZksFRYJqdMi2n+Vc3+UUAdqU8ayFrY7abEtgkki2oW8FRS/It
labW29gczJ9jt2ZidHE4FrRqPOemCbSAGEyw7fY6a9numM9j/BTHsDRgAi1WB48P7U5KG7/STNH/
GMCJbDZp6NJoCWVFh43FFFUbW0anVlNNMWPV0njkwG1kGmVw7CVgOBIzf4ibKCgQCusW3h/+A2j9
CMHBjEuPpJEuZQL2sY7xJyty6ylqIzDg2GHgPYSj0x7nNNBpewBb+zp6sV6v2OqTpwUUpxcHOTT4
yx4CO9fRw9k4kL7C5C8uu3nmwIhSwzlYDZkm4HnMdOFUZ5fWaFv3JqTLp6wz1WuksRIixC3tr0bT
aajjSl1/GEsiZFeiUeU3qCIRtHGnPMuMeX6ODbO78Ai8gegRlNyJqzpR5ZrqKC1GTBfGzUSH5xFm
Oy2D3CnxDQz8a6hqYuAW5JnYPKhPfku1tj+iuYlj+vay3Q1ZgjMlwjN6Jc0c/WSiw65d9QrZ3Uqv
I7xtbdQbB6tzmDOo6TGAzHw08SKt70lOinv7LqX/Qt9XASdaZYFsUS4mYdWt5agGonWsVL+IwK++
NqOWuquxroCiWBl1+08UuFEN4KZCQUB3BzUB97VhohD0Q20gU5w6L2gv2oh/OLc0u1Ex5OP1POcW
CgXTHjr3POQekQKAhGrJvjLOQXFnZ+ThrQc3kcyBFEPVvktZWIaVF+a6cZg0K9M/KWIfDGAnKuNe
6CzaipRKygUKcDc7K3C5qZUzJ8ar44bD8NWYaDKel1mAYpOlF80HUVjoPzBmBWL5lxNxw1MkvqDH
TQZf6FPeLIYAdP/UChY9yjy2enBoyHqIHu25BfPZaE2R3LW4A0vaOglNYpDtIdIY7j6m4effNTPe
d/1MNDd98EznqBHkGC4am/KH4Kb/Ib8pf4hx1HdlTp0S8bfSXNB3u+mHfKcHy9VScqF048L5bYPp
W0u1Kb1sWCDUFgqSqy5iAC3qIvguIYo8SiHWJudogbpo/i41ioaqgxibJmSLyTksSa3pZRZ+KZWG
0IPUDJ3XlFh56xN6wx9qRl1AxFLQSTHSPguRwna4LbJj+F0uBQyDjOalA6XtuA8hqeIaibwKftLs
7DPUNPa2/q7DYpqiyRKzHRsPjU5o3S6sobesmMjWeO/2CUSUwsIFgUQcBZDz5A2G8ZmIttHc5W4X
fNM74AW7goi1iVWCiI2FAkqZ3ZyZzDCpcginbt077b7IVDodlhzRzp/0frF/KDItrhIWnuwsSszu
TeMUfeGOgfPsFJPubA13SuMt/KeGliVK22kzFHFhIso2ghmFtB1aa3omscuP1peXlUt/bDMhlq38
0rZC1F08GNUhTZD0jSHdGVeqcuovrAlxt7V6rGqsKnos/VBgj7hqyVQn5RB7ebmRHDrqHaaDkKZy
YBKXtVR0v9VCTznAe7BTV3Y612Jjd2aNe66I0mBtG9iZOXz0bbbjZIBWvka+biAZxnkBv0AF99KL
Pf4rWfJ3yGVApXVIujDmDuCJ/TwwRntTOXGyiKqib4VpJ6mf9djRVmyR01lLl5wsKU7U7SJhBgBS
qgbVT1Pbg4eCPLfdoxGF/MTK0aNHzaiWaAk7JMqrFSrJKRDikwIXlerRtehUCBTBKknX6qnglWdy
yEgYnghlwVQ2aAkN4aGs6HSwfZMR2HVpcVGPiuCBMnNr8yz1Svg2oUAcvuk7hwJkQuicRhOXt4Dk
wsY/KcuZtFP0EEWGtqzGIt8SldSAdgAX5dOFnZz1kERIFvTGG157bc44RDcRwN4qzsjtQ7CWfKmy
Sk4KqysoqA2YoWpez7bRlLNflw7ptbSZW/BXq5JCFgbw2cLL0OOPx06drR0rNHFjFKPQgs00idbE
uNj03r3NJhps01TE+k2kpsD6ZClSUFrfdKiFYT/h7C/vypGiAwcEVeVQ9v63fPBP+UAiR/2fywcX
L19fwpfm9UW9U7cu/+hHBcHS/2uhp1NFYGv0oKdzhf9RQZC0TxBHL4Bzvk7UrVQd/qkgLERG/rfU
FdC36gvXh67LP70VzbT+y+ZEQjkCMSWyVPOvyD3v+w80VmjtoIHmL0Rii2aWgX7uP3D27NAC0izs
o2w8zEgVVpKC3vqnH+UfXtDPfKClDvH/6xS4JBaQC9wi4dLYXp75ZBTgQcbYgAfrrfos0ut7lDmP
nTVuSrxwKyWpgf95wNPHWhCSdKAkvzeGN+M0gnkU+bRkqtRE6tn6FaXNgKCgQVv95ShkdFPgsXXo
Srqhu3TNfv7xkjTMhymZ1FICB+qhs8CzAcsP2lHLK3j34yGjpwAlwHbajkU6/ckoHIsymjDQMPNR
+txmV20eblMZn2PZuRuT5LUbM/XBo71vuvHGaGGTjMzz4beRQKLeDzrNYdgOHEB8ScNkbXR2u3Wq
SdsQRDadlzpBPH/+KZnsJw8piG1nJKGb9BOXj+Hnn9KZJj1w7br1uXN+doLSwbTN8i3DtP1gpF+m
Bncr3aLMjQQFlfhicPh5JKoZpZkkBLIUyH6O00x2nklgzL8YxaQqSKUZHbpxml3Qp0NiE5bT+lEd
1ekxmepAYzLWsCP//MP98mmZ2Cv4hik10oI1T2d6Ir0+nCMP1y23Qp8zeLrzeqxPbhCLbaWV5jeO
zvn+z4P+5m3RHzXhhy0EWETx739DMvNsCJAL39DEE2FLOoQ4mLVtUSOj+PNQp6+L/jEfmOsalkk3
Aa3/yVCeZRNGAGw9GUI8TaUrDgGtrQ9GOZnu2D9YoZjrOisgPGrj5EvmpqSHXINSrIpVuk/DmM0T
P/kjRxnjg6XpN0MRakCTfbGwuJCR3z+QxVm5GscKhGQ3nYnIs3hfnnPMEKsd6jTKPnhVvxuOmoXN
POSzIkLn/XB1g9647rhHmQDhCTl3CwrCfUTfqs96jQgvmWEC/at3xq9JJhkTwzBRewnkBO/HFAUs
OLqgqe8MtnaopHeb1lbz1w9GDZNJT/Vb4OQ5fWURZR4uJ1iPnXFoDqGeywMdsGQTBTW2yUF8hKg/
mYjfH2pZmCjpC6bJ6XuT7rLc51ri87nH286pwDN4ofYvnspdBtE9mwSMUyR3IXDiV2jn/DEtMzgJ
WrYulTn5ZZs3PqZpY/PXr4odjKnI+7KWA8f7V+VIrZv5mFN/DnIK665MN5lR/WV2E78dr4jjBf+3
nANO+xTeVGa9NdnonSEqc58iZBJvRrn987OcrErLKDRjDJPOOBRr5zQ4pIUYHbszR3lX0b8w+a8b
4JiIpYQIPviIfzeU5bDwckgzmOsnPxtS2BBArZP5IyF8ftTJ8bYxPAoI5pQgwvl/B8rfnJ1+NxS/
3MK5w6YGDv79G6LS2WXV7GV+YId3VReMZ31MbbCahu6v5wKGKQOZDbsJc+/0lBboRhtzdVyuVyHm
f+5rmj/GpfMvHohVHQMgZ9zlsd4/UCRKOjAYeX1KD83FrOmzcWl2dRCis/eq459/vV+/Wk64yzbP
Ro/TzzpZivCl1C6BcblPwtySlxr3Fzo6wMNfj0IUMS0/wUIL/oTj/89nCsDdMJX5ROmLV2qDifhJ
TpnzwfT+zaMsnE6L8zMz/Zegk7g3kigwGISI2mxD31hehXDxLv78KL+Zbu9GOXk7ZhWmMZm/ZCkG
Q7R3q2zJZqdukJmDc/u3Q+HmtHGP0PNixn1PS3p9uaE03tC3/b/WoKHI7kXqWwNbL5QCK12nqOYf
M7fTPnhDvz4WojYWOFMHRWPo4uQNeWmaokKkEEmxWJ6ljlOct6ihXrhFyA/Whl/fE0Hsy95k6gQ3
0H56PxmGwNRABzBUybq6sdQEI9s0mg9GWSbuT7cCFjtpW4J1W5gWdzhxcmIh2XrIXGirPnmGYX9h
4sf4TOnKbc964ARws0wtcz+Ygb+OyfXD5q5IOp7F3XGJt/rphQ1cq0zsOfha8O2uAsjfay0l0pY2
NEd10NMfnCO+x+C9f0hrWYkM2yH+i5vIyYAlb8eIqF36YecF9EdF5aFC8yo0pK03uQ/aQAtlh8Zs
qff3bTNtpqTSnxCONZ9bw+1tP0hIiQbAbQY4p0j1vZIdBHAKr+R47MDINtq2k5p9NksRPv/t9MYr
yjF5ufTqiChP/niVNGFoCLYjcN10awkpaSquA3Pwhcg/iEB/P5rN7dpAlsDJ67vd+ad306iM6O2K
c96QOO20zVPLvFcQOtVSQbX+cbz/j8LF38wEQ5e66yBedJGHnux/ZhAncZez/0lBEWyUEfDEoqe7
iCC/mHragaX69OcHXP5fnswFA0qsbrFYOMx58X7ykXc9R1pq0xDwQGd19ts0g0WnAriOaxrBUg63
fx7wd8/I14u2kgPL4iZ+P2CnSwAfNdthPIzkQYbiEY3kBT2VgFwKiEF/Hu3XBQoTs0eNyHElcRvi
ZJsXWS8cTcncD7mlxCutbao7baqJmCFZ7+rvx1q2Q2R535W1J2O5laWGaQG7WW4zbiCvaGd5H8Kb
y5HX/Xmo37w1TPbLHRirP4f1k3UXEkZou2gMAaVUdEjr1Lk3UVIC53ONDZfHZJPROflgD/v1zbnU
02xKJnyAy7f3/s2VLjhUGod8C3bTXCDsw2OnD8bBiwloWDTQ2799SJfsQA7ty5VYIgt6P55mYsmJ
XI5o3TAOO7cv44TWJnKNLBr0I37b8VozQfX8edRfZwwyIoLrLNPCPK9bJ99gIwkRdrBXU3Wfsx1h
fhI7IQ5jEH0fTU6XB3j/7bF+oVqQHHFM85cIH5GQst0D0vITs+hANE0yv649RQ9UFHPxkGGGv00b
yFl0DbBpf7C0/TqHKDQwX3UedqkPnTxoFrMXxhU8Tkep9gLPieXXkpolaaVDckmzLrkLrNz66Iz/
yz6OGlu3XYvvH3Y1K8/7t5r29YQUZsF5erl3GN0wO/cEncY/v8XfjcIaKgX3PfRlp8vajDNq0uuY
+3luVXQjoX95IXqdP4/yy1yh5MWHsPyCaNXYS98/C9Y41RsWZ0eDhsxmOZCtjKnldZEl8W+Gopry
XdBOH3L5OH/aiLK5Uy3aHpIOcpK6Tbslp5du50ZPtHH356f6zW/HActiF5JLzul3cf1PQ+VGTDS2
CWlrrDRnldOvLwD+ZoT+/YtxTMpDTH+qXafHkMFsuiQvZi5GzQAHSA+i7Nl2QXp+8EX/MtGXt0Tp
hHse0gxOWe9/ulAbFZp6K/c9lHfVqnGDXvPdCrUZ5kPtMJYabi56j9W/eT7WPRsoikMd6GSRTkVi
JXaB3UBZXn0kGCN5sYD5xP9qGJdbOpdLMseWSfrT6wrVnCjHHnKfC0gHyLSCUEbOcFF9MC2+l37e
LVf8jkJHfsFItEl+eR5sTOTT8L5oXYbutLGj8C4jqQn0bHYodbGnJbfJigHaFvkcO8crzA8+gt/N
zJ/+Audk7fCysVnMWVwIO83usbfbxWMnZ+vm7yfmz8OcbHR2E48TGm4on2IcL3LPvYc68k8ox/94
1vv9syzLh4P6idP/+9dm9j1+AGyJkPvCVG1dPax8Mkw8/YPX9rvZT/HBhu7D9Keu8n6cQsXoa2oT
6khS29jFRuOmkeZAVYoTH3Ippw7Ojaj46JLx28fD8MOiyGmPWvP7YafOKj29ZFg5x7RyozmZH7Ow
Ex8cX3+3AhMvwMWIIj3Jtub7Yex+CcCAreAHWI9WVTlJ5F4tZRY5CKJg/nZeLHYuPuSlds7FWrwf
zIwRNkJ6oFRQIXady6hCBAuU/O+/aMbhEMklXlA//+UGLyqjkyULlphdJHFNL8MdKVHxB+e5X387
bu42cmrWxAUldfKKHMLrK1OGPTNh6oimhRraRw66R6P8u1hgFl7Jkcpk9tE7pIooT365bBp7zeYq
SZpuHsB50OpdBRjmCuFcuU+LvPmgPnUSfMqADrd3fG0GJ7ilxHey9iZWRW4lvlAfikSaXEEytcqX
jOu/4m7lqfZTZFX6Y+G0XrlBbZuZD+gZO+fAmYGwgT9Pm19+5yVUg3KMoVMqoQ1y8jurwsSGXfYj
sORa28aOnu90ihmfIuF8dKJkmjAHf16kF9ST5OZI45t9VZ4emgNMDkEbxI6flYXGSjkVWu9dISGX
zedCICLP1ilkBLK4ZgmuH+wh4uj5CjKH2+4kW0fiZ5Rh72pQufFLMjWqWMcQappVM5fWZcZN68ai
p2gd01En+0hVgzFuJuWIzzJJW/tsrHOvXNVK2ASKqbEO70EGO9+7I/GASbufOe6hUkL3h4RQjjB4
XKhEhc6r8UazGy7jknIfCstRtgnMcHIBH3I98/ZNHkmcyGGSxsEX6WWdnW/YpVw4f+RtxaRrmHDe
AeDGhlOJLyTh5IQmI8XKi0+kimoODKlQMzL8+67KqcB5ymkIG0xDJkHXGnaiwAuFQlw0cRIgsJ/t
Juo2NSE7znnep5CqNp6n8hG0hWUVGI+hRnRAYi0tGI+O5WJmTgoxja+kNBMnsJqRviJaL8Y+JsEO
0Xi8LvQ5Tx7FKCIJjT2eAvvG6UvPIwFAFdZ12Q2es60nWzSHlhds+u1UeghNEbig+w3JHI7WQ+kl
9U5One1d4jCePH9o+rE6D1KUxuBgVKbdayEG/LOgB0Z1B/tSQESNDf3Yh1FhgdeY5+KtNoPpLSk7
zTyfVUVKNuKsSR5Z4DKdrOU0UQdTFUN3CMMyUJuGQAz7c0LYCdTlHjKU74RB+FVyqHIXSjH6b+x3
5BSciWHEB72mGBjFj5qMArD7LMqk2kupplcC/ejmr4QRRMkzXxvSqKC2iuA2CEA4Hg2rAivQpOZo
PuWjEScbUcDRehlVBOifEkicY8OfWrMON2nRuDlBu2rUbwgBQjUrNYV8t0jNetjkc607xxrd3jdF
aPCbKsEbrRAd5uGeSPcl/72unGgzpE4gt0YFeMcT1P4W3n483qGACgyiyiR+JYwRlnqr40B/EiJq
nFVm87ch361aNgIS1eutSovhHOE91AXKefr8qLS+bleOijucVsHgtIjzObysDJXGn01lZmQf4hqV
qwYeQ73uKDJ2kEgR+G0yWejM7Tl1xDrSR/Fq9Dn2JsuD6k3qHLxV8vLAlzEPy+SqadFL6maTxuuy
n2YBd0Ab77ygcNUB0+LQbCL8M9CxZFNKUEEFPNs8q2prS063+RZiq0vW5BQimJ+5iAMdMOZx2AZD
2j45ZBrLi3ByGXiabRveKHMW3V+oTeVGpaVxV+Fl79elLL3h6FQWdy4VpbAt3WDSJ8BMRfg6lFxT
NmZuooQuDLt9RuJptfcxh2HEaCjjufHi2FNbCsD1bVOU+nThpCG5MvUQETsDtgut1kr10JMvq1IP
mi1mYmvCVe9GOlilPg8uoipwhR8GBDMfk7oLEe7FibibU22OHmeAKryMJEmmVY4+b9wmrSHvWfij
x8obgxvWbjNdsgTs5B7eacFy4yKD3A+smd+ULtsnq8/VeEbRIHny+ibOIcENXboKkNeNa87ggYaE
Lc3f4Poa91FPo3pFB2uRf+IaBoXoMWP9ATiT/dyXyKA/EZdoNI95Nek3OtCDKwNdbuEPmifnM9ah
4qqfMXPAQq68cm8FKp19akH1bdViffHLXHO/9VPglQdYZl2985LOjM+ryNCftEi3wh2MoEzboQkK
3wTKTNhiLiK6Q+7VIL+g+5MyGXFidLdGXCfJOWRuzzjKQbce7Uhv7JWGJ/AzAQb15HLej7Saj310
Y7g/unuGMjefz6uONOV1Y5UpJIMhFKWPzxraLC7fJXh6wGhznQdaZKxTdOz9Sk9n6W5ydxi6LwHt
/PqiyUsHzFMX9WLDWuIMK3gH0PwbLZk/ETqjhmdFxuWzawdheo/YKTXOskYDwTDJiCW/Dq2FtUPG
LTQj9MbpjrWkN7e521RAyiak88aa0DFcNY0Y8/Az7pX0S9XX5qOdlW6wlQb8HNCUmcHaELMHgKbs
hr6mHiPC+ibQsia/y1KhvEdIy3G4czI+19VYchVZgV8yb4Q562ClsC0nmGk8Ua+4FeXK1zELJ2un
Jj9trWAgB2tiz5LiCipWlT3aRSbMHcQddz53QgRj91FblbgJqopdMo16BNIpbUKXiZioFpwQATer
tk80fYcasXWftKyLbELd++6I5XYcDnLm5W0IgcQIiiAnDYhxK6d0X+TjXH5TdPsn7kx9/jJEjvNW
e7arXsd0MJA+9UgJNvgpMPLgU645JEDvth5YNpY4pS7IdO8TqxX22xIO33is+EaFD94+wUeKvFgf
V2YI6fDRrO06viX7RTeY7C7KX9Adrtotff7+JjVkFd2C32jlwSjBIpNx63Yy37iwk/M7cjNLj5As
omKYJXMSlxcqGob02FTKy/ZQBAG/9LMroSaTeVKrx4KgSLKgvHbO4dCkszD6Z+BhefNitWGDt6In
BeRV4ELlE4qDyLqs89B9k2XQs9nrXmsdY2QbMR4UY5oP+Ka0eIPxypK7gJCpFMWA7fIL+0U5xvUD
JyPMGrCniUvej3ZmyDuZTrpxpXJqiY84YJrwduSX7nZoqofsSsl5gaO0edTvknASgLJFlz0Otimn
m6mHtbTm8ZP6C93WNvS9dJId9GqzJjxSc+cBDnOHMtmYHHG0mnhqPlcYcAPfNJJc4eV357NEnwd3
X5C6iSXR8MjKhMeOl4pFQu/3auqJHTDc2KiumknhBhoqYgQNv5EtH+Yq0rtCe85zsCg7I6rDYavp
jHAuzXhwQA7zjBe4dQtI4Ri37FXdE/66Xcz4xUKmM8frsNFS86G3YW7Wqiudc/xUdvtaeUSfXMpw
Kqm2OKk0mlvwekymvBkIw201pzKuHUzG7k5vpfeitbrePDjBAGxc2pUHJW7stM7asD1REdW0pJSa
nwb2RBZKO5Cx+lKFE1FydRkSDmWAU7r/fm7/X/7w/wEO/NMVZgk2/Cew8PIlJ7Dw4iV7GeJ30tvl
H/yQ3grAskjIbbKWEVtxm+Eu90N6K0zcuyheHapEiEOtBU38H+ktwBOksFzJXISPHLaW1tZ/pLcQ
iFGX0NLjtoaCcNEc/Sdz8frH1eZPoZmUQt9fuCwUV0jBuJ4jsNRRRCx/x88VsTxgm5/NeUQW7zqJ
zxZZz+eNqZO0kQblQ1Tow7DiGYZN5Eq1HTPXOkRcQq9jj0StwjXzs8ZU2Z0NdWI74mE51oY+r4uw
Ms4bzyDmxwYfEM4N9x8yzdojRJPywLoNKQN4VjHUZ/DqOSrk5ptJxkfeo2Wdg5t2LrB24Nkry55A
5oEpro/Vg2z1ib8EZboJ8y5j9Koz/HYYroQaLVLKCwIRltzNEBTBSoOptB2m/kwHg7SyDe2bZnqP
XZnCQARUwF57mICH4O2E611BGBo1uzpW7LiYdONyM3vw53E3rOF5B3d1/YLmnVyU2Np3JhESobQZ
vwYokKdbfJKXLdfELT3BO5a7XVgV62ic91VQ71l410QX7zHcpX4HO25DfDf0rSi6giAH2r6Z15Ep
/S7Gtqyl94G2aQgXkDkpwUYWP0b08msIikMWb8pUrkO7eubrBujY4iFIhPmmN030RIeyWOutRdid
ZRDxWwH+7epMHMA6YHwJPH/0iKkYwnw/5amAWBmlN4UCgF/CK9JFjhHB1TZa1xAdVEt00Z3+KloZ
rVvrK7nXx0jXPlX5nUUGh5VvKZYBBQaklg3Di7IGIigBvN64hrokBhvHNgl9x2CC+E+oJTwQQfQW
3fvD0BqfmVGckt3+zPTam8IszquBGpToTTKBOvt6LqY35XjJWjTFwevHHhrFSGTFtE/x1WIkSY9D
F+HNmfOvcdy9htK6mm3mEocHyvDwFpJYI0RwGr5ZzC0fn9WB/gwhOfgjMOiIbSk7sFlZttYcK9mo
hKj1tKd7QZ6NSq4SPSxouAJLzpr53MQhsiMJPN5SKbtRdrZtKAJmCceXIIjTvV41l9yDOmKd6teg
M16LUq67aTqIFGSYg78RUhv8WIPjQ9DSxKrC5BpU4VsTW58MNX8zh4DoRiyVm9IgnkCJrWcSjTNz
X7UqLHdFE9+7sr0HaHUZVvqt1PhfwPMgbmcy1qbJIQSQzsYJokM510dc01+aLp65FoWkpkn1Rfb9
Z+Id09QfE3Zg4mtgjt55pVgLbqSGllmEy5uY1duvISA3bBt89PZtrMbiuuZusBKCRtRK7wxwteZr
GgnzGGkKuMToJdQSK3udaNmxTq0XNq6NyokPwLkyTwcPRFwfX8/hmUXAndM06yJ2V5OxD/AAKs/4
ak/W0Qw4gndHeCGzsXhorHDNXRtSJwpEO8bCmOeHQu3oT/v5TKgSGKRpVM/GUrccXDLYcr6FIevX
ZK4TOPoomttyJG0sN/DBA5SO+dv55P20fhnkrgH66VSPvWt/jcgVXcwuzmJPps5T1Qi+dcodbM7V
89AOi6ROFaWGaTvgCotXSSUhp9bS6mj/cUiZblywK9OxVzNGAiGm2Hq1kh570hZ7Tp6kK0BRrjx4
wahHz3pSfG8/TE5afNLtRuLNNghIeSq5qxNlhy0tPnqqNnK8SA7QxD0AxwkLcCuC9IwCBkBqzgSh
uYZRb5If1UcYojgOiS+4atwr3YuATBua1n8i7YhDANL66jAmJYGtYs57y28T7s0rtyVhdRfVUjwS
JzqaKwzaldpB9bZfQx3Kr6+wKokNTMye1TmZawIbbLC3HsEriSQeq8hqnGehSPp1Q2U537SdliXb
mf3GWjdmN2IBrcLAWxWt0NUKN1B5PSOq2ASNcndRJsOnHKZnMGV88K7l69itwpUt++IiAA8BM2UN
NDD9zL0me2kQ6JHEeoUEVrsom0LclQEWP+4AmOelPd0Ko5IrSzrtU6ncYr3UwYSHnDQeuq+elNW+
hSp4ZbQ9nw5XBmVVvuuN+8JURy2PvGM9b6ehgaidnrXWcEFxD+te6OfkOdodiyiY8j5JNtgC+eHL
6wGDe+95u5RwIoWEWcNOtmGlnfZwcIyhaH2AQUSa5Bc9tQcuCO1dDCAS2XPw1JBr4QWVcw6VgWDK
5m2W2d5x4RQMdrTPY2c/kDuyWIfXYxKjnnHSbZfEq1rI0s+0od1gcgyOGkTmQA070fXWMw5QAXMR
8CKYnXY78xUd7LB7sKPSV3RPfBkfm7laD2mNLbTnk8Q/e2PDvHKrcAvC65aegL6qUPbchVOUn48T
3AITOADOrk8ZHC6IEdlZrtJ2Fcsx8G0rQGIzBDve5g4qOk68qXkjY+cbVXjIjsqI91E/VTj80oxY
gwnRjONsVAZmF5oVDnC+vXnINm4Q5dcD3FfKNt9Up53j/eE60RBJpV+60ZOQU7PFNX0GnO+6LUh8
416Qim41xckO1BJkVHA5rvdA1tV5Vc033FRJ4+Lev1YqZ9Oh99VW6Q4B697R1Td9aq8dkWdXcCW+
Q6F2jaHcjTFq573VXTqKOqpKvclakcBNYIkcX4LhKkiXqK1E83ZDbmyjmP7ofK7sfN0V/brnuMRW
6kL6tdoHmYD7qHCTHFpwrbA4OcBHo1iSiYtNNdX3rTMe56ifLwMt39tESp1jzd1yj7luF55q4XFp
0kYIVhZGil4md3P0UvTtJsdq2c8DrMLBwOnTrYh7PAZj8pTPUE6ECxyyYHupO+9gtMmZWxLB5fAL
4IK8AVDJegw9jXV51EFuuCCu48r2zsgQ++YIMnel9iVT5R4o68qsjM0wwvGijY1hhKZszQTAFpzu
0nh6qMx6O5XhOtSNfejkT2GgLqoy2tcBH4jurCateEt6Lk+gSNFskIHOqEDFH4XV7m2LbzEortJs
4cfrobt1rbE4CIjooi4BLI3bIfK+tKmzljEM2POINjRZWSsN1/VAKIHy7hoKuORZcb65B1C0Aby5
a4fHWjR7aorZQ1fp7IJX3qx7uxwYBL6XvWlqsF48uC1kyjr2o16/9Ln26qURW/85N1z9Lc7LMzM1
fYkr2hphyUEt72LtPjcQ74SJY+LOdfOHavAeDfz9t3yT1HocdjlwlBelpe/CzIYgjv255UhTewOr
L6RRtsoRCL66iaOmnigAwXO1qkcNVTD5RWBwp6HYWaUMOEMX61CxFLoTd01KEo12mSekKHnPdrgB
qdLEn/KYW15vhaRjkxJXxnN4PVTlo+XGlx1xQAQcyx1TDZRsZOooaLuzHo5to5cvdLDOqta9xDat
HeoY+vyYqH2KxW/2Q1RMEQyOmqa0arY5+uHPIF4hbarnKvtv9s5kOXLkzLrv0nvI3DFjiwBi5hCc
mRtYkkxiHhwz8PT/iZLUrUqZqaz/dZtWZcpMMiIQ7t9w7z3kl8VKkgcKMHdwdswK0s0obs2eQSfh
ie4eW2/0nE0RPOA9SV5va2lfConRSKvNd099jGTaDXqyH+ulD5fIubB4nwIB6tiIOyZdJmkzPXL8
bWaTUMMUY0Py18bMeH4wQpOQc4t0YBd7axeklrjGvpXtc11VhUMKl7l+Nm4NDpAv3Xg2ZmI5BjWv
W7AOhO7pWn5DQEVBfIb51LZcMbJhd8DY7H3Vu/U7JXMoHRhnSSO5yXiGwna49/rpeYWQDc7r6Kzq
UFjR1beNkFHiz1EkpCzx2UBePTb2lrl/YCnApCZ+V610tAv54L3vMcZ4KZL1qbzO/LXlpHCzhVUE
KqlmnB6l8lWL7FPrRHsDlHvbt0HhagXhCN7ZnZNzlnrokREXVe7rUM6fIMdvk+riDdZHBB6Jy+VN
zST+lm4YDUOYgQAJp6i1nyxZaXvCYeDKmkxE43Zv9/VJZuuNnsWS03/idZDFmA5VOFrikdXqHWDN
7UwcxYoOyZ9pXElYVO2+Yb3pYxpvNzH8gsly7huc8IlpwgntP8eytvd0D8mm65uNsuN912Wbxqyh
Fja8eZ0F6Cke82Uv3fnZELAu6tI1fTwkTx6XLKHLu1aPDsY0PFMIHoe6rLdRB2uL3cwxJQVSyFfU
Ed6GeD/9rupMAO7aceL8iqrywwMhT3Y3/IclDXvrwrXyZPGXWnOAWWHoEMNak7gWa/SnMRqOzTy8
5oa2sdPhdm1kBuZVfmOu/xXPMDzi7GXwhvOQMD8BffZmdvMNIbh8t739wsdiR/seDkRT/4icbdrS
E5iUt3Vmc7+KsGcPuIGTh3WlqF5VPXgvrEh7cOTu3iydeaOKgempuFtTbuTUUYvfZPSE2OVf7cb4
URWEN5N6cQuy+6da07CtyudEzcsmKz0A3PJr6L1NAan52I13CjcOWdZ71SqxEcSKTI157zpJ+8hO
aZu1BSmTOtVp4zSXQrnbaXWUb6TTd7yiCCTLvuaIQO7OXkj5wuPEIg03VLP+U0Tg58rF+Iqu4RKE
cGGon8u9ls/VtkUbb0T9lniVEQwhzYfhjOUJVy1VovnTdCrOEQ/GY2wtj+5KzkRbP9HeS7NkqMVK
N/K2/TBsAbvnQZc7W7OOH6ah2ZJB+DBlcTjqTmhNWQiC5avq2r07EXsXNW8NhXshC0oleqSq2Cj3
5BUkx/fFM6TUqisvjmcxfbacIB2Z4pkExIzwX4HNoUpMp9dhiJyblihEv1/t7Eeeu21oymiugbkr
EKnjQKdwT4xO8hknqQBHmhbJr9gg8iozMxKZRV3JA0+UVoOMGfiAKUj8pIbxmJCvHS6pqz91Um/u
hVzFGZ0/qczwizcF8QiwjXEpIikWh8JhxNvC0giidb1RJSUu2TT2hp0AUBIBuh7TZrFJSWENbIco
q3UdOu4KsSXY8CMyE7ChQsTykJfS2yhLzXvlAIptCd6A3FY9S63VaOhi/YMUU/XaQS/aMV4ftx50
hV0VNdBATbc7mPlQ39PCyktkaNMeCLFFVOSY8N6XhJIliWs8G2w/pw3bEUVYeLzoD9YaZRY/v6bN
0Rg0PUVcZQy3UUGwajPRQsY6x3wxQkqJWDhxadh5feZqydXOydYimK5jji7vB/ZPibyr7Gg6lpVL
dJWY8uWLcFqSAkjIP3AC1Ye4S5bDyBb6uPZkRLS9Cb6ljRkYEJy9CG8IReLMr7m3lgeLFehb1zgz
2BHW8sHAr/lgz/P0HVFPATqwnF1ljNFeoKS+g22yfOWWR9NLDle41BUska4iiXNDSlS7Ixvcqs/E
vSahrJt118P8QPkZuztQF9nPeOjsnWct+QcH+ZHRcRKqdRR7V7goDbmp5l+m5TZv/Tha3kYneeVp
svtlMw+VeTaMWTSkj5vRfnTrdC+UqQclrXqXQT7qrKsZZa1gPgyKGT/3YeknbNi3A28+ydbImEUM
W2KQA6SP0RnhNV7niw1HiW08MoSJSLpZrVtb752PWS+zJ1HmvF9IP7OdJxpt20BGeRqnpD7VWWOc
SzRPQSnFKdfSnMAH8oPI0DT5ZyZR9xfHbMQPsn6G94RwQs5UUm4vkKtpSNypLD5iFoSOP3dEqepU
t3tH9TZZ+jBqlDnTxJZWCghIFOPip2T9kOUG3uegrLQ9EV6RHy2tzs5ko7ZvfT4th2wwrBPM9pho
m8izNUjaenQ0+Kn+6vYgwQvCVinXa2W80j/VrBe4ZCLhHNK0CvtoPViefZGselkgeQ/zUP8E0bpT
bXSc8jbegZUYfRshFgF8hPaWhz7Cm+wv3cAEoHZqF+QhqTanJoVe68OwolVCgJCR5Vl5OzedxoBG
fnyytUlnUWWgk3fo68EW9Y5F70EKhtdrghB10exgebGUzmwneqinKtmJK7nHWgCJ8x3YkVccF6yy
B5qdeNKiHfG62bZ1GxmQNo3ywnUmAI316zh68l4Ts0kdUJ0KY7pBa1oBwgL8nntediGAybnRTOeh
NkuWeSg45m7c9URqDfua3LSYTNLBuSE2SpVBW3SwwKvmR17J6zd1SvpDmWbAXgxknY6vNW16UuQN
FGGfc6Syc2sJhzM/rKhfCNBj+HoDp8kDFl2U9pkKWYbVojFtLQ29ysEW9Ooom1r5Q91HO7v1ZuLo
mqr5KvSVmefq2DGfKIKYzVC1l0lQaus6vRTFyDC+J01JIOw6FCunH8kQPlmnCvIESp7Nqqr2WesU
acgO/+4xiluy7DWnOK+OCUdJjw89pkz2nPBrJ71xQ1Zc+pNhrtfSY3XHw2RK8rQNJ1qOSEZY8WV5
0wEBgow9AP476yQrthwh0tsaEx0i361VMlTpYRG0KkxL2sBqEOEYD2wWnXH4kEQnBeDoRz+zbdJ6
obR59rjVEmM3qOlcD/r0oPcl3f1gCEgmZNL5FitSjYY5t1b6a0JdMi7xA+2V+gULLdmubkd00DrG
oI5SK7mZy2Q+IbBhXKITxKo20Bzio73U95ZrNRQ/ZdxeCs/QgWRFZGSqAWUTPSRMJSIoTobkxM7y
drwjQe3FHNRzXncMFvv4IkdJCoGm24Fa4RTXNPSMO0zeXtijtSRGyzEee323ttH07qHzORcGkzZY
HUeds5bWJv1hSC3ZT0X7bpfZPUyXpzGS3xwjm4m3krKUPly7HVunobComdaYU6BE9+YuDn9kid76
SBYhYcYTa+GMZ6l2A1HbG81ExEHJZhUxtHb89mflvOu1+cgkSe6iVpnk8Rn30+wQeDPVu9JyNl0O
OTidrJcOOmsQr2Z/Yc50z0ZumzJbzcQTeV7OmfjxD6gaJ1m0zHs1y1RnFnvqohHQzRHMVnNd+CCv
scRgPMadq2HXcpjXJcu0TfRI/0GuT+JzGdg4q0bnOW3tkMykTT6IJ5C9pj+77t3cUTlYXvkJIepW
mDXo3KgaggECD4g2ELWWqD8tnpWGUxlEXHEnCHwG7xgBOoB+7kyPhU0E2tWt/0DisYtZZT6rHHrW
anx2vQ2R4rmLCHyOwKuto7ErnNe6YAOBDIyZExF4G7bwSyCtn2hVeBNT55k17s0yE22uMQBg37lh
irj6iuy43ZB1ftNPQc1sDPja/ciUD7/Yfm6akJe6tTgRUD2FZS+29M0v8+Jwr5fmuIlUdoR7XPpp
RjhjZpoPjqoixqbt0zQMd5E3JCjRGHiht0kF/UJa6CJMl+JX0rFadnvnYRQq27P2d87MG/a1G6ds
UinyXJeMVK2K7klozXzptb/QykFTr+sKQ4v7QIzB4tvozXhErEc8g8elYbitUscLeyHpkqc9Ox3z
bahBI+XNS2EnW/oiFfRu+WtKs2lXJA2ZtFOSiTsWtdoz8sTqMHmE5+0MW3tncnAaKmbV0p1eXH0g
NGue92LsLmqpv5phSDGuA+Sa6vK7izPGW+J7ruQrkQdZUJOwzBNP7BsU+nTXugkAN089TylTcxGr
SyxQ/zB+Xm+0NFLbcoq7rQksZ+PYzhCozjjXy/zDLoqDFxOSw70CULusn5jGa35XEkhmp1eyign8
Y+lYHrHMOFjIsWuzU1c+uFXf1INtBF5uB2vH/tiIRCCk4p2DNzzqCfi+wmKWM78tVh4H1eidybbU
bzQ43X6uudNlHiTBIYIuNoGsvKy1GdIZLKycibCr0d1y5yJvUcUlalI3nGP9ydEV9g70pD8GK5n2
YhL2rVHFcYrKYsnusF1n/oiJkORGKM5z/+W2nXVYNZBiyzrm71zk86muk48V7t47SW7ubdRFe5w/
yOk1m/ZEXdcjWQzMSh3piiKVR2EauSnClgJKeE7yGNk0yxl3prYlLSIwi/ocDdVuWJtQut7PWTGw
Y+yhMZJiMeYZy01vSR/71C+dc1kV+RuxtNua9RBZwfme9f31RIuQfNYiTJLButFtvqfkpoadmX8h
XN1WqH8kZZ7vTCAwjfxZtb19IM1gY0oG1TI3QljffEg6NTV9XGQ8p5o2+yCbO+bR/XfWqbc195Kz
52TBEjvSL1suFSoM3yBHYKcjjuzN7FiheeikxVSbIzqhw03lOv6wlNaGY4RwDz3b8zoZn6OTnrQs
O8rMgT1HLktOXYVd0q67PfJi38ojdU7xjt1OQmIq9GKWOTpHtSeiNWClsfjY5+qNSD0OtYwXyeyq
bs5qWA86zCaq1sHaSw8io1XuTZBQxzzSNEBuprUhw/1picpXzZi/2WLxctc7W68wXJjXCiF58xgw
DUNBmnDZUupP4hFP5/PcagZ22eRgKkQmc3SKKnljtTZweQL22fqdUnM6cjF2zIBlJq57zW1vkX5K
Eg3lBduNLCeoNBUe2ZTomvTVeu3WnidnmlzfnS15ZB3ypHmYFoam2xDj9x6x3Q5GtI03Oa9kWxMi
vEHVk/kuMZfCeKmz9276JussYGvMmyJXNB1rav3qY/tHSxRq6xB4WBqSBVbFwBfh9HNtGeUVo+ez
r7k1xvWpTtOftWjfxcxaoYyacCB1aopv1UhSW6/sxV9hmG6z2CVplA7Tk0AdYYf6EeUZZQNwDjRR
vtXJy6iINy15H7IU9WEMmxChixLi1MdmuW/ILaZeZtSQ14IGQjN9VJKhJbeTrTZdtu49SBE+AGvY
1IL8R9r+W7hWMigsyaYrnY8zjrddQhbjswNIkmtOJjitne4OJfXnwLYDvtXuuuIcNaK7bD1KApVI
9G3N+sPK6gsiuSmfQ0hkIoA1SQNT1E+Kd+G85pIDXNpPMuf3WzKuvBUbdw70beGN5rmzRvFti89s
bKePnv3h1nJga+X3wsZj1dWRd0sw2aW14g2iz7vsD11qU77ksKWIEoUEa4+PSC71/Yr8xfOGnyjM
FjJrvenFYCCbESyNKNa+CD3erz0QIlHvmKmy1IChNHtc7TPnuJAPRPxvEGjk/tpmz6DY4CNMxre9
btE+6ghoQS8FVRKjUM22eOHZLOrxZS1ZNs6zPKp4fSBt9GKKhL0zK5K4/I5xDzPRJkATJdLOwiSx
56q5UxzyTlPtDNcK1EAKojfHmyqLTvFUngwF4spZ7QFvXrlHNX3woGD4IAyKTy4UQBOe2WwrrdvV
KdP17hqFjYCS+QxrPEHU7R1frSt2Yn2gF9rYNku5qF7NoG9NkFQF0eC6Mz0xAWbcNTR7lF++lF8U
/lAVtZuqobfPnOILVfaNXbSvJkZ4PiqPwLZ7NkIbEBBhLjmQUTAG8aLOFUVhCaVyOMiIRYrhMlOz
h/SllBBg1yUG/yHBtufN52QUD93Et0zY4mDaPcPH9ER0d5DJ+C132OA3svkua+QIixbveq6QDTmT
11XZwtDfihdfH9ObMpEfQw7vERc+kaadeRLxAIjOQMswJqFXTcsPW5Tta7r2427SGP45DIUCasY9
VN13eBBhlShGdNYUoAOZNm22sn/Nj2b5VWTRbV+h01wSbsf5KSGL2RXTYy0R9er9N7NO9pki4osV
Lc9EuqY/hrG6X2hWp5YBdTOG+ajRDrnqBGfnRNTXfbW+xySLNm6JdgCZc+FcGNvtULrvhgjsPcoY
nWcxMtrdLBne1c7C6dy5W0AyB7KJk52xdPAZ09t+xBEwjvyH2992DVcz+XnIFe5YDxyaTG7n2vgk
WZ7TD+dqNYpzyxnvKezk3WXUO+pMJB1VPNwZlQpG46Uk3ztm8eeZj5VTH/tFHJPkWgqYU4TJi/Bq
VMRuxY3oam8aBgbU6eOpcybUP8tOGjOVUnfO6mjLLRu449AdpK5vtHEv3JIikmcvdXf9knwu3eL3
NYaE+houS6oqZ1wRO08ds/y8jordYFpbAhI27BAf9E69JgtpenkcJqi5RytRMENl8m3EnLJXOe1s
5wd6fL8tAd2uSJpiYICtvdwAgOGbpcPZyONXoY3HXDJaKS+Um9MWWCKaiELzSyyHbYVvQHvqS2Kq
AKA1iNq1lb6BbPiulawN9NPQmoeGdNxg1QymuGXPmN3alnpbBnUnko01pvuKsHBjNn23W3dExh9L
8NyIa/2oKH9ahfk6OssdM7cimJnt29VpbIEZAbBZLZVciNyNUBuLZQ4dsTCnz5rllx7ROkWL+T0n
1aZYeaOs5kF4+eNqHb2qD5ZCf0yr8XZiacLB3tJRNV1IMnQfZnmOLKLesWrEbTtq9NEuT/bC/RhW
Kr81CrU+d5SnHJAJA1fGKWZsHq2lCt2hoA+V62dH4ZS2+aNXrI9uN+3TwWVPXno32eqqsxJDdosk
ab3DuXOa9ZVSJ/r6F1XdP6Rr/5rf+JtL6Q+hmg5mnTkpBnACgn4TqjXeuEZ5xaNBMp91tyBuxNdR
DflX5bTFq5onBqlpBSV8HhsIOggzej2cCla94V/8JlcX4N+1dVeaB2q+q/KOvFL82Bj7seP+WTKX
oiy1S2gUPvK97qdXRHzSkplggcS+yh8ADWpfjO3dp2Kou0e3N6Yti0u4eaTo5r/++GX+T3f5X3/Y
tv87perfdJePdfmz+DM15Y+/8Y/MU/k38jdJiEEqSbymZ/C0/CPzVPwN9gnGXEdwmRLoggvyn9QU
Ik9d0l48bGFw1/7IFPxv3eXfSDYRfxgNSf6QGL7/N7rLPxs+SW/D6GkKnJioQ12oa787MbF/dC4e
bJJ9l/aDmoIU30GUyV94MK+22P95UP/xYwwDy6zHBoQsgT8/qMAYuihazSuBKOvOmttxHE69DEb8
s2HiLM5fmPf+7rb8n59ITA5OQudqW8SNaV0N+H/+iVHer+wgkUorr84EdWW3sKj3RVUiTYHuq/Xg
JgSGE7ChJRswTsgmUceUESkwGLNHfcpVX9r9pTVhYB1NOZve1jRHYGq73E2IhkCRUOVruxl7LYIE
ktLC91aQul7cpwEOKkNEATOhqDI2OSp70pwngCBju+tpFkxw2utgSrjdxuBgKbyacJzp1LKlnD7x
fYwj+hgekanflFfv4Miim5WyHrAEX5x1M7lEQxvvrOcAsjJmEPAoN7MQGn4qqys8W/kogZ1WUjem
buntQezGsMGTvDKiN2uZ+vXFUQyejM3cSRbgfZvy5zZt34l4J0xlQ+rqx9XxAGrSxDKhHadqQexg
kaTsNtRzGfNTv66dHASHZc0sMahGnPxQrLZtBgIzYaWHyVw4OIX0lBh6y+d3ATPsaqaBA8FM2sEM
8vwPLxrwP629uOBxkmM5jJrnFzkvPML4U7flqbRk8YoKVUEKzbw8DbNmZSVyLZxk/KMj8rCj+XcX
PcO8Ver195L17ZMs+0o/aMSPolqaVx3wjTISSQC6nDwy16DRPRXUGYsfV3HF7tqx0+yrjjMY57bQ
HEHHBZgHhb7pttsmaljMTbnuGr8qylYaIx4ziWOSUrg89YoBZLAa16A8skDM0f1AQK/n2wbHRYJL
qmTE4OdVrdBjIA6avTP9o4NDysmj6DSb81g+4OPQ6qPtVBrR16UYG+SdKlZagZ6gGobHJm6FfVM0
Q6UeiNvlB+ZakYtbSOyTcaolFQpbvFSb002R6zmt4ao1BuadzmDwtujTaBqsQkRab9OO0dIJxZ6y
7+YYMC/2grJqavr0+irkTy2LabNciLZi8FCUTFvmabAJdTNjOHZ0epne4OorVOHU27idiXrzRkPX
UOvm5iAeyrxDZNy3BCmyY+RjuzdqpXu3bdzjYtJqNy8ftRTi3S1ZDIZ8MnEBliTQArQ8AMBAGkwY
KrLtxoPCeC23qtFMaX3sKSqqW7i/ZXoDjDxmnmQsVnNQMyojdTPGJhavDSNVT6FZmwi/2bnu2iwH
VZIidoQ0tC63hN0mrk90JU6jqRvov2lr1xUt26rUlEmqjA4FHFW/3aIc6brpEo8iApqGFrsaH9t8
Ngu2oJqqM0TaQ5H/qOF69CdtZK37TOtsO5w+K2z5KGDiDkkZmBy+Zmz1mEfU+jChLu1Wqvthjmvk
gCU2yOZx8Xo497ecWWhLNy0dezFcIpTk83DC+Li07sfaq95aD5UOnvoJtqKpLY/q6gtH3spWL7Cx
4uLjykYnzkJlryJpgpqtQRc62XWc3jnZiP12Aoxrb0bZTFAiMZtK7w5Xdjrq6KYQngF0xx7TMcoW
MUgCzbjq81rFDsvpekfcMRjSsiMLV00Lja53I7ZQFgInsNgMNdsM9xbvDlqLg83BIZ+1XFPWripS
hwW6y4DjmDM0OlWxoHfNTT4O36EfYqxFwMmC0j0C/JBs1hVbHxMNI4tBRRptN8f0yXVsttk7HIul
9U7jQu5vcfGwTk7RTYytMGHwMxVOMmz+c8X15+uSW8U12C2Sp0SanSRr9TdTuI3zsaeJZAY2WHEb
luVQY2e01/T1/+PnkHiq29yVCGN/K+y49wWkexjrdd4oZlhFMz5mdev9r67lf1ySjsk1ST44dchv
l6SDbkwBHGaBAD/cPqzlzL5NHbrWas9mYmLI+88v6/rv/elSpk6V+jUmwbAc7P2//Tzq5XhebSa9
xjoPDK1gXdFp0HRVjmT1WMZsPtlX/syjZvqLT+76jv32o6kJOEWYsPLR/Z5sUYtltKOcZ6y3oiLM
przYslgRiB3aKfjPr/LfHxJeJNkJRKX90SJgtflXIwuXtYW8mR8l+za6WxI9Z9zrxn/xgv79vby+
EJ2gcEcStmX99ogw8Co65JIJmRlrp7jdEGcwYrHeTLOvgIUTQFgh8NiPRlH+/WP8v1L/v/iq/ctn
/W+lPkar9OO3Uv/6N/5e6gMjIBIGEKEEVEBhf3VL/b3UB2HgEM+MVwk2oWkKk0finx4raf8Ne7Yg
boVsRAAINk3eP2t93eX/I3yDT5dIJ1y91v+m1v/9K0Abwf9seg4XhLXr/JaugdrCk4tOfIM9tvLS
zf0PBvd1aOfuX33PiVf57et27U05InVqfiIKyQD983egU62ElAdjRhQtm3NSy7eT4EdnRTmzwqki
akGrQOeuzMG+FSPKlcaep0enjKqfTW9Ut7WYwLsNSXlw0R/vcWYz+6OEwqar//KuVuKmmV9hVBnH
bui0+3TQ+4CTR7/PISu9G0vsPtZufZtISklKTy9E0vJraUHLYm43PlELSILh4zfosEXmo327av7L
nDTNNFrwM2huSmTmaI93Xdnfjzrs+AjrQ+tLy/lgGN/tWEVAlwMMQCAGgYHjYmyiWpHjtDpo5Vrm
MyF71uprARfv21ANNnjKGiNYllQ9tspZMkZ8pod2ECUqqxDoXL+IZFhZQ5DFwH63q4McqTKr4RT/
rtb2j0QNaeReU+dohXj0Eptq1mXcn9aRzeYW5ac6Ck/TYSaPM30C5v7Z1aY36IsttT/iNuwEk2NY
d61nePdjLgc402iH+YxKk5pRVMbPblakgyBdMA/CNTN2fXW/2AxVe43V+2IzWI7qr6sq/UEOi+du
migdWVrIjqyYbFqsH/2qbO9QNCVDNi/Rec8l+Rfx0SI95Q2VE1jBuc9WSJCoLo6D1trxVrYoG9do
7J67epJIrFs7tY8mh1seSCWIAKBfYJxFgeRSSjF8hWHYZf1R6zDzYrMbedww+jresW6EafuOS9Kt
3xYDdlR8cSZrDH4wl01roTbsS8Oqt9yuydEB6btutCUDnklDV70gF13wLii7f8qwh8HR84iWYo8z
2N/u7NYLiwSUxIz12CxspJsYDIPMEu8eQDObcbzodFqARSTxpmYz8Ip5hRWIJ1MH33VZab/YjSGy
alk/f7kNWQc7Ki3vtcdWFBOQ6yVEK2QJ+LURFxyz8ASNyTrhhEaUa2LQMkaWTlgwrk8uZvb6M2Oi
fWcy+oU92WFK3DpAopXfTrW8/ulefa25zUXPYimvQ61ylI0FAzRcoLemGrdji442vnT9tHAucCgt
Tfcrp3JPcPEl07tZaDpy1FLDRK4X+RoaduIpmmbWaJtEK6QKK6KYk6OyYErsHaRMPxGg529Lm7QF
82/kGNtFcgf7JXwPFbp4rgktIjcXBYCdzlSPkRNfMOa5nzwTKaNNMJ68uQUmd+I/MhcJQzEvH22i
JWYIklEvtnjp2jTMBzZpBHTY5TsLIu1Rz5zcDYj6N+9WaS4w4aGeA5TKaAB3HhhREIlLPF0YWtuO
n6Z2mfqAYJksL6bRvxCuMjx3ML6dQw+G1fI5wdjwdY6GCHee4GNjnGIzU8+i+1XZkhXKgvEvrCpv
WPZ9OdJ5oza3oEeKUc/uxThPXw6oOrI86hHbSlJXEQnPmqbdx1KlbwLqV/xGrqTxNUtr+JSEVj60
mEKMoJ6AVm0gIaaoSCFNsBEbyxhnp8YLxce6kDAjS4r8xe7uKZqY7HakO6hQWij54J7F7YP0dJdd
KuND3QdGHX/nRhnTP5ea2Rwp6Js5QNI35iEyViMJRTnXw50wl5XvSzmzlBqrCCGdS5+WbFtMXXWo
TyphX4coTT969XptvQzJQzEmqSH32PNrFVx37m9DQegTy2pv3IG6XsRGU9X1i8Q8Jz4viq2p73jT
wpS8EqwuV7Te2pNutPFnn0dE0gH7pUmzZ2885WnZR2GNTvnNTZVe7CU6IrY0LsNYhKoaenpsHp37
2qH4JOIcXNDZGmrOAagj2L7oAseXqo0LHY8BeY83hWeV8Y96jq3+l9vKqvwGXr3OHzWYXEIcdFS6
ul9IObUPXjab7oXYF221NrpVEdPqJyM5meFSNCxgPI347NulSuXIs+VE65Wb3ulZ71sRsGscXrbh
4JdTiBNRY7ECnO54n3E/lK5WswjEG4TgzeDfj3DeaflwipPF5CXRYxajA4M1jozvDBdxue8N20Yb
3fWj5tbsY6zF2SJCvMaxZAtAi02pDXJlJcFYihNJOKp7RrULYWuz5qJ0X3AEZdjacH6qh0YRuRYw
NtHXfbXg/cBGZThFOBlq5CjpI53DT+VleozJIrD3VqGbzj3xDQUa5kln3gDW2B3eSpnk9U5UTOJ2
0ZDlkkiXFJ3MomilNjYtMllSJR5r8yHv+Hbsq7wluEsrSg9hP4MRmX0Rd6K8V0bavQiRTFKn4/tp
Vfa5jr3eE/dvj/oN6VDAhC2rkSqYSwBimEem2knODTMvaxeRHBE9C4i7yCMFnsSdnll1yW/ftWuY
a+V0N02LYePcLtLkhvN3mn71GKWzYARpYV0maM7nOeF8PU2rQmTZXR2mvEP2XD2gcdR6llCR/dlI
QhJwlZDfEqZdUTlBD+FsuB8WQ/9guhQP3wiIo+QnkIZyuDGHQsXn2sa8c8gZQiIWqBHzJRssRurq
VKoWBXRvbOZsDJvWbEk+Yb23mkest2RVlYgeZvyhXpaWt7amUS5QpZQoP5eGTr30VpzgRUPDm5Vd
YQY1prQNQwuc3QUfJBy0eG+Z81Om29U73juaSmoBLcA414S9N6lbagbEEbUowqXn2GLkpSEAIvmK
bzIuIFJ0qjtcpMkWPIHebJrR4szVWPNhy1RsTPGZG1dtwJJ02VnXkHyNY72+wBFk3jZI3QpQzSYb
vcP0uFh9et1vWex05ezivZjZy6beFDAMv3Wy9tIbVhTkGWJ6KbsJ7ZvzhUpx3Cd9b29YRglGqlGz
RV8Ykwk0f62D1u9svdBJPYEbQ4bN8KoyLMNoPqdN5iRy39pm9lZNSfQ+5yyLUY8I8KqjW3l8yAUY
ax9bLZccAWSLjw15wlLlqC1Dwj3gRj00HaTTQVcOOg90IwyBj43RU0Sm2VY4KxauyP7gMenuZ9Jp
NkbPtjTDAnLDgHcCE05eKadV0YYJcv57KCBQNxe7ORK9Yu2k1WtYx82zm6BCVVpeBuVqaOzm9GSD
6QxqEqOfx9FGb4lrY0DYG4s227ld8o2Yewio5hC6isrMgthLrVtCbjF9mcVL3hbE08ya60/dJB4a
RtUBIwHnADG49jMSFB6baF5uIumqm74nP6wqLIqfUmCkXmKxTYQ3cZxSPvV11Pw/9s5kOW4k69Kv
0lZ7yOCOyWHW1osYOQZJkZQobWCkRGGeZzx9f6CUmYwQk9HqXbfVv/gtqyolBCIAd7/3nvOds7HG
+W/oOMNp5uvhBQif26FxfZTQtJkMfzZqyCHccAAvH6qwOKv05i72sggEllk/JajFWdH7Hhev6D0W
8Mz6GDtZS7pmbO3MDke01WnEBcfTSisyLNeqyuGShvr4iQEXGozANb/CCUxIL7SH0ywD+MOJK0Ew
SHRxaq0aTdmPres518bAJu64tXVpTzLdFqL/5AxV+gUuGM9/3BpnyeBgfU3L/Hvpypmp2JAaPSFy
y4KEDGh0uUGfcd5rvAA1btpngE3oihHEOs/m4dfeu2HZhAsAOfkzAe6g3w2axz9kLUmANqW3kjNT
E1BXj/SgRtbEkm6EK7dAp7xSUo9jXrKoeZ4g6qyyrNbWJXmJbBjiIZpFz6aNJk6LY+vUIoR0zm/p
9bVsxvZHVAZYG1/K2f9W9v+B7f5eZX/e9o9hswdPmf/Az8LeVB9AMkK9hiDqkFNIYf1rhGd/sGgp
UeorGoLM8ajdf9X1hv4BSrhlw+mETceUjWr7V1lPVT9PpGZUM+PAGZL+J1W9eKHh/9PaorHgmhZO
UZoLtByAvR/U2mPs0E+uJA7nvmYd9SETYvMJ6U9XWOuEm1eLKteKaelZ2YCgpLX7AXG9ThHUehXE
p45qE56zH+OyReZPFrUdBt4ZXEYkpVnn4bu13QE9SxoGxbCEN8DMo0IY412idcE7JGvsICehkQ/f
0HRQBmuermHcj1thEGDdDWestVR7qlPihkgSyByhKojKTeDfLdEMYZJSbcsYEneVjcu2EKih6Quj
13e6gpUCGe9pQ5mA/Lmo9EsNlqU6yeokuKjCFH22R2K5T4wyTt1UOhOyWYn+DtF5XXUr3mA1ohTx
mnWcjOGVPjW7qYnVbsh17VK6vo3iyq3M6CbyxvCLP2iWv2YL7rsTzcEzu7D4a4PBxcmvHJ2kgIl/
zBoPZWFXcgb5OHmDfT3GZMTfehDPMPq3kWatocElzlmQ9Zp1hn+x9zeJXdn1GmGpt0KzS4N8hhjC
QGD4WuxmOB9dkU4xWgyg8Ipd2wWTAm2Q5svOFi5qjl5M27gNjOAmC1zIBrpvNCeFSUjxdVOVRsvB
LW3ODCAr2Ulk5AVgzzIzQXDkAmulZ038zIqSBqDJNSSzWf3Ht7wKKbVvPSGSi7qKOntBNPTIf4vs
jbpDGdkmmIbiW8C0iy1GOuYDdLz+JEH7jj9zLHaWMT6aNoegKeVrXBhUABjNzrwEQYRDP6ZbQnKd
lpE/h67qLbyzNkIFwxERpyrNsXAtxuGqYWoJ/oYqplsplCPuIhoKRiAqaxdDXIfuNsqH6vzVe379
8z3Zk3Pso5bn18emvTbnH6Lm0KU4mE2beeDymEztqvBxswKds7f4krJywTgfeXqsGF9gGudngnvQ
MQusdVASWcZhGMzgeRblzk3h5CYyxyK4RCKa3Y/ztyfH4Fi+4Uvff/9V57MyTndg/yq6zAfzB7MZ
PT1O5uR1CiWAphENqWsvrJXi147iAZuwDTIoHGi7nRSy/gozVB/OjUIC+jFm0SjHgQy/Qm1O88E5
6H/Yje3/cAcLpStDphPNjc1bLJtwLmGVCeZnUZSfBzIDsRRkmMrVpdE7+S7nZdxkQVrQTqvbeOXT
7n8GVhDdgD5ovqbdPICWHSB1LGZiVi0FAiKspWnPo+/lNyXz3l1quznFTWkU7UKv+SsY2gUYroBm
+Ns2jTuC77WkOcY1fgmcPPwaicHitye+x6Ulut+djMTgYDuT7QoorfUxT6vuoS3t+zgI5ckIrwkA
px8vMRSPjM9QVGpx4zwmeltfOxrRGXYXNveMTZi90vQ7B7IYbHCbxZtRk93q/cdzv83/8nTapHNK
i9UdXPZhuiTCZGhHGm6NqZLt54BfY90z+t7krU4zI7PLDfk3sOZ4nY5FTbwEIRx8TVTJJE2y69F8
PhzXQM0NVIohbeXD8jilYlMnIiK9nPFpcUdfSuzIQKLRGNYpYvy6WZO71BFukm/SfJrWwKWePRqV
F+YoiTxQSp4NMaPg978guS+Cmr8hxS7Ll4OrUZ/jCPd/TAWpF/t3gMhSRWwpuMpWrV97txgi2D+m
ESc4HTEMq9PYop6wvXbtdQYp00784KIkPaENZD7Qw0bIWkptBxK0RpffgcQI1XgyOEm79TMpbkTg
oeh++fR/dOC6Kp6z26Z6fm4uH4v/Of/Rb3kxViHs2/+1/x8hqv36m+fRxN5/WGdN2Iw37XM1fnyu
CXf8C8Y2/5v/p//j/3h++VvuxgKe3Le8zZr5b/PDPHt9MpIGS+S/66Hucj//7V//eZBiDOLa5Eag
VZNK6Pqc6PjzJKVxXMJ1LphDIngiYMi2/jlLMT5BoMTMExI3UzUmiH+fpewPgiEDZx8dERPnLQYR
f934r7X/XQqdPc/mXj3yEO5MphbCMZVNQghz0f2HqaDatpzoh4PpknK8T7QLJ8rM8bJtc7smgd2t
pkcW+xEPCZ2Li6BGsLnEQxNQP4v0hxNIWNcGD9m1nw7ep0ga+tegj4v7HMIZB3fZMmbQrZKGceDr
krxYt2seybIojYXWQ1tf6Bxk2HvoeGOIsbr2qqCPMy1rN2icZaCcmaximvm1kZhVeyLLSi/Wo1Ya
Xzj9meO3DISo+CzayAu2Vd25wdaPwmC4tIE/zgSsVCeaXdjlfYYz0vWXmi/se0OTcbwuhKY25hj3
qG+THMl85zR2CRkvLwREr74Y3YWTB1p7atPJLbYR0ipUvXYmoo+1SdNi2fhDsPBazbQvdN9PL/0C
s98mcvIGmU83KnsxBHX1pNGJLTfKxsFOmZfHV4A7jW1fO2F43eGuoms+egLlqNsMRjpt+rDqxqsK
jwI2SPbGatmUU+eupjYAfEIulOVdjGGReUuzdNq7RFhxuHRlplx6+KNeU9PnaVd/z71UQ7WNC+ve
qgdrhxsvbK1NHYTsVeh2/PaGZUZ8d/2QE4sOBPkHs1T/vKPnhC6uMvt12RQK378Z98wOSJFJFyoF
p+15LuYvx6rjtdvNkVV6mgi1GYnegAaWRdWtoqtvbS3f7TDelzCj0GrEdC416SKPdjmZ6dsxisoL
mKio3/0OZy5uOMQ9S2v0/B+tV/uwgOOGp6AaOXnhEdC6YWFHLgp8UInl97qjG7DtyeFDd9tEIeZJ
fOnM2XUAvIu6rN37KGHqAPsk1BbIjsdpgXGpt1dYl7yHGpEBJoMEggJU9PPQHQgj4Y00mdJ4bXzL
YIsbq1nByyVq+Snn8XSSnWtp+mep8jo/ZzcE19ehPoMryynhnmiTHvf26ND68Bokhktau+l3u7Q5
iSDOHTHhY2IukPzQmF03dmHvprAMn6dQRRwZsjC/QTgWGuscjv1TQhVNYzRw47XnakCTjNRqOE6X
SfYwWLJ5iuCZT0BNUucZMX5Yn46TGz35bhRwOs/SkM5JH2kkQ+FxXEg68BIyuT3iROrQ4CwiDtJQ
FQPbP6UZGM6gR0in530YBjpTv2rSlqjntCuZWXPHZWDUtYJz2p/Crew2iV/B00lxFTaLVsPxv0D3
xanKaNCwN4AMuwWO9OSrwQTvi9Y0eUOg6AxoMNCyPCWjQY/PRDu/ivTcQYPjpABZVC67dO36Q2Yv
VShd9GUi4qM2OGVvjcj09KU9Fc1TNSm3XOM9RmdPdVJt3aGjE8M9ONZW9Xoll6OrE7yI6Z1NbGga
7b6BDKEt+y70nhNi7UApobGpLjgxIk7MhNFgvmJvvaG3FlyaCfjcFeyE6HkIzPg+QKKNc5jnHg5x
kaYf/bF26UoXuCGmSHa0/yo9eWwZRnzliRl0jgOxypmdlPiCDZp3Z06doghl1GnfS9j4oEJyNdhY
UjNbLlLYMedm51lYI2dVqvA7+4JhFjM+WuIFE9EaP9i6SLKqPnGmGVSfO13XsqBWEBLdAASfBfxh
CyLLxVmXE436f7F3X0Kj5NH+0exv1C970D+7+P9rO7yY5TH/vsNfPrZVSPxt/Xqbf/kzP7d52/hA
LglhQxzJAMPqLh2Jn9u8RcNkDhHjnGaDnyDw9O+GiSb0DxQ2Drpdlz/q7sFmpU7LhCptps2SkyqI
S/qDbR407etdnvrZtXQAs4KYFi70W7D0FLFixDEwnCx2xJlWOsM9jyXA76wlQGtq+nZTA4hfRSVz
TNqeU/SIvNL5UZaAQF59c2+Un/vn+5ePIji1cFd0qBC2Hch4MgbLGsFd41Lmfn2CIGxaOVrYnhCp
7UD9M4PmJla+960czOnn8/uvWUYHGg1aUEydlCPnH2I+4M9noVcRVHbpa31tTPmKtfSTagS+7Gx4
jga1ga5oHLnY3IT652Cl5otZHOEQf7v8M42v/Ytx3mW/ilWxwhY+rsagfTQKsO/vf5lvX4RCApwx
z5g6uEjQzfM9SytWMg3FKTyPbjWxo9++f5WXjL29e5l5yfxUxHZJqqLDmBom3xJIYtusGvfKL24z
hCpueYNfcvI/lWRFMLmc2fYri771ZFkzp3Th4HKLae/UDIAKMaIIFauJ5AOgUud8LYsE97oYirU3
PRGXe9ZMV55mHqklTd6u/R/BoWsAfYGERl3Q7pj/91e/eM7aqPkN9j26MZq7bInAGDdxr8rPiN7N
ZuMxAwLVluuPxswFGhhvYTLz4POy+XswBrH0gPSsUKiMo+ayuaUuGhyjK6aFGWXqgWaKd+OmWZtj
+K7MFCKhHq5CJm43Ta34y5gfY5ztQDxUdA6900DUza5DVGWcklPJ+EbSOWcprzTJ4Ln1lXvq1pUz
Ifw0W2vppqH2KYuMT9Xgl+SB0MuMkdm1jlhbkcXY1Shq+KKjbTFNfv9X/+3Zmo9++Bdcoc++i5c1
5fV3ZxW5FkPbWIG+iS81nTKyCl3nyFV+eyeR3pCAiG6K9YCByMET3IRDnYpGNCvUUuXKbSrJ8c0b
lmjDdZiLiC3ev6v95hevJfUzL6WBZokF2zqMibeJqaCdWzUrAoWQgbaZgaGxBOtcMKEseWBXYsRA
//5F37jJl5AjG3IoFirroGJ33QBngo3Z14nb65oUm5MmqDknI0jKRpJI3r/agextvkUFMtQx8crg
BtHnT/Pqh/MxBCZVy3TF6agEqozYIB1FRksPef3+lcT86+wtDLQE8flwJmaNY0k9/PVEITmsmO6q
t+LsK9MEpp4Z+h5AKHmo7lRXXGgtWqfV5Eti2BmOp5sspI7D9iqdO7K2rCvEKqB/Xj7YH3UZ/n89
qbCGHTupPGb7mk04gn+NdjTzAxmMWDJmLx2wJYK4/jqraBDuUYnojFTQ2Fok/vHy/JruSOeDIdjE
2AEUx2a0nX93JIT5YZaIK1ZXtlZ2CPknR5X9VYdWr2AZQEcMK4oXlXni/sMrbYxIXRt+DUn/oms/
eIt2YIl+9Z28cQbZf0N+XWSeHRkmbRSMjfsXMdPU8fXB/9qrOEAF0rjASjTtTC96+8ib/+btoB6D
8UXbzlDzwez1u8jkJHFH94sYk7hg/ut2HxtyZeNjG93eezjfECJzBmyoDmgkIWvdv0zbY31FrfPQ
60QArEllau8GK4Hb9P73NjeD/nndf12GIEiXpYW2/IsI9tXdyJApliqNhynA6RpZnvHZVxH8l1aK
FdVRs8EsXS67lHEy0efFkZvcPzn+vLplEAHIDJFn5ND8GfMUojDVH4w08lYGTifYnnC9VqgqPODg
aEPgjwjMsVb88c/vm060iYCf14Z3Zv/rzUP6VZWYHkrpA/5BhYMfu7fryaIrLTWcZJif5MoePCfZ
5NTlzjpn2lcceZZ+f2qxWVqS35onlw3z4FPYdHySqUBjFqEH5DB7VxZ0d2KIhH98oXlCZAgd1xrd
S/PgHYSTEoxOYDyA6y43XouwD48eqS+D7x8pBjh+Hz5SjIrxmCiGw47NKfZga8yQ9vDQBrtpNPxk
OZphgHXRG3hZVF6kUPD7WCyqICbfWo6dd+a4PhQs3U5h4tSjPRnAv2aUDkJOpk8ZVPInzwGGs2Db
MR7TvqET5ONLIIM8g4y0sqcBPWhnlExgu3GSaiGrUFkk0YIQhveQoU0iedfF0kVfij3aq8U3JZUJ
w6qbAsRhHpkPGO9jv1loxFJiFixRsW412zCIsjPEdKmsqb0Ip2kcNii5FdEFZVs8qpQy4bLWSDy7
UVQgnw07nghAhMeWn8CHRV0KwBrLTyyM7qoo7bbcmMwCUQlC0uFZV8K8tTtSkpBhmE2xLkZ6G8u0
h1qz1HGrfefMEzGEJTyxO2U+XN2NXc/oDgMbFFXMhRrurtCvT7H1oWacwPdBR62swl5YEzxEn+Ai
h8Oqh/29s4axu3MIwjLOp8wG4ZHGYfc10LLge6Vnllp4VShjyCh4ULxHUREM+9TCt/g4dZbGCbdl
7LAchkqRxSbsARkk1kItwnFaNtIIyFFQEYbRlc1mo93ASaohvgAGzWqXssypyok5HzP9igjYVEsS
F+AwCNRGaOuxKKquQIHSox7ZoVDUqupLUZC7btzIyXwhO/RWWn+M9ApzOK69BNzvLXrsvBm22MIq
2NoGnUXI5qTclfqGFmwnOUzHVlBYCsSq5ud0AVNsp426SxOO3gGAYQ6mQt/4TsiPv9SEFQzVSgOl
khjmypa+Q1XRdUZrwml3WqKiEzJ/TO+Ujptyg0VLvd/coeidGFsaIDF+TAilZrixbsP274amKjxS
ibBljtcWDmI4brFRGIie7Gi0ZmRQqmtZdl8HVYTeFHQSPmw6oQX8HdPgUuh6Qjqbp5j3AP+1Tamn
u8DVY/0cb62tb8HfVz/6MWfGbRmVukRN7xenuUjVZ6PqCPZtEN88R0ku/R/FgFV1V48Jhhs8cIVz
Jf1Ou0KJHnrbgVUv+DSqQJaIwTMGc041pNO1l1vdDXuD5V8Nha9NC1Fm0ZchbyJnS3dMITFrzEnw
Zch+yD8HUhTtNphsZVw0JLLZAOTcCtCQNdf+UeYLksqAgzzYMTrZRTrRH10LktIwVJAgJbdaPzjF
kx/EaK3JQxgmqA5MTXiRYBySq0P14j+QbtZVG6zLnnaPCbgz7gRyBO8qbFqgKGokYechAgho3I02
zczvbgoP6FsdQsxRYAVG9HgLq8Vh+7nMhQs9a+B1B7+glzYKV6+J3OayI8srMTAsN7PCq0SDEd3H
U4gUfxlWAYSX0ciJAsQ77EPU1Rh0Wxda7QN/CAISABkoIKdQ9PbWytZacgv7LrmpLTuG+og/2IW5
IQEXC41e+xpvOZKRsS3kRQ9bH7kco4MbYQfDdVuBNl4MFVLzVZMUIenrlgdenNAt8QPpoIg2hIYG
iizzzkyWBgjcccU8lVFg2nfBZcrKUi9HEurCbRHW7LAhbKJ4Kwfbu0HLMHzCKoEWEQ0brwtBbB44
jNRmGwJMDtoHD3B35/mOdZ9rICNXpp+CbEExXSFpxJRsb6TmWUgosjbMkOdUwaWfO+GXeuzBMlZB
NFwLM2A071J7hmBXPERnYYYPdaEyK72i1mBpFwR9fCLA2/9KFiWQLivWvC86gKxvLVlinHx6MEBM
pqLnwERAsgzqsP5qa7p+WZQAIFeiCXG9tG2jk6oJ8f1Lzs9XrUorcoplYNSatXBE7n613CyEMmRW
2fk00kZY+llff6574n5GZaVPgSSkjP0jK5+aNNcG+NZE7BRDlofbwJb9LhsEhNxYM/V2o4ZUdXTP
p/DJctDdduWY3AutNR4RptMF7tSYAfRpiKUTEPq/Bliw71td67+xQjEEz9vQVSu2OUHAjlPJGEWq
solY0ie8LFPg/Bh8tOFo9gC/LIaSuJxVgdePJzBxMw3qEgblSZpEpHVNBbussEuL3oc1JWjde09o
G256NlxMbtwQDCJQRBTODB6NMjJKF+hAR3NFL6IUtLPjfqdPdQ8bU9rj9WiZ8kcbxs1FrXXAE/kF
+pXNxoqFIm5lcsmr4+1yxgblCnkY473MnRD3GbQi05VSVcDUhl3SXeSRIpg2KxyYBN2Ai32YYv/b
GDmZXDRuYPQLZ9RYCzGSznERKLh3CSRGSPZTXzxVvVUDcGFYx0pDcvMj2YGlWOU2xwwEmhm4Nlk6
Wb2e0DsA7p0KsJv82xVoKFVjCYjTvL0IGEPayzSss2hTal78wCuTiW3vYUBeSq9OcbCjvoyXjiys
jwY57NPm5cD53/r1P8LlNPnv9SuxDtnzo8Ywo35s97rt85/72W3XhPGB4pCGuqOTCP7SHP9rqo65
ELK2tHVG5PwDHfm/S1hB7hvHTKbwGAKpMiVH0V8CRTrxf1evL3LHP+i1z6fwvRqJChoeAl0YiY6E
htN+rQAxd+yEF10BcrLHpV0388ImOf0Q+yrXxaBV92iVwMu9+preKGnFfFA+vC6uCoQECikByoH9
66ZZhxOvCK8ClHwiv2QoCfUDenfVX9hh+mwmcl17YbIgierhyKX3pwsUZtwmECdbYgXV0TscXBov
X5n0ZXWFGb86BztXduvIzaaNE1ItabYkZ4KipiaSlZH9aTIYKCupPeasCaOS/s9351+7/C/6tYNv
guIQpam05k7H/Ai8rrl7Ufu2OQZX7BuBXFBTyQS9Oyi4RT/5uMMiMh9rtqAp6Zd9XtUOwi8mg7Cu
qNGXiUOPmOeTk+GR6vmNJ8OkTOeBBY/jUsLuf64MHKY9TO4uiFrRM9RTWbUyuyq9x4E2jCRITEV5
7ssSyMf7P9BvZTvNe1Ngx6X/IGnTzTXYq7LdGpWZBrmPxymRT6Rn5U9D7iLkR7V+lohUfO6Ailxr
bpl/0m3Anu9f/beydb46vYL5jhl3HTY/QZrUtlUDeGBc/Cm0h+YJvU2w8Rvpb9+/0vxqHf7wtI5Q
BfMs/pynvb5PIwiGEmrpzqOwuFeiLk9woogjF3nrdiz0PDRbHKZ9sxv69UW6HEAv3qSd75nMdkx/
uB98nRgKJmf3f347aB5nKzS6eHhJ+1dKOolrxIivWmG3d2Vtl1eIWMsjFfhbt8N0hPUKVD26t/mh
ffVstDH8fgwOV5lwR0z1FvZjUDjmxyhvxiPC07d+HrQYNPxZJ5R7+F7mPYcMIvuuzIoEyI6pfLVM
YQUOR563Ny8Do5fuPrgfBOn7d4S3Z3SaOOTLiqe7KC38ixpQ/rHl9o01jykmXRje5lnVzu70+nuL
GlV1UxpeidZs8dppSZ4tSgdD3cZUaXAHHqe5RZJt6atsaCRrb6RStawKpFjbroMfeeQDvXHXaIZ4
v6gWFWbfg7ueEju30kTt6iarTiXmy5MAu9v6/SdyvqmDF4x1VTABRPKMdf+gzVhQ41ReKXZSUn9H
Lb7cNs8+BwlMb7c6e/9ab9yQLdk+Z6E/sLDfUB0z4861hh2pCv6pQ1NipRu+dWyv+L39xCZNt5vb
sW3m0gePP+kHqOISuXPJHz5La+Iiof4GRICACi9xNS9LT5prjAEB+ZnkQDxY9qStkXzjmfNKddo4
avzUlRGJ0jjNKZV1XK8G3N+PVutmR5ae+cMcfP0s4jzRbLc608yDr99sZVFKKXe2rLSrKe+KJ9u3
aFSNwHdTnEsneq9bH9//Gd7YO/auebAINYE+tFFj7iLJZ1oizYOK2AVoq3vUMIFR4G/OksZhlmsl
IJ9rW7t5/wO89RzgOWBcNzcKqSb2XzQowRC0LLlzPDDynVaRGRAE4ZGH7a0zA6+NQpdg65JG5Pwp
Xi2DdS5K4MH6jkOFYazbIZ+10oNu3YuRCOuFXjTEYKQGtdVyMsibW1S2ytZmpGv+KkX+CNNTS7X4
yEt9QJV4OVmBjplzjAG4zByL/Y81CclhpTR3PMOKyME8+EjtmhB+Esn1FFfhp5KshJWoayNfsIkP
DxTmYh2EXcg/ueAOTC3bVrlPR6G1poskbY5hZl7OlYcPpct5BjACx23YF/sfsZssiHquvmvDSJw5
QS4jOFxdd1Z3NRAjawhv26rOv9jZkBMR24efsZw59A7KeiTHlbP82vYreToUBNZity/u/vzxYfBi
uDw5nENmJe/rH9Yu2lqnXNhplZVtGZWTixCr9ogk+4110WHQyoEABDMFxMEq4o/Cp6PQ7Uj9JdGl
JLX3PtUjexFOJMhvMtD8R3btA0HPy4PhICt6OdfptJ/nbf3V81pMXY+8uN4NqDLOQYVJqFWR+bWy
e3ndVyTDEntmDl9hIpAYBUpC26Iy6m69yRB/JnT5+VEoXXh5QAVjbDjo4Md5lBuBqnYJdPj1FLY/
dDkkR44OB4PmXxfhAAlKbuZyHZYYQO0wfgT1DtuXtQT0S71eEX/peVgwgag6pyaIgVWVA8qQ/YhH
I8VzwRAAdoaGJL4JMFhX+pFf4Y3Ng1kp5Y9lzNrpw+2waiqnCrVq1wfUDakUX4qpfe4VeVE5jtlp
2sIrOrZhvbEcwpmBtsRyQEDEoSojLpRNQlKxM8DN4mmriEGOsGWZwm1ASQm+B1of7SgvhmT6rM3r
ptHekOa6bkT+1Z/PIH/8fs0S9/nth+lJzbv/IE6GKml+Zjt38qtTHvSMfDrLOXLXv980ki2Tfejl
RMBsev8iWuZXfZWXcNJlcB/qYX0nAnJK/vROZlmI5OFSFBEEBO1fJGdEm5ZWv0tbs/pm9HZ8Nllx
ceROfj9ucxHFqBZJHlPUw0liptHYtOx+1+i9vC2aqTlFd5T5SxjoafrnuwdVCjJPOh4Qc5150v96
kRhtPepByOycZC5pwYP4N8FghZ+MehimdT8oJklFZNxD0WpPyawJz+2gKL5YLaVvaeukqGlO58Kn
a4YaamgzopmvjRof4/vf/G+9C75v+EkIDmiZsFj/toRYljcantxVPZmlqzhkprMYczO6IkCcPrGC
75guUQ+lWLD7WuP/NyN5v0y8j2lnDp+0+ZNQOfCKYcqQvwGGY2NIVFCOOzuGOMq5NF5NM/P8/ft9
4yJKCB0yFssZTayDs/qolK81frvrM75osP/RlTlm0e79i/y2RcyVMLYTVBzz4YER0/6vTw9KuJ1b
7mwcivAgkUQS7OgaUDBDAlBG29lWfXAD2TG4Jm5OeyYcxT2Tja1/OfJB5hfn9Qnh4IO4BxtE6Pi+
LfNmF5p1fck2kl2Xsm+vdb2/LHFOrEtij+9zATlozFxC3wnrHdUgTkirkskyJ0Z0PPKqz7f+3ic6
eDEYwYVR5VW7qdcYFrHIfveSOrnpmemTnweyqEG+uiZ4mPFLUf7pajZ/HwjqUDFIKWY97v4PAxhE
tdCMdk4q+qViHLoMa4Iv3v/W37rFeYlBmYkC1T0UgcEeNrGklTt/LKZVYJvZlt0bOCpyeQXU/6Ec
/GI7kMy9xQ2iH7n4b9v1fIsG0EFEXHNjQR385IlGgrnblLu6VgTXDb2UFyk84lsVOODNQofpV6VB
fEeqOzTLUqXAUsbQ8J8tFK3O0g7IK6JnyLztyKv35icDIs37TaHscFzZ//KNKGsA69bUM757PnUp
x3pQXtiCvUh7YLETCybSzqmbmRgNgLKsOmAwRGVHH/NYthd5WpSP7/9SB65Dalu+LM40s+EL3R7/
t/+Rmi5VuW005AmMGlF+eVB/EWHtqKWhQuwZPKwNWXJjXa4HukWM5PImEyuzZNDCJIwIEK0IXRhs
puqshUYi7TbCh4HjPdFFR4xC+Yt8/u8d1sNe8/yJWa9ZKVkjZ53z/idmN9HzIU93nZP5kLGwjgVL
pU9KoHxFdoXWoNFodhAjWS4r5WhXbd9j1Jcc7bojNfFba+lcuSEYmx2jhxsqE1bsFF2xExrZrcui
1futLZK2O/bczEvC4ZIBylsJNipOIra9f8sJnvAIZw63TP7TQpVp9RTncwCRXw7aaVYSxrQAVjKV
yykgZWWF74gkSDjBcqkb5FkeWcEOzxH8AjNzkfMKcMW5YN3/OKqpfIkD5rJWo3vhZ2Zy05FR9TVk
oHX7/uP5xhfsmtT2Fi1ViqjD1dsJPDP2Eu0Stt5winLOXg/4/i/ev8j8cQ++XXqQMzuRJZGG2ryF
vCpnHE7oiMjUZYHogEzUATIIzeSbOC4ITsASnJy8f73fV0f0iiibBYcxycH14HoZ1L2Uw8ZlHcr6
Qa8KAk6nrM9ABKsWuIKh+5V5TnMSj44h+vE7TIgmPPITst4c3jUnM+ZQs6gMadlvRl6qqWBo2+KS
7BGm+HHflT4wFa15GKrJfbAwWt3brsV8And6M3wzTeQ8S60sG4g7NLSMBYKdwLqMUo9UGCAtWPgn
D0rCaer6E0N7kU8aoRu1M51hGdPPGDYzHXXbhi+1rax2WiRT6pO5azfDTkwFljcARN8YE5jNElMK
WWj1pABOwZdA2m4OWtCtLWK2n1rSH246YilKhq1F+a0Bob7L+2H8Ztm1TxJKmdQEeoWJczKM1mic
giMc6svGBg23KVsr/TY2RoKMgxbpHNWWthgqBfhn0oUdgrxa6bUb3fHbcQmiKP7O9HcGOHVC+4gR
Ms+WHQQOCluOMqdxlPdfisyY+Q1SQ2gP3wEes9MZxldh+BJItGYx+IJ1ra5YUPNyycWZn+e6nrVn
Q+S27cIdjPakAddViUUQBVinwFOlZg4Vyq31rVu4olj3Cn9juIIbr0J4bTqjdGQPgCCDymQfofAc
s40RK21cQp9W6TbtcqTQUdcxUYZ9qBzy0TL2YUKZNaNVJ5WJYPoStEcAqdwdAAzgJXWHazfr1Nbw
av5116yIEq0Ngh2zKNT7FTwc7HDdFGfTovF8VLIE7pKnjOAw9ReeqqZdapRxtuQoR35wkwupVpWd
DPyAcYIhw8MHm9w3UZ/Q4jLN+E52VoW7r6tDkJceibwrr6f8BOVtz0y/xkf91TEP8wCB+9WNlhps
l9JO5I3dE769I68bv0IHOTRdplZNpORUt211Ivhxv8RR7atlI4FkEfmcYlmNZMNYUkvaoF6Quy2e
a40Orzdpw1fUlMl0luk5/QqUU9W33I7raVeGY5YuIU02CRSsJr9tEj+vVyMSMhM+UASTzQ6FdU3s
SPzRn0qeIH1MSsgaZYECwXMHx13mlZv7K0akPNWuV9T60qhVP0erG9Gw4egpfHq/BjDwoKDBih5r
TGgg9GJ0177rpWCsAAgaFzJpI9AZeeQ/mk1AIKNvZM5tbo/DnTFKO92YqAW6DXMwrMGEWcV3+gCu
YlnpcRiQ5lZ3153XdzcCz6OBKAzz5jocXPndjodCbKrOlet0CrtzxzKKrZHkvKV9V58AAgyMU8/i
r1mWkLcWfV9E97YDDhEBbhXchWUmLhzD1M7Jgw8IwqsF2q1UgZE7zbWsuWtaN7waGg9TQBiELG0l
zaNPja7Ia5BD4CbrdupN1hC/rH1ArR3I6pdl97+yhv/Q/Hu1A/3GUf7YP2bfORf+xA3MWTYvf+Cn
ngFy0swnNl0E+S/KBHajn+5BwElYJrA/IFrDOEK37281gyY+6FTsHO05BNAT45/+ljNoEo0/fxtz
grn048jyZ5L8F1Dyq+0ZWa5NA4E2NMI05BaHmoa8CzxE8s5tEwfICv43e2ey5DiSZdlfqQ9opGBQ
TMsiwJk2z76BuLm5YR4VCijw9X1YkZ1VESKV1bnrRS9D3MPNSILA0/vuPTcPK75gaRIe+24eXm17
FFsZetVt5gXtQ7Muwc1sufrTZNSOpiJxYj+rAabw9Lkdxkl/2DqZnxbbtJ/d1ul2apbL0a2q4nVd
rGfDwhYHTjCLiM6nD0ml1rMYAehki6ExEkzpsvN6/rspyvGI29KP/GmkLSLPghPETKxiY8VRYlcY
gzLjznaTbZ+N03sZ9IuA/5Z1lNU3vvvDrSmMjFOx2l5UeY68s9EPz0XvDtj6cPmcPDWHFe5HDyao
hvIS7Cgg8SvMttcyR4ESQVGkQZG4oEp0g/ADG98dRfdQO42XHUdTqVfpWXm96cUiHuq59Pf8KvKm
vpKUyMRb96Jb/GgUFt2v10IHT+eYz8pmtAa+nTrfNEUaj511gmfU7BMnv2XUNs+FoKja7PT97L+H
jrofOdEvBW2WXt9/984PNzPmh3SeT5MMPodyuThYnpL6jMv3NE/ji1+bkVuqAQ2IljRzeDKz5MtI
wunUD/N7R/LtqLrJvhsEFFmf4uXBkX5sF96nbergIqmZ5q26CzLxpMO+24pJ7bJ+ps8dYMhnUVCv
lXXBL3L5Q5S5vv5p1uOX54G+Ij9nfWhXfuR9CLLKONVDCho2TapH7rTF3u11+9WY3hNnr2+soqzx
xRM3vQOmmm05DDt5bauhK2TY9bYUscpBFG1Ezj+9Ji3ohS7oDkud2NvBEI9eVz8PtdVfgMX8dJ1l
Ye+QHHqIBGNHSd08lOt+wpZtnx0Qnhvd5s+SjDtDn+2m1K3Npr1N5sH8bmc+L9vYcDIoOG9lGmOJ
V8G0IDG2dw1q7id17J2xeJ0FBdeaQqwSfl41vYP389QXAdenIfXjtPno3ZFc38h2hBJZ+A7tEkh7
23eYMrUhiOQC3uNx6roDTlLXcCi7AnypTpCcbXx9Tl9PF6sv5E/D9Jt7OaX0HzsqPbq4aYE/E7Xk
oa85T9OoG+eZrF/pGL2SifBJYgiiW0Xd4p/kv/zw3gdpsZkXeZiFfMP7uR2c+tEh5V+n9lOx8oio
8PyNdveg0irfuaCg6FUu5Vk52okqkX+YS7FjiFHY9TP2ZF54khWvR3Xq0mBuPXQqv+C1BhsBRId4
b3ApEXk3cgKQDmxzl0mUkLoczNPK5BSVdtrGmHrwNU8G/aI+fWuYgf2NKDt/X9vyrrdKaeNvTC6N
qanerauLgY4Ka3WoI2nU09Y3mjDOarVsijZ9qkFmHKnxsZ+N2k0fMA7RbMhRfoOradmFZOU4YYzq
q8rTtzofILR+I3Raz3Qw9tu694hfeoIivT48ZF3/1pH02GF55fYE+bes/Vh5gdrPmvcDudVl0Q8x
bvIoWUgkdkw6S68BaxMBVQbKY3soDkInwc5qZmvvSOF/WhhmdyqbaUbqVvtj0eFjWjaHxACg6HbF
IWv0J/PzQ5vNgOqgVGZFXGTt+CTpAYkWqFGbxQygRdcJVdIiRS8tfiW8dbA7fRl3ifsrm8oj2JC4
yrLXtJO/BI3nn2UjD8XAA38gvqt7FSUA0ZnyYdDZxPKEum0s99EwJNVHxsSMINRBBybnJb6OZtge
cqi8rc1nkM8a3An1dc1QHZomcW8prezueTk0DLdrflu7kNoKuk4OhlAz6RjnlI5LuvWS+eCnln8Q
WY73aI1bvBIfYW7PfOIcPZ/HZk1PJESzXZ1D5tVezqKTsfelSqq3ohd7PLxO7HgffhDUm9kKRAMG
LHeSLTdb8Zbx/Lx3MNG/dBT5MB2nn1Zu892lnx3qqYdFv+g37epPe4p23KiuJvGLc1jMrYd4qD26
xrELr63GOjPOjjmZ6ifiRn0Wlho/W30FC2p8/b8a22hEDNsOuLCVkyXaBKXZgzTt/X1Oxcxty2Ep
uLHb1npRpd9HWhSGsa9N97aCqHtbo3tlG29InHs9UAw/DoMVc+cO4bMtw3Ee3OLsW7RqbHqIo5s2
lNXtANt1NzdM3UY5V3wxpRkXBkXPegpB1bp5flhBQ+81u5u3LsUXWNe3IhkPYFz3cJVbPQGVpsrp
4EB3V5uJWyCnt+k4tfOBnfY3y4r+TDzFhIdVedNG6kDt8l4Yh2Ccix2x7WQHMRZUz7Seh7q37iUm
6NSbeQt4DZP2Xkc9z/xCefe4StfcJPLntBb5Dmqx/2LQArDTfi3j0RzHGBzAfCiETLZJ0HuvqVm2
Pw2wK88puICt5sR+w7mmeDXyOTtCN2Gl6eTpaS7a7ARrhiRINSwPRh50H/nipbgTGEV4ei5BcixF
bfPAHr3HcTCaS52bzSsLseYzs7z1Kdd4pU1Atni9ExN9NEjuWQ9UsdeYCWXPy/rr/8/B4/LHWMsY
+t/be5/A/2T/9u/fQ/7rL9Mw/9vfp+Hgbya0DCJhTK5X1xvy+B/TMN5egT8DIyHwwusO8P80itj2
39DRbUZT5BxSJFf8xt+dvewPaBZkneMDzMJGcv3n/gVzr8XE+2fRxrvyDzARo+AD7br6Xf8sVTFq
APyYuIfknkXkMDU5gbs21TQkkvxRMdwKoFaT0Uj/gg9xBR7k0NMFJip1JXtb8ivi4tWqr+OhG3Qb
OUIsRhE5Vbbe0levgoe5d8KUDo91TJPHUohhujSFWV35+l04HFbKsfelCy39RADBGquN1agsjKG6
zdMT7Vd2UsPXbhyJzGDDeUxH1OOfkN39GeBobadWEOvESB8aJSEbuOGweD9MWY70joW86nRfFpqK
ls2KmVnfocRpNupoQMm0nYe6HF9mWsR8JiIR6kgHy1rd1W1dDfuy6YPiybQNIpg2YmT9SVmI/+Cm
jWc+uMoTwclrSSfR99H6TWxbup529dT17QFq9xQ8q8VvXck4FZCRDanRqj5rytOKwxiEM0QJe0za
+kiSZApvphZaQEyvte8vN4BK3WKNx9pHytyw/KbcG8Czopael9cuH9CEjfU0a4BWv50ACHm1GadW
5j+rrIXoGsI67tvNNZ2UMBstjbQPZcaw8dBZWTH8YIzN5W3uGYHB5NDNkOw7pwi+AyXRZywanuVv
wLRWC2vIKXNhXkccMGNxxcarSsHwjY3T41rQwMni0VvbFUwGH8k36EqPFsVmJYGR0GzMxwZjVSDg
j1YXpnfNTF+OF8Eq8nhAjlNiICyQjm5z3oi8StT17wMBvEP1bp3bic6P9d1QId5RAni50iTQKs+S
P4S2ZPK+2rhkX/txbtt7ILP0tIb9fpX5M/sJcS5np2RC4GSVziEZitJ/F4vXfVltmWiahKd3Jo0u
ThAe/+PCfchKqsSFp9M4w+C5QpamtgX3RYpIpbWu7gsCPs4byKdEffR2Wc1n1x7oCTCdfDZjmRMK
BIXbCRXEPuXNLppaFdbk5NqGjLEo2h25y5VCuLHb8aFSDmLgSTOpTmOdEjtwjzaAtPl1tIUHJwrJ
zX30xDCLY+jmQ9hEdUgh3m2pmTHvZ9KXaRJRVWcM3PGpwig3aTcmPVGUPnebX5641tdtXV1inSgL
kkt3lc24+OYngfoApsuoLpjmI+yxtbNvw2ra8eVKPvir9r7olNMRcbN7FuiEBvubsMoG7wTvFUcI
B61pfIRLXHrZJhszyGMbkL98Z8eSSrv3fFrk9Llge5y/AiHD4EjM1XAPRlfN+U2Pq8X+Hkweizti
Q3ly8uaeXBBtxeiXq4bwNd4N9MqPh9WQ9aNwBEeVESQ/AagBAtgfZEih5ACaavIFjA1/on1QLUb7
QVd3n0EHdTpKcxR3jVu46euJcCdUNfhaDmpuYAQ6pmEmOPjNiscDW6WxFS0zchSCo0ImC1raIkLI
/9GgjOJCS01BEU4pS+dMt129HnjmUhOGNaehAqJLA3sLxbN+n2o0gM0yhOXZIIl43y5EPmOnKDzF
BCwqMpyO27wru15/JzRcnC0vXyMwAfNXawfTNm1n77HOgvc1cZfHROKUPea8aNpDssTYzUCX9zXu
+21irtN11uXWyS8CIn71zfbo97m1x085b8EC85vVhpQfOtSeS/zNyH+lyWy8EW1L78Zrmqj0ZL4F
X7Y8uk1Q7TvTc/Z9opZLY1f1c1rU84OkQNQ+Jb78Zl4fARjmjSBKtHZYhML2pfCRkiNztOzvybYq
LJxQt3FskaAbVpBttFeO1nPqoFhv3GZKv82RGiG/QnSNtEKczxftUV9SF9VJeSxM6fV2XwXT6Lpf
EwtRvq5IV9ktTWysF/0snuykv8tCw9/SJRmUW8scEphn0tG/1TC9jIOHedXHfvHOoax/5stv0/sk
jOTa+WeUR4Vj5iuopvA2l9cSdrdJY6exl5tqkMmPOctW61K147ydVEWCk8bv4s7vC/+Bt1kfvTos
f8hO0cdjtcyQdBDQE00Rohg4EqdQ+LTp2FHTUwPL+O4NbzPPeTRIbVM17U9CPFYw7rkh+tk7Ce2J
zsPA2BPHFc8egMWPwYRgdeW67lA08sdOOHLbV9o8TL5xIqdKA67TPZul7qnpDmdK6hCdD0OxWGQg
ST5GDNjLeSRaw3+Ph9wegTWb0J4PamnMEwh692Ww8k/Rd83J0umlzNjmIsy646vVdWTT0fdufKHu
yiWonjs60GOQkUOkhjWLdQv6DurcZWyRmlz2Lw+KgupzuF6nAFjF9UeeSP8EDcN4RAwr47Fp2zsT
x1tsl0bKgYgSXYqepi3Cl/FdrcgwUdgXQP06ukUeSJD35bFbWk2jD+9CJPWU7gyzyC/Vqr7TvKC8
MmdL2ScfiWXf+3Mpn0TfG9siH8QbZOUmcvIOo9B4M1i9OhZZBzHRaGvzOymJuA9DdhYDmrnVi+zV
MEzCeKmMdVOLY5iydl6lPPUhJ3YaXLmxOMLEP60HgvkhtcTPOmzdHQ+9L2x8+RR5AEXpb1f7kOXN
mRz3rmmGAgqnpFv92NlDWW36zpw2Kh/vGin0mfkmOHBDDS/1WnBuqlP3lQnI8H70LdHlLw2hM6R7
jZLYsjKdjAbJfo3DnLw0BrlkfKsqZnn2IHlIchp4I6QmVuVdF/vpgHWOyH7ZH+qUgeTRWkGffVSh
NX1mFJl1MRjO5ZDT6BJzgjApabC+u1Tly467XP275HF/y9H+rWqN4qOGibizwFOCXjTr6Eqx5AwF
aPKQjOG1/zlfEZooU/vAV21vGt/sbyptlBFOp27nh+yR9KLLS90twTtfDWPZFobj7lvHUfamzaoU
yMaoXjXtXwadNtfbtrJSBCdl0dW584dl+cVhlaLJcMIpcCdE0u/TgSWdq2kn5hzKTs2aqx+ixTG8
gzsV7grpy22xCGhcXXdnF3RPbQWNpZEgNhQbiEDLZrBEfWELyi+RFmNEiPziJjNtJHXXNBf6Vshb
N0uzh9/YdpFn+NbOsOZpm5RX6iSjMvVhQnIXxcKVzju92morJ2e+OOysIqLKndigBc5fYVE2T02Z
Nx8B4ZT3hczzu06y8VGHbmvRUQJKdTKX4C0Y5HiYprLZadV+rbVvHmDaVXFamGyS6Te6aXGL7fxg
rb7q2aaHqBTmIStneolCQhs2e8e7YTKz2PVY6chU5o/TLBrI3Ya1S+a6foHntJ5czDyAqLuXikol
ZuLA3JNknX7bbt9FlD3/brkE9lNYyQjbCYzIDH/zVE6PDAeSR2gu6qjvQ5D7sg/u7SbJ4Gf66c2A
tZRJTqc8Yc3kpmzl77xywXVy1Ycxin//OPARUvdHS3DMSq1+E05txG1Dv+/UVtnnzOh4yJaAr5lE
/XuRNDXtBZ3G7GKV+DGzy0PQrIVGG+h0tTG04e9H3TGP+g0JOTEPlBpbRdmCXBhdhNWxdNHgzLBh
GNPTHLmF/d3krqLimqkCBcD0t5iK2Y+Vuc/GzKUvLLKRH9TWhp5z7ABG0MOJAxnIni2O6IlDsaVP
nBB9n0KaPgXBWuC2QUrYS9qWXuoCuAdXZIcCEKR0eWsSF+/wVtxv11uqT7tX801OBV4MUW74sdiN
Ha+1TACqFaTVNqNsup+EPevTREtZFVNzbG5TJ+ni3hj66aGu/CyLZ29NmeHkfWXP4naq9bC3wHVv
ayzxjz5xfByZFpe1pBOKZr12agB95DhpbdWzgMOzdfLs1UTSNQcuQmfwYf/T6Kcoei5sFamuluDs
KAOPBmMCNsvGw42FXbFM9bP1QszFN29aLusqbhZ74NUsZPU2Zu9w6uNinW9D5ZfPep25TRlLltBk
QB79kPWB89jDuTn0bSmK0zTkfhKPrpAvM6V/Jq1GmkoqKehPggqHLi3xn+g32ME3xE7bBGhAWWUM
1WZ2WLLG2TKzuPdOMhn7PhUeIv1sOjh2WnUfcN89iqUsLsAc0k9wpYE8pmZq+9uybdkWCBfBulw8
blJljrMlpycMqAGQ3fXsti6oUsLQE6KqKj+MImDqo//hOdWSb2HLoLjJWIt+i2CsUf6SAmChA0JI
ufknGNd8Cydieoc+2twpEdYby8PdDAsbY+wwZpiIVpXeBdzSRZTYbfjGZuw6spKAjxbOAndGS/F0
VvjutnCzNmBacMxbAnT+bdiK+afFDAk61xO/Jrb4bdQUrpkAB0mGu4o6siPJJtqIKHV4hqPcICim
zM+dINnP8mfsHjtio7u+qarzYo7mD69MJTuoxDuaaErwDPs1+RIdEDurZr0VOMP8YK6VKOlSpGow
Ria8WiTcfAt3QOxbWM7cKfrwpZxaTv/E5g9i9NWbKCle54rofrimMo8LNMJfS+MXlx720mmkKnLf
4e3fUK/jUqUUrEvsmiidlpUc2a4tT0tiFL9BTUPTYTd07hHSN8ock1+sNORmdGWGJVSXjxb3RB42
uZo3Iaejh8wOKy4yLX+2YRc+5ImZ7Gwdyi3A/KPrmepSeXXKHsKFyIOtz4yapuqfyJYmP8axr2/s
buCAPSP4Zwhs13Naudy6XMmG7VKd0WBSkTnL9ihHDv7hJiykPMTlS+Gk1rZ32ie5MqnguLDaXegU
wCK4fS8onsWS7+cqyU9WqqoIJK47MMYO1auAQOBE6cpD2W+qNsZRmdMGn9XWQ5ja8q3pfelRxrbM
TO0KVnKE1r7yf8xe+IArte14uHZsFxyKHY4FagmTNHT4DTK3dxgZlZrNSIVuGMM3mX72QyvelZbz
SwfXAdO9JruJAcwKXq1mhWdJ0iM8st7pwvOy9nnxubbQXw9Fz2A/h3XpHPFb9HoHlKyWe+bjr0pO
fpyYcr6fGgEeZeqDbzMopg+ZV6Y86zVQxV0L2Od65NcsQ8ZqqUAgJJ9ASozlucZIHBXapl2s7Of0
DVNldyqZY+8ROpJ9n2vMJpAyTPfouH3pR+aQLodZD64A2e3mRlSbTljHdkonYVAsQ3MyXEGWce7D
+UKXq1lsVxS3cj+sjrML2WnEedu7X15q9nuqNYt5W9gTD0IQGsSp/YSOCIyHv72r9lq1LNB06PMn
kmRMueNMus7boWZwP3Yeq0iALfZyQciBvcyeqn5ueVpWEaAGekEX0xKbyez6Fz0IwOeV8qfDqt0F
aSSorFc1Wu7piuiMcs6S8aBm45cpayrUF4dz/+ropwwq+IWRlBL7rvYjXdtEgYq8eLCqtdnbs+Ns
gqHxb0C46yd/bMpbXiZHL6MuP2j7GlifpMsQDbKuy02Vj/bZaNd039LrGfNMLaiyCagCW91luenp
1/YB2XNbidqCahW3HYpHD6YGBt+mCtlgC9uMrh73e8/ISxlpgDnmjeUnyICYBheHQUA7/kmt2Wo+
0gczIbL141KdkTZ4hWVuZ7xYrdi3MTwYztPQyTa9N5KOYqMtl9VMtaddZsL7LepVNZ8qhcazK92h
H6uYzCr0lMHr1/aVInQKhSiMII1+bSXVyfvoqmAwuQS9xNjb9ZSpEJ9Lk6X7ioJR915y/BbHhA0o
pbfs72pwsHOY0JUCSGsbmDk/NRtd/+LqLvieC8g4P3QgExes+MidCaa54w2XKan9e84KAkROOHvj
RiwF5HLRBkWwy1SbBDcJJ9nkAb5c0u7o1FXzcZ25S+7oMOKn5nSefdFoTOXjGhT0wVo8mjc5BQUF
MUSfs6zedIUAgbO4dmJtE2Ir+JMcJKcrnKirDoVF4dqWnw02yF9DTJxqGs9izkZYXTXPmcd+9qd1
B628TvYmXyX3hlX6yJajLBdxcMvEyQ4oQrV/rkjdqD3sIeTHzapWK3k0ArD3sTRMI4ghfYl0jyy4
TMc0vBYrL8ZI354DenDZFwDRjF2ZUZB4GKVNQWqRd2G9XxlgSDksoGEPoQC+c6lMTY3NwMHJfPFM
y+Oe2xTKYdQqBJ09mHWNe5Aq/Nx1XFFl/5f0lwALgZ9gIJZioHfAx2WVEeyNynDq7lxgnEtEuXFp
bNZSBK8zyYhw57JVvaBiFT9aM5gwe1gLbYEM6zsgNSKGxOU/hqr1I9jx+onBL0OB9f3HpNXLJnU0
yPl2kpEippoW8sFu/Vc0yhllM+0eUZBZBsmAjixcynJcuj1lI/4A1GmVB5UmVmy2wfhY5XWz4zp7
D1bBMonuJfqh0ukQrM7w0bBAPyIDe6+1lAovV5npjTDA5ycoKrtKCCvSY/PVJ0Tzg3rcTkPwzkUo
aQDA0YX7LNlMlHixyJ7aLVMYvXoZDF26B2DPluQXM+6tUVZlb8PKBDIVHYSI3pDRPBqApMRaYyhJ
s32mpXHwp4GzsGAka8BIluUMZcv3tiMO4ahzV154bQJuYsO8RRS37l3ZJ9EkwPbHtU4zpuZhCY+u
xPtJS6xZIq1AH16w+2yDxsp/SrJ11707X/6STVQY+dnkmDfrsLIYrvyzMcmUKqS23gqofZgiqkcZ
uD9zrMdkmbnnP6RBYu0neDdHjy3/MVs6+3ksve57wXd4KzmkUfRHtPu+WgMeZj1NgUHXqhtLqf5D
mCzyTGlXR2Z+CoM7ftwP3IGco9zGiWu+Z2daz/U3rZKsf13Jl93Ly2mfdJb3mRXTZVp19VpNY/o2
dYYXc/rwfzlJ4X+adY5wybv77ksGEZoU8iccGuCdtDXdUs21bAd2RGDXumZb4/vhQpvCKDDSYcdV
InZml715bYhrZLR6mhqGHlbcQrvZo6G87iC9/LcoG++Y98udg6xIlbD/Ak+M3rjS6LZun5uRUBP9
4Dr5xltbHK2sDgBkBCDnUMd7u/5aOoea8RDUw7q6b8pzgNSRi4+zmRHeoFDgPPlDd+/X+idzvhE1
FW3oV5Fm07plek+fThB7GC5B//rqgaHss+aLfK0R4ImkqSRjf7Nhapl3mPWa97Uth2ZbCWvcdnnX
P8Goo+U2L3T1uLbLg6XWhEOcMrerMXfHWlFoKqpGY9s0rRi/ohU1TvlU4FSkZCochhh+lrUnONn9
nErwT6PzuIzLC0GuAy0mrDvG9t3wh/Zc1MDXLDM9sGE9ZIUzf9BTut7kajklelq3niNo+c466nLJ
SZ8nPbQ3dRPok+Ui+swMu0f8MRyGOr6MLMCtfUis7Tafx13aB9bvPsS2SabBvgrBwbDxek8dfWf4
lQ/sr3qkrpMPPiEKdHuAp9fjXr22jPYMYIUI9xNbtTidLB1PXkoNpfTeua9OH6qbT6KakiOgQMos
FSzIreqFz3qgkAdQsqelso0YrF+FxogtCynWcmf8qJNzRwysxLvrQBrgWCWaE8e5Jostvi/zvkq8
/OwkiXfreFy23ZrrQ+jUFKFP1VtnFjxnh8QC5YP9EpGmjtkvNeSf8eAu9eBC0mhehtR7TweuzDIf
dYxdiFu6b73VQAojPqzrMa6gZyWnom9iRAjoqDa9N6uy8L1mfVxeXSZSePWe+aDeTnnjXkSjjC8a
RKgFtFvyDjSTEThoX7qSj1Qr9l3UvTAM4r+2T95UBGguffq2Ukm377WSu9wnKr6WRR/lGf3hEwtE
rFKL5t0lG9oVbNs4TRbugyPlvB+Jt4IiTzu9RhAGvjidMn/YFaVwlM5m3Aw7rmNu7acZBRh/RXNR
ZdK/WviQIj9Fvi4SzZcy6JuDb+UpRgrf0FszdT1u92qPhTznrDxSl8OGcJm3zZxfVO2pExIhXlXq
fXVTyQeKYtwzn2Hzm3rwBMGh4dRi5tmLUEpe5qIqnzPKWhBSCFcOkd3Mv64K8bcxMl63mOde7AUu
u+JwhYbC6iiuq2yOVtNRvFzLmMXN0HHFHn3h/tAIyUcj7Fryj3Mlh+0IgRjEX0s3LnvDGNsg6Dcj
XGNlDElBudacO7EqDbODKiS8dj9j7cVYPoxvCUrquV2oUsqDrHtgsd1EpZH7TOuIatiBZ7pBstz4
iZTBPE1BAKcf68Z2xuplTYpl55BLiIDCfQWLm8bIUw9WEz6MNAtwI6KFMRIrvbFFv6Yx6CGE7BIY
BI1CI4iCuSTwpXo7NjHj5cVobGrWEckWo3cPkpvjfoczsSqw9nTdCEciRRD23IwuzcLbCozM20RY
bTyxe0UPEpLmM4VIpJ0JX7nnsWUeupkmNJtbUFFRCdMty7LLzMo8NIJ0qTkazbdJWTzSu7mcgSoZ
d9yqvf2y8FxmdjWwWHjZCV3CiPtuch/+i7ng/g+H6n+tOvxLSsYDNgObBVOeICVjwUX/866+r9PZ
cBpsPqU94bpiEF6UxXJ3+Z8o9n8OyeCMdcjYklyxruSVax7nzz8omV3sRgkHkQEScH+qvdzW58Vd
LTP+56/oz5FzQpo4ICA4kU62iF/BF/vLDwoWyvBIyxG6qmYww5M/FhvWK8nH1DJKxiFv6rpJ3TB7
tlLP/Z/SVn+Jz/3HzycG5EBo8glCkdf588+f+yBk8grzbd4YlOYkKLJi4+aYFkRGMmoXGH7YveOd
KKYbU1XWvbl2qA6ip92aZbqRXdKwM8Mba1TS/SNQ8y+5y59bjoj1P+2m+b/jwu9/t7c/69/yr//U
9bf5R8/N/yP1dNeq3X/iuVFfP/9cZ3f9+/8w2+Dr9q58HUL8BPn5k79bz62/BdeYJKd/YO8e1vR/
+G2w22AFDfFnk9e2uRj5o7/bbcK/XaOBVPzyJbBwJfj/ktuGjhoup/80nuPXIQrmky+kAk/AUP9r
+EwEPQ2so/dOl73ynrN+ItsRpay9zeESNHXq/07NeSgypu9VdsMPMc6GvWzTpKmXw+Iw0UTD2iY7
z9QhvMe+RojO8K2G2RruqQRlKkg6xxntWweuaWPvWKSiyxWZW4BHrTHWSzyevaJjK5/x0xrJ6Mni
RlGO6sUy0Y59W2hMBB2PgryZKXpv6bIqd72HZXGP8Bl4n2mSgZfdBURM5LibA8ct/YNfEjWJe1mR
VcF7nnlb1A8Y142mDgyHPVpjuycW2tJEXsBpS3fKXSjcitZUz2W5McrCR+cxEMS2Y4KgHFNh08s8
rq6fJQ0/net+FXCaEZ3dwVU7bsy51W2STDT5zrclDEuLJwCdF0qjx7fNYLHZKZpu2qxC0b/rt/gQ
444rZMQv0Y0gPFMooObaiuF3a87zUy2Lsvt2EHax7K4uiLkNiCa//yzQL8idp2lLxJe8awN8exmI
QPVsrVi8YCt1SpwiAS0q+BCC4DiCxyq/ifw3DHw50Vx1RshR5daY2UBtFhukzIbEcfuWWOPV/oLI
fsySBt8v9DXNAr2q+nvVT9fGvVCoJz4yV71QsDc6Z0LmnNqhmCrnRtM6nsd9CQx8Y/c6ORdUZ3pR
rxro9WW6zte9ULVO/qaV5jrsq6axv9zRD6uoIwlXbUvXpHia8BKueDSNsTnVpkzbbWbxF+HCNSg2
SesEkY+qwYmodFJ1Yigx3wLco4xjBfLMhgG5G4nis7TC1styi4d1WLOQJ/CkaeIbA97Mhjxdgzd5
5QVb/cKr9KdmDRkQa+HHhhz9bhuUDtvXakVihX6eWugn7Fb6LNjUVZICdGsZj9HdO1sFd15H+2sR
2YHh4Net2/xrRseY977XwDk7ToQ2nJ/pXEL4NztKLymk6Y0upcgecdM+NnTSOcV+KudkZvcxtPZG
4bNqI6LkDvD9NHfumhBn9pZytvZ/s3cmu5Fj2Zb9lcKbM8H+koMaPKN1kqnvXRPCW/bk5WXPr69F
j6wMublLqtDsAYVMJCIjwkkzGm93zt5rkzuYRnyoOakkLn5CzvyVmRCQjPDWl9MOm5yDjhuz3VVn
OM03u1PobOfUA+8e+V5I+dqSeoc63U3aJQ0tumLUjg+8uTzGQW9KDsxT6oBu9waUL3gk2fjFcGow
3IXKZ20koG3rU8v45FtD3Wxwl4W7QUPwT4tQtc8lu6FbgVP+eWn4PshaFWpFqbA8y1VUGfvFrjec
dXHciVWDqBjVOprAYR137shO00552XKZU35xFFuClV+01ryuAbckpwJbFTvbwa1ObCenL9/qY3/j
Fb56osWN801OMWRiKSY+NegaXhURu/2n2maaWQnsa8Oe9s5UnalZg6Q5OLn3PMZ6WyF3sq1wvGyh
kLZs3KIYv4I5FHW8yqm2cYoBs4xMd0iJRkgr02lvK8MDwVvinCN/e5irwg8iWZKmCEUXhVW3yqoi
HZqATYeYH9sMOP2N1votxRytHtjAMwCnGTeYGkEDnkcWw9Sg40jHZA22o06CfpZOtDP9JhYGb2mm
6/3aHnRDnYw8jmJN9c5iz4AVwz1okWa3JyTt1M351MWedmDcxuJ0oOzs1evBRzcAeKTS3UAzdeXN
Qev1JZ1SJMhV9BVNZtw/k02uqpUz0MJHflwZ6HO8PiWBep1LlfQQprVxQlMU20IaX+BFenN2UqKO
NguXMhWljL0/pG50T1YkWveoULRGImHfD0ij8rMIE6u1M91eqZ3EYk69/skE7lcGPspOayqC2Jin
WL91I9YKzz6YCLLmIAMq/5g2Waad9Z0pu5sSkag8ieMmJC2TARNjR+gt6slzXhbr0UpGWmak1yf8
+tjziFQEjbnh7KtbN1HR6CJgv9Ve0z11SJcHuAfeqCBNdOdPMmRHlQ7FRdjXODzhFZif0SzHaluE
3WK21+PiAiWUW/HgOPAxqJZXMhkykNChsjjIcZuuuHAom2icsl1KscSqEtPD0S676FGqsqA2MCi7
FTZk87Jt8nDa1VpeUOSiQwnuPYlDErirYTphVUDygdip/t64rnxyy3nGXuGn4rxHunYesT4tr4au
nxbUb3PMwbqfIlAPZ7WKh2bWTxK3YQWtWHvNdYjIBjmEVrkRNeHczelyyH6KtzjF+88IU+S3yB89
cqmUWbtbDu5yISH5HLRMjgIGFb5h4JUhF9kC3Gfrp3DvU0XvggWAIE8ayBgyLK3MVnVd+TQLfTbt
q4giaLL2sCQcEqueEqrszvAMvYGS8qjQGm7DUiqkuZlomVX7PNKD2JM0nSaTEoYtInrtE9wNYP28
rqRZloOkI5viTakSWY3bKeb/7RH164dFDYEggyoIqq6Kg/YeLGQ737h1EyOpQyO9Q+LmVqe8WxjV
agRpc6DU4N56ei0pFozQ6t0wr71A69rp1KTH5q2lIpt0a0nZq4uuDNUppeQbmpPwkvxiIL7U771p
hUe5/Fx0jbwbtMb1NiMNDdzCLo0k65wSIK9bEpUGpSKXsO+1bJJQ24eNaV7ark3Noqlxc1zmcTZX
JymM8ArFRxRfM6lYn6wKfPzetp3ku8MPzrMtiMx46lsMJPf0Vv1up7kpJm6l+bF56vV2r+9K0df1
vmwFNPPMLxZvMIcGY9O6RS2169GRVvstKSn1DwF+PKq0g+7P50sKxZcYmMltbQE8oedo6F/DMQ4L
sOcd3cKqqotuQ/qOuKHmg00PP5dY1sBY3bmDoX9TlBA4K8eR4CfWrfkrfGKDGRceU4qTJqc0GdPs
/5yNoAQo1cWI2Bbg3EFHMMGP3UwY0TU2NMPGFLp54hC5i5OjtLH90Xzqz+PIICRWKanfK4x9AMwr
+jorRDRsGyluGgTEgcCJNiUObGbmNufDp8Zcf8EbJ9pVqMftZ9+o2lNXWfGj1pfVjRG7KFHFhCKA
Ca/qz5MKBTxtAIJOVrYfueUmoSfbojUo/JMm1YsfvePEZ41owx+Iw/Snjp2g3E10RXb0uTjVqwQA
+woJBjC+Vuv170PXu9R5nDp8oEzR/Igdvwofa5VaIO50WYwk/2ax+WnM6RXdUQ7IRBlEcVeKnZko
Tr5aztHB+uuQ9yp75FdmwnIiIN0MmLDr2aYL5Bd3wEtShN/XNC35Uqu4JuOYX0Lm+aYy9OY6ERnZ
lU3dK+Of3hPiGIcQDr3wdHSk17/e0+QARdIwRRthZFh/LOnt5owy1hSC0VoygDcvzmd/KFssFoJf
Tj3cj0ITaIjlhu7x/RxtJHaWVx1vYHTtsvSiMkItZcDU2UCOggFAhXxtdiUYTraLl2/f/ddaxuKR
AH+luxb2YQIlKWn8+m3RwYHLM4i2GCtX3/g0yYLRLL+9fZPfDna4nYGXcO6ETOVwBv31JmkrS9gX
ubtC3eUGZOjW2CEtusURcgisI/857v7hcf75XuQMuaBS8EUfF2cMEAQqqdxVx/5r3dLbfawHXz8j
LKNr3uPE/PZ+8sVsbgTIDMobHPJfv5hm1MOcj9LleMPs406iZAtb6PNe0cgNijYfNpIN+Loe0/pU
FJb3hTRUdxNbNXtPGTEvDJ79ONJy/EwcyHQ6w/ib3vmQv//CfEZB9ciFB04p8oiB1EeRheych59W
XrXp+iTf0z8Ltz8f+z8qx/y/1Vr+x6UFL/lq/3kDfzP780ri9n9p9jeWP/BXxcW0/0X1Tqc2Ai6U
EIMFmPhvexP/BJrPwvVdKieG93fFxVlC+0zPEDq/GuWYpYDTLFaq//1fto9dygQRgL+J2gv/0j/y
N/1KdloYuw41HXQVGKmAjxwHOupiNhSd1p9dtxm005zq7VantYGGaGArwBLTqHyVSdu7CsMZEXrC
yXNndouk7cVDe3/YLh8Fq47+cxBR73SOhm1v1xzaqLsGKMop6eQi3HRK3UxeZL4zHo4miN/udDQe
RFWbUyeRZpB142xU5JM8k6n0kiquvnn7Sx2hDn8+YOY9gOEALQHAuUfzQy7wZ+Nn1YOIItpu7psB
4wrtRT8Z8k0Z9916suuWjRg6xHAexq3GCeDT2x/iT9/35Wc4erLUdxrCpfgMsYgTWqO1j9+762+E
9W6I7NF0+PPRGrbrULU2vCV149fp0Jn6Yggl7xM6NehpNJ9gtXgZvqjS9gnBiIpxaN5Bgi0/14vl
8+c9hQX9HZ/eksVx9PUcDTmDwz4wSPkVyXitNbZmZNoFTbXkhWWI18M4mfdvP1TzD0OHQQPOkY0J
EZk/IRovGFZTRAEx62jBFiigHz3a52fshuYUlfPghtvKGkMrQDdKVqLjAZaz/TDXT9SkvP55mnUa
sE7EpmBT6OgeEfmiKKMvn2q3TTtrV7THInkp0Z8kS1yFVt9YtuLc8faX+NOb4bMmEIzpcUpapq2X
u6s8K6t+IfsFws7MaYXpK9unI1lGGIzIwXn7ZkRU//5LocbQYZgsT+y3lRmprj+WlJODeG5ZJ1HA
Ai6mXlpeL90cZHldLMM1SVVaHgzIUM+EU5v0nqRDuhpwZZflkgyqIZAjqteVEbfyzMASKtaDaEW9
6tAoIBFnS1muawWWOUjndrybYsUJkede3fejGIv7OSF3MPCjriBbyWlLb8VBru8hkcn6hylLToYI
TMsrVIIZfkmjxKe2Fkk6rSfLQ/spSI0z9xplp2rtpTCG1jo5N8mVqoRNHaf2hjgosQ7lAQfO+bms
kGBvi9QG/qQ82D2BYFdyq5ze/tIVNKu31BFnZ91kYYIhpR6GtU6kYYqXQvO+GpGOqcGuDaWtGq/2
bozR63dKdE69ajlqcK6N67ZbuxolhY1pDlq2Hjsje2r12r/qrCJsV76y5b3DeUWcD31fXTtZ7RS7
qULYQ+FwFvd+K6ORPmBuXgrV1J94TIsuZDC7bx4Nqmnb2VGi8LeHeUjEd+R8H2wIQjjw+5AUqzxv
sNJN4jEpOvcJUuRorCqZuqfSaeevjZnOE7rzynoiNni+UOkQfTcmc7juKyV41+owe84sr0LTRxmB
uhuZj9dtBv13XVTSeaCwB2ygB7p0m6qy6gI5V/rtrGmY3L2w6m+9THo3M+XSEgaHSYFsTL2WHSal
3b10qpzySF6gPiH9awb15TUthHQlgGFovoiAQvW9+AqyHKACO/3kRwtxJYGWpWVn2CmgaAw5Iqr1
POFFunQieu11mnDSL5ioblgzRb7hKG0K+AjCt+eHMYz0fufC2HVP47Ky7dPEw5LVkNY19OT7WV56
z1ndpN4T2U0H9mWg4F1VQt03Jn24lSAAU3Km9m3nhPK8W21F32AjtDnHckRMUmfRglV1TLZeaoO1
Ay6LhntlE4aDcGPxl21UUY/XZJWUwMJZaeqVZDKzkMRa7ogYqcq/WnGWjJtZpeSnqVinMkguQvss
h4QsSk0jABFwiXBorTQzFYLUFil4s1a09xYr2UTNYsJ0Ord9i8YAo4sgzk7gPK7DyDirbTSng8yQ
scEAGPIA0pV2ERVx6OxN6DFEFbmwA86zWSp3XZrSHHaAZeYRQ75s3XVNRDu1BG/SdYOik/DLgzM4
Tnpf1ULHG6b13aIimGt/N2WYks9DMQ3auam6aXocASb1G4pETr2VJQ397yF1mBGXa8x/VkIMbkcN
R4wYDhhkduDT+b+gH1F0IHzCuL80gYvFlzoJY+OKvVl1sMHW4lQOo06/lrVmPdIpAdkyu1MFmHyA
bqe3vJ0wvzAHFOvSb4CLYq1Q7QWvgP+oy0m6JylKQ38lCAekKGGE/nwyjgrWoCZS3mA3HPFBiti+
LQ0ztledKO2W6UZZV73ZIJGNoUygUU6QbKwqRJXd3o1yZ9r0hs4MwqRZOcYjRZn4Ssho+GIA/euf
wkImFBayMgzrZw7ual78PF1W6udoOeHqrExDOQVhpmEt9hX1ZHSofd+6kC+lqk1prPQSGdQlnspu
ctY+dasoZ+OUWKZxEmp4wBBpJu5djlB1kVfNglWwdGyJ1oECzrkJEKbYDbbkJexMR6vWYRohXRmg
wd7VtuvF+yI1aHhgnu5b/DBcGXf9mD1Ojo4Eypgk+Rxa22H46y1oFhWJscW53eDU3TcTIvlb2mUI
98u0dB+yzu3v3L70zzSDwEGWIWpMY2aEArmIHR0q1Y3bGFPumgzJLBjp56ziuZf3TWWFt/gX+2oV
1b2zHmYDQyokvfJzGOewKwZKmtNQTjdNLJv7uKNc3y9af3fw+odQmzqGcxTiAGGfbDbtZtDG85xq
1UWa5p8rO8yRPoWuQvUCpLdpkdpQY002Tez3W9scBDTXyFzHrSaGVaQKzDxJD9/K6Qz9MGE/qDOs
nOijyc5LP0WUs9e2lXv6qkOGu6+KLtlqyvefsg5XEo6j617aZrLn0HmW+X54rqslqTjW1okPu0d1
JaKVQn8OB9/dmPmg7j0dWYic1LD3tLT/7PSpljCZwK8jnM/hLfCiHFVYj6wIj8m21eU+FPVjjSKJ
SUeO3uemaDy8H3mx70pkmxmu00/+aI77obL7XdEyRY2j4+38KGf+EBTVN+hKvyImfMzAju5VFW8m
C2N+jws7yEjmpSrsjOl5OkLrRMzUHLJGkiObGuGzPdjGrqgIeuWoL8Ivhj+clJYW7rPS/OoNEoOT
VhjPdP8gT5KmDCIvzXZdoYgGQ8iuI8ujwTgO7mPYzPLOYn4L2E1619o0Wxtgjg3ype4Hkh7atX58
aJr6KwJbBSM4vybfEytkle40M30kmu5qwByzywvW42x5Vlmet1Q3yIme1dT5iFUVDtu8JKo3Vvo2
ceLTJjHuTMJkg7IyENRj19wOWPOAooTO6ZTh8ipJJQ0SDfNsxy4A3hLCl6cwsVqUfgj7dzQhrYvU
KwFX1hNkTWUOMHpUv2hcs/rZLuv4tjSpKi8GjtpZK3xY1BEjeZW7k7tta6R07FnviHAyLgZ8FlAt
6/ISPt2pSvx9IU1JTbT6Eg80vv3w1KQ7tWpToznx2mo+rSIBN4ietY8qK6Y3FYTC1wKnXCaQIQYk
CU69OJN9Gf9gT+h9EbjK1oU/h0HsIlrWNXs+pLNLR9bvTORRvZcy7kUU2KWG2qgaWHlZOM9ioqBX
U26HMG2yk9FgI+AM1mWXiu96x59p8VjtnSYN+kr/ASJny3asvZQavey+9JATAlmQWvE19OgJ2LMH
A8myL+Mh6p9Gp9FO4LFeZ3PNnhKTbbQyzURbK8vDCevO+dZqBF0WDGCdByxWAGamI+gQsUKhbgBO
lWgtcRM1qkRnMNdVjkMdZPI1LRKaGaJ4jpreu7VK4zQD2hloercrYgFAblG+0xmhr/vZ9ntOKVpz
q/XpSetPgEbjp9YK76aumoK+VgeJt2It4+gzBjq0cBw4V8hRL4pc2+AkrTdlU8cH2BXMIWxrsEp8
beq5X9VDRW+6NvRdvEATrDD3OI6g0cunItn4jcm/3ANr2EVpai2PPHGfqkm0a32afuh5kqzjclo3
XYHBVX2RKIxpr5jlGrVtUEmZMyanZ7L2uk3sdshU/fbM8uCuxVN1brPjxVKXRGge5mi498j3RCo9
aWpXIocYITKQCThUtduzHwHUw1tOFzJw/BaNG7QO9RQ5kcXF7Hj6sjjz5GoEI3XNs069wCMQZ190
2nyduGF0OyUj2VSDa4YrgTWNp0bjiR40gups1Q+m/l1Q5yRn2O0Swv941eogB/BBi2BeghNZK3n0
JR7vNRsQt0Qd3EAuczRn7p78WszJTk8cMHYYiNqLtJ9Ce2uEdnWV6QQ5owLwrT3agPjUZInlKBe6
qM+VMscTPcv9vQYTBmjd3KW8OfACAF4Rb/olMtw8Dxw9hzGQolr+wWPMBWtACSwjnvxvavIM+hVh
R985qwV66TnCubBthlY8+91o4wDExNifSODqF3B5sTJ2mh7e0QRAQ53HwrzxpiQHPKMZ6YXeTg3B
KRTdPxtDacy3IcUmk5faaRJSRVzECnzLNNzQV6oX3oZO/Xn2Qra2JqnhZHWjBGrWBKbrD5xtb8Gr
wnv1qdIkK32oyZY1S2Tg8CIlf02rxzcQkWvxD4m7Klt10ARG2kuabHdRVev1ykVJc2JYPWkllkUq
ohOaD63vtCZNPq15HHyBrBlhBE9JEL0bYqxashqkF7lnSW61+no2ewImh7hUvOm9gJ/sGF3x4Iop
eaDTy4uKr0vcGThvc7B0BLSvCMLu8/Uchuq5kU3Ks5oKLCWh1tUUp0V5FU+oc7CJhDFLQpSN3Bwa
7TP8PEQAfQm2AB/BhC/BtOvvoSmS52Io+2vf1WkfVnZ9kndysni3CYvfiNx3Hlu1IKUxrM87hP0A
AlIwd2MgB2piK5NOJpSHuTO+9HHiP9qhzzSUOxGd2hYiwLy2JuXeNyjq2anzYvYQMvLhxhZ19Q3D
fsG0FNVoKDpkTWddxa4foagC8lV1NlBf329IBNCgzXxX3mQ/60Xo3OG0lM2qMkkOIOPLkeEq83zI
wKLTBiYueLiSoVgO31x2CiiR4PvRNHd748bORXsdhU6RnDbc5CYf2BOsqPxo/c522oxVcgBd0cYN
st3E8uYvYeFU15MWSazRTpQ/hJVZf+1zfb7MLCSnyyiTDu9CVN8VqUmvtXVjZ1jXLR3ltYMsF/IS
8CLcghXcrqCdccys/dCxn90yhK3RYYn7qtFAd1lo4doB+ceuRd2nTfAzj9Y1shAOOXYrmmbNzmDG
agKYiNVloWg3KHtIizJlfj+yaxcAlorym9Z1dspErOqbPse6hRaqrCTB1CisNwtfAMuJtGc8NchJ
gsYkhXQzJFU1b8ZpYss5z8PUBotV7Cyxem1YS2fUPuW9pwy0WJrE0ZxTU1313thk25EOEzFGWe7x
kNuJU5MTKi3bxEOHPqIFSL9dEiJzmudpJED25c6NBRzBo6VSm/f5hE1hZTRLt3tuZWys0BQU7T52
9bLeYK+WJ33XT9F2aiN6kmnrGieFM0UGbqS0HbczDtJ2l/WmP507OaXoFXD49EGr/II+WGrH1ygW
NIPOJ8k8G4wuDfK6GknxClc90hzMBxx9NAib3z2r6eIdzUP071RVtBsPgA8E2UaAXjRDhV7OkWq4
dzXlojtD2YEseCjra2NOgIMmAxVTxDi6KHY6GeTXqkXiFcywKFEaZTH0EFg6lIj7rEUMKwai24OQ
lZvzWL+dC3+MgkG63mOYOFWPro0VahvlIZamxgizd5pNxm81LUDu9LBBjlF9XIq8v5bQXPA0MrQK
hCjliOMCgONJQdWnYOhUw0ZHd7EHx1WmG07G1QV5wEj7elO7Szk3nhMJHxvbt8tsv5Vg+UCQgM0l
tBRh3XEyJOF5CFKyCJSINX3qwVgsXuyEiSBKNuy/9Kt/fDvboYVhoBElguxnXtyLMmgW1crt4DSu
fQforxlOQC8oK+xdz/rhkS75TrF3eZy/FHsXfTfFN2JUCJnVj9HEtllGZqIj2mjnGLogUF3lPRRR
WW3sONamZxPpEO0aNy8wabbuP6+kU3JhN0z9xKZlu3RyX3zZUi8q6od0DqaFUeqxfpCz7uo7sCPv
hST99jMKB2mh6fKGLJEBzlGTonfTbO6WW41qmrd1QRfewgC4Nlp32GNLj97pVPyhFLx8KZNOME0n
Vyz//MVXEx3EAGep3JuEnMHCiccDA54pWNPGd37D326FfJ6qIRxrn3bkb6FLljUIFcc5twLMFQid
3UzpcBywZsP5K0ju/zcl/4s348VA/a0puWmGzy0155dtyZ9/5N9CcPNfBjm2pk+rhsniBXUROrmg
JQA/D0wogRVLbPV/wIsOaeuA9UBb47GgjEun+d99Sc0U/0IuSD47kwDNJMf9R1Jww/r1/Ud/odNb
WUYZiHTekWMpuBX1limhFq4AUuxqKe/sUeungFK8Nu2UM88wfDyx8QlDWXVdWl7KpkwOQ1pnTzmk
j+fR9KavWqwaVgbfTNfCy2rzpCIxve80dznoNAHgbdzyafzoMX/B7Pniuaa1RQt+SjZosoJUQxVA
rdPWueNeQHnK9MSc1LZzw26NHOMACuSpUyiRIwtinwd4xKbYsTH74s7qQiIHMLI/FJpbg21LJ1A1
bVvoGypFPRbi3GtjAovN8JtKDDY1id3m1e0Ylzn2V8PlQEiAg3cLaDHeODl7H11zIpjKg07MUymK
YMRMd6U5Rc+me2Ja2nkEDTSrsXfq6AHaTdndGVpD5TWp1ZRszAI64je0ylXF6Z7IAE4Evqat+hGP
XLaSBvvK9dQOxnkVw9BusYXzLXM36x872yIWwU2Fu8Mj3YOhktQjNqZi2wVQryNoznaG87hBSriC
Cg/XTFpDuCxBXrGRlLXuZsOvO2T3ZbczQ6E04ji86Jziwfhghj3yXd8tzofc2HHv687hpCHImVxF
E7SSgVCTPeS46IyXBtIvaQiTTGuAVco/4Ty9aP4aQN/AHwmdpgqYsFuM93Yy2RzAZbYeamEffCfe
yIU0paeHVmV3+A8jtojq1l9Yg8lCHUTwk1GVSB5JOY3PzThOd9RBKGngl+TQ2062LoN66SdBI9L8
4j7WCxN7Y7vkrYOW8ttpDa8Ebu1fjbp/NI/9j5NNvJ2RsK/K6H8dlv+5/e+bl9MUpqr/q54wDPtf
NgpDF0EAS+CLaYrW8r+wJ6Eo801HoGthkfn3NIVfZcmnRUnFWoaIy2bL9u9Zin9kIN4EwkErHtHV
P1NP/LqOaSY9Sayl3P7XpVKP4mKIAUkdILwG2Xzql3mA6/TFdP2uHOLviy/z4ot1GBF7UdbmoB/Q
knMgah5kEp3QOtm8fXke6Yt91N+XX77Ty8uLdhI4y/WDD2KkxjbMPPf2lX/dof195eWOL65M7ZjZ
MO70Q01GWG6OzCvNKp2r3TSeU/PniPn97Ru99hWONAalZdRmOHMj5Z0b6gzd6Dvf4LXflffm5TfA
LzDTxLP1Qwf6fwR0jukzqCCCfexzHzXbOQdzCKyXBzSuXXlP1e/t65rL5/t7b/z3k1+UCi+ePHwT
jqBSGgfDnre2FZ1Sl171BSBMUcGu6C87hKvOyAZrjPaaWV8JhfMafIHvyDMoa5eREW603Dt4dXue
EiVj6qeuW8GtG+T+7c+4DI0/fMQlvOTlR6SJ6/VI/PUFcvU0hZTeMXHN2Q/fLrCUv2dbfOXNOD6L
GXlvAIrgCRvls6UoFqTvjJpX3gz7aMRHBFAQc8CIF/oDZvqVO24L751Q6VfGjX004KOxGjlC8KGL
ztpIqkVEWqXGV7E0H819WL3zFY5EGP95S+zlu714S3CDmDRmZv3gWN+poRxqzHAaVUesJyG1hmIH
cvPUqsTaqPLTSne2kdHdFxnhnPDaIq/ZAN5aR5wIVBju0N9vNTFf1nTRkKWsYwcwIHbixC7PU+xC
npcRTjWo/aj7Ae2IDTCIrUla82xrOxRXgUX9LVYP4/QooRjGo3MI5XlJ4Vgjqcvp44tJBwumLdF7
87YiFzTrxouBrILIc1aWc1pVxDLUgE2jdoO5bsfEQxyYe9LgSmiy4ULrnns69q76VpkwbpJpYysC
AcS3kTaJCNNgFmRU2DfpbBEppa7ffs1fe0+O5sBygEQG745uXXlb46ZIz4xKe2d2Mpf57U9j6Gje
S9NeFV3OGFpyvoq5oJpFhbmg9jQ36X6cTmiEbiL7KqHO35kxfW9nw/5rPSQ0BuC2ORY+gFy7s1QE
0L87zQAYTKxlaw3L19T177xoy5D+08c8mkVLAJgduX76oe+JUDOfMAGv1PRsJKSkqadF3pHZ7/mx
nWXu/NPNjuZUhuUIR7vVD5YXPk6EnTbeldsoioCwlXztZMq/G6lgaDmXrYtcvIWbEbniYCUtUGuw
jeC08k5/jHLMaHHFfpMXXnEMlW6NAVHRxpN7nN4AX22QrvhCTS9I01PfqjEsfOI4tOCTz4zGDBz5
A/A3zbchMFxMaRBnsqwLyqLameAUgM0GkX47GA9VdY4Nb+WGd172vQKUWLTDX9vFV1Xzr02ARytB
qHnd0BU8exMPWwo0NgnfufLPAssfnvRyLHw5fVQAtMZCoxHdk5vB6T3oSnOljxuwy6vM2IyaFhiK
db8MdOPZm/ZixiRjQHAn00/FPo20R1C9/C0aSLpxlibXpRsFneFuSpNq49vj75Xvby1z7Is5zq1S
qxauD3qgJS/aZjXTvr595VcWsGMNNZjxLpSlydISn1HV2mh2kFjfinpvFMY7+4NXJo+fJ+IXH14O
UZr4A4tMC/swe+iHz5b2/e1P/9pzWW754tKZ5IzYTLwXPtyjfj85u7ev+9pTOZrvZC7LVBpc12Ua
IYmWAvS4qhXdYU5f6vbtm7z2XKxfP7ybl01vNNxkCK8q9yKtv7rpP/JA/GdNtI7mKnixgPk5Yh5i
tS6tfeus3/7I9ivzknU0L9V+TQG7H/WlIxsUKQ3PsN2AN12XOm6y1DsRySdFg8JU90RaUpcO0sq+
G4hFQbdDx79ZGxjStYS+lsr2fZ9s/cY5TUjldEy1xXe87ed6pwHaq6Ezwpw/SbqrJhmve3FhOuBh
i890fDbadAKvVbbyJIk24Cxl9GhH6Tt7utdeqqPJRusphU6hYFOktK1Vb5WvfezK5tFc48qpUUlS
LIeUm5Q0M0ywb/8ur7yvixj/5TiQcYiXmgiYQ9GgLBiyrd7HNK6vCWhaifw9eMcrD8Zc7v5itNV0
pzTsgUyVMeqQE2W/MxBe+/RHO0XUqsDsJBuADCrzHJ3N6eM8/ZgiHHSF8c4Teu2zH80U9AJbaDDh
fMijr51xCOsyePvRv3bh5e+/eCgyBR1jFqzUKt6gZ6nlOx/4ldnh527pxXWHMTaECM354DZy6xKs
N5XxpRa9Mye/9qmPJgiLWLbGwup7KFpaDv0W8+47z+O1z300Q0SZHhKo5M+HKrxtGqLmQnbh5JO+
/bRfe1WOxibekchGas5mH5GuyO5G/Sq2UXCyZpvDt7fv8co3WEwqL39RMscLBNzLPdS+te9FBtqq
dd/5Aq88eONopCZVjo6zY6RWSLkZo++d8V+77tHYROdXtEDe5wPBXmlgv7c9eu2yR0NTtp5GwqEz
HwZIedMmnNdvP+PXrns0HEdfRaPCz31AzI7Y+rZx31n5Xvvxlhu+GDaaKaVDbXc+RNFlr18bnMGs
i4995qP1Ou+mZOgHnkUpT7SenJibj133aCxCG0g16rAzhVyMSntIEB+77vFILIg5xmLA54134qbq
Nh+77NEQpPXS4AHksllyjkq6n3cfuq5+NOyymk2iarhuEV2P1nM9fP/YdY9GHO7kJCSLi5lffB6z
czzsH3u++tGQ05HN2nnFHEqcDFkicfbBB3E05vIoxo3QoyC03Vtzvm3fO8Aun+sPJ51jS2eMAKEU
LQ8ilddu1l53TUElLFrDpjgZ4b187HEfDcCojVHxV9wlRo06aacVAUofu/LR+APZWffQkfTDHCO2
Q1/+sbVQPxp/BGtm/Nfihc73BP+k/scGin40/jpNpjAcue7EoaEL2uhju0j9aADSTUalnzFfDMUp
cTzhxw4Nhn80AIe2gMsJneFQDGun3E/aO2/E8ud/f+8M/2gAergEvLriOcz+54E03C7fTYR9kQsP
5u3Ojupt0l595BXBifXr7J8Zygh7Ymc5J1NKok1Yfnn7wn9eVgz/aEwW9SBFiyjqoEvQu7q+MyeW
AWf79tX/vBoa/nLXF4tWVoR+TjzBfCAnKDByO4ifP3bho8GYosGQpeDR95DmxT7sPviBj4ZiW7p1
ieSazSncr9m8TD76gY/G4mSZpBG2XNiWVxbpzd1fuol/WED6zRCorK5IsZ8sa+EB6BUy3vSdt/u1
N+NoNCo7aix/mT18W60EB9vOvCoRsr39A/7cF/5h8HhHg1IX5hB5ywbMSJ+B1VxhTgtiMGioYQnd
2/jOfUVOVg2EPUJnPAna1sYN3WY6xJYmA2PS90kSvfdpli/1p09zNJSTLqkINuPTgPsnZpdMCIkF
xTjtMKX5jIw2TUjvuBl770NzPhqNX0dGD0ZfdkU+kcARX9WyulTvTPqv/Gze0YAee7XAdPkmotul
BE5X4SV6wXc+9WsXPxrPbUPrqlvethYLKtrhraffJoQyvP1OmMsC8qdf4WhUg8azVIMA+2BC3NH6
cdURX1Ri/Ir/D2fnteM4sm3bLyJAb15FSpSX0psXIsskvff8+jNU9x6gmqeUAvKhG921ezOZwYgV
K1bMNUf+7uGdJ1jZwodJTjf4TscOL9Uip1BCp1d9ek6REcvyKpfCY45baRLhKmqI22bsbrzelWBm
Kv/9ZBOIRj3tWcIBKmgt2gzjrcPftSfPggPtVyUog0vUGW0p32TGjWh27XPNNmoVZ8W6jXluKG2H
HLwT4FMxGG+Mx5/yyL8+1yxCwHIaM/0S0/qatoIowb3VFgf4RDAKcfR3h0j5tKIXEbFI1P1A0a3K
rkbTFO0mTlb+Snp116mrsXi5OLbXqNz1NHYLWXciOuOsRNkU9bMm3H89uS7z/x8vO+/+xlCstuo+
HXeF6OP3fFdfukHxTlcl5cbiuPIVjVkM4bqnvfghjLuc7p4o+Ryb78V4YxYrEg1DOoDI4w4FDxp1
evK+HpJrLzwLFRPMUH8sqNr13JMIKS5yeuV+79GzQBEmxSANEaM95rsLtqq78RWvvfLlz/9KKBRJ
m6qqlQhACMd9s7fBjHxzNGbLu0ywHlXLfNzpXHpWi/bleyMh//eNrU7Fv4uOz91UO/LZr5bfe+xs
aQvc+Y7A1Mddnzna8duPnS1p0G4NfWjesOsep7D7UdAm/vX7XglFc5FzgSFAUzVctHbVOhLeBrzU
PSX51sGBy7r/jnEbFXTnYca5w4aAO8Pqe0mmPlt33UhqnGc8dsCWT16U33zb2bIbPLwEJGgcO2Wv
3UfD96bv3LcExV1YVJCqSQTPsMzeEwFQ6o1vdyU7uqhI/151la78/1Xn1TmNWG8WW7PW2Gi5V/q0
EfAKwI/xToyqhYCzvpariKyh6Zi/ay+zGyBOsfcgCMUqB6lp3jFx7ZELDvkxrl50bDFxDFzU0YjE
E2/ZqdwM0QC462dfCRtNGtemt9ba+6bfwsMprA2dZM2CSuMywS4XnwR7LMG06cu0oVsfAFMKBM4K
JFsInirx9esRuBJ25q47MHNS3Cj6cUfDKb2PdJR+/dw/Niv/2JXQ4P5nZA0rpPENg9ydj65GNx78
wAc0JK7S/tUT7sTwV5L8FtKHsn/Runef9Ofrn3vt95lFj2CgEz4rOWmbwjLL1uq4/95zZ+EjDnsR
2xiBisNHl6/Hb+4mcxW/YQ0xzUuXx35quC12N9KjKynBxUH772nNjieNyeWretELzR30PN7r+k+P
FsdvjcZcdkizj09TBa+de8+KvgjVG6XgS/z5x6SZGy/pKoYnNPYOXG1n4Leg5SCeUCNox29deisZ
vzJFtNkObiUNyLuBIqDUuX63ANf49aBc2Qi0y8/7awfHCqKG5XH5lqmriyKuz5atIuv9+unX3nq2
iQP3xXsDy9JdjoAj38Bg+fq5yuUB/xrz2UL1kgJNWdOS3Hl7yVfu5HHr96rjjY9i8ISbpTupmMB0
2irJo3OIe40gHSVLWIUBfh91udaCaq2p45bmN3Ad8bIsWlBKxp0E6kIQOKUUizz73RbrChaDFDiZ
BM6IC6DJr5wkHm7MSFgEV36P2cpXO/poZYVTfVrrDj2+y7ZQHZM75778FUEiz6kvYT/H9TAWuiJy
ekxr8Ld24gFIPc21rbEZyPbr6tgVPZK0zDFV0FN6so7Z2Ct8CUQa7EQflZqK6TjnMznb69l+0FSs
PgnYcbK0pKdB/aXI4OPjV6MQHlSpW2lyesrjH2LzbLTysqa1LvBpMBT0FVAYrDdDmEs/C9CFgYCi
hVb4/BwEL0m0MtXyIHWTMwzow7RNJrImpjscbugSzBe5Rf8l3f2m+aQUqVMNH0nS2p34llxcVkS8
QyuRMyWGxiAbB6O2TfNievU0aWcDgKYXGy7OH4vM9Bz8vybxyRtNO/XVZSxqR918NpV9jJ3BOFqO
heLe6F3BM+0gEs9mpNvA/ZaVLC3y9FPUtWUQvStNfK6VFtOg+nsxV5ktqEn16MvVLrcsis0NGXij
r6e8dJkS/5jyf5bCXyuVS2UzMXpybXo5cnNv/sLrGoshjGenVSGt4VV5+Y3ldWVWzmUdoeYHKAo5
SXrJtgMxWweuXt68mbwSL+fajk4SWhyE+UVE+iH16gPwVjh+Jsq+SB6TfGO1G0+5a3Awtoyftf+Q
wyxKaOyPV6nWL0oaiju9srWyXFjqgUPT2oSqKbbtOsByqDcC2yzoSjDv8SR/xt05ofEZg4RVKku2
jKJaAGJbxC4atB55HYZPGfAkXMpVeRtEz6Fxl/luY7hCcUt3eCUGKrNNuMGHxRsFkQkh0iovcAt+
9/WMuPLgucoDa/iw6gXGEX/ycDxX3ePXz73y9bXZC0+BLoXlpbBi1vuogstD7/0Nre6VEv1cxow8
vMRnhq2yi1Wkgr9K6El4/C5oeV91RGx8Tbe9GTpf/yJXEoq5nNlTYkim3jjsYg+O3GMVH1TYKk13
45e59vjZecSUwmLqcvYgLxwWlRAui/G9xgtR76Mb2+eVlTKXNtdtJ8btJWMRsx3WSrj3brx6y9TV
4xu/w5U5NBc1yzRwtUnDBs1RTWlXuK1+PfTXnnv587+ClZRgLRAXPDfWVkOwSpsbUfDacy/5wF/P
7RW5pbeOiqeOjQmmkNqNQ+C1bznLJ7KiqKQMR5gdBVXHqDLk06ldq+eWOtqNj3lt7s+2+kpoOxXv
bspz5XOCt4xwrOJ+oYi4R1ECE/FqL7JbicW1YZotYagYrYCXE0flJrPl1nQRmn0v6sx1rO1Y5pka
1OMO1wA/3EW3bhuvzPW59FSKE2UMLreCYVMfpItDPry2sr1YgCVbjG6cryfmnz3sX9vobNXqedh0
iUx0M5R9RvfeoOwtQHr0dU+YSoxJ7hbWj2Y8C2jpzXCtYFAv1iet63Edx/zExD1sXHmVhJsB8AUh
vDS42UMxPRblE2Zj7oTvoJn9xl5LwDdFCKtVWdmmbq6+fv9rVd65ynXQh0wxK1ZW1rwmI5R4+CcR
FBYrxa8t+BGlOHLhP5lzyVAWd4V3SvQ7w/xRFZVdstXRL8mb02gel7uJuppgWU4XrRqMA+rgToqf
Qfalxq0IfGUrUS5//tdyHQYB586GC0eVHsLG6Vwl+l4Rdq5ENAMpEtrLJuVXP1rc/qOqvbFOr6yd
ufrQa+iLgyLPBDF/ZvlZ6N++/nKYFPNb/2PqyZfg89doTA02P5PFAffCDpLhcfjVfdy/p9IJo3u8
g/x3nxuBpHi/03AXwzFT3SbFs+S/g1agIyGyS4odxiS6uJLZ/vjZA3YWo9ekL226BpCpvUl97uDv
Xpdu5ON5KUSL3uhgQ2rLzlAXuo8/vU9jyTD+9gSoLbsg2ovpvVQccK8rsoM4HRJt14y/m2pd4M4j
vOnxQzidhboOV0nzWNO3TBfteDAl/96oMI7Ci+MlVmPOd9tKfxv7kx/jN2K+N9UeU0K/ewF5DjMq
sJZTUS/T6dNo7tWGhs/gMOk9xkQcUFQU75pdKoZDx/UiUOpD0IhI4R6N8TEsznL/WPb3U0svrX8W
s4cp22MVJQrHOFv7mGOVp7F8AKuqK9spNJ0Asp8R7KIS+8/+FMswcqqnWN0Vyq8aAhvOXOHouWHU
OWb9K2mwmFCNk1nWLyNNT4GOA1Jn18Idr662v77+8te++2wVdL7Sl7lIonYxVG2OofDNNXD5eX/N
JzXVrTQfeG4v04xymG6F4j+L6F8TdbbLljSDAOwdeDBMe65FFwJo68C78+GkBtpTIjlK/Bq9vHkr
bdoLxpug/fRiaM7mxjJfwMhqQ3pfVMmdJqy1Ll4HxoMUVSuN02nu02D3PWEUBhr//f3BF/dFCIKH
1if4IcZO9G8s1UvF6V+//2yrLqdQiSI6Y3ZTonHX7gSl2w1PyrDtRGcgvn9vWsw2aazp4rbCrHiX
Yqc1OvItDMOV6TbXlZp6lkHxuSgF4n1kOEnnfP2+fw4A/xiWuaY0TnSAQxeBDXjZRRVlS8v4CLqV
zJaSYZrbSveD/1Mxfpbjtgi5talbp8+3aTauqmptQOUq4U8bCpeTuNFJ049qPFLSSMwBJzZgHKqj
ZkehBiBLB9Gywb5P9JJlKH/KgG+y9LdgFps2y44FblUJZnCDYHvmtPJDEGyYT1anxFs27cHwT5py
1LSVpWnf+1LSLGewdGGUUo8zfVnexxKuyt+85JJmO0LUDVKs+sxgSV7qP/Gf/PpLXZsBs4CDN7wi
AOO7nLCBBemvHpWr7z15FnJGMymEVvC4LPkp+NJxMKobotcrmcKfivxfsSxr4dL19Yjiw8SGlJNy
oD92Q3fjA/75Uv+aurNQEWQBGCxN5Sgo4F0YGMDraaZKsDavgdr7ym+gEraX4SKhVcrFRYp0RUwX
YRkdm0JmaxbejSz8bQni92L3nyrPX7/vhHQ9pclh3KV680t5CRT11/e+0Cyq+L2Hm7vUTyjXFwYO
ErdSuStzai6b9U05LMBWI/wmnQ2c4Pe3XlecFf1DTJLHKEYfI+svlbj9pihZmotmMdXSSyHndeGX
DeaqvXn3cRnHf8wkcbZkOzFqi6DlhRsPWYUx4fP1ZKbKosj2sdEt/O4zGzlYNDCGBRvbLwqZWNXR
OTrcZ+bPAPdCrx/p95VPeUQXSvJajN1DTxslHCOHXcZL6eiT3AF/Suh16xrRW/c6yccpP/ulmyTr
VgKDwGm9OfX1q+KLm+99iFnMiOREVMqCAVPflWJb9t8LRRdrir9zlHqEzRNODJcQn/zOFesb6+fK
cVGcpShQ4SKpkRTu8dVTr43xhcnHPWPEtY4ZkF5+bzXNNbt+r4wtzXiEJexLOqNZ1cbj98Z7lmPA
htTEwrisp2Hd1o7xzVuuuWoXe39/yk2eK0Hsee1v9Tv8e7xBEPz3Ow4KttEYxKNurx51enuznDvS
p9Zf5vXDdwYEC7b//gQllwuYDS21wSY9tDUl2PZGOvfvvQVbpP8+WStHpLAy764rb2U2YWm6r0zr
xtby77gIFvi/D1c0yN315eGTtmzHVS3eeO61l56tR7lQfTDm5KBa9KZbn7hoLyojWH5vrGerMvRy
behlJgksPPjw6q2XvjYYs1WJPX4UGTmqh2alDuuscL/3urPde7DGRNRbXtfwPnDGV/1v3dWIc3zH
JFSVVcotMS+hELdsy2++72wPNqeBSpAYE/QkR65BG94Qk14Z3rlIdzRo7FSMiIqz6527p28N7gWj
9HeEDlutEiedh3b7annL8OPam86WXA+nbUrU//emlH2+flPz2lNna82rM84A0jDseq2AVoPT55Tq
P3qptXO13iZpDRp2hzPnKkoUO8aEJsR22ct8bhHPBWZIi1rP3ZwTRnQHBNfOskOZPafFa6L66z7z
nVCbMOLvfyKWW5aYRFwMN3EOtrWmnuxEkbc1lgda+GSG54iOk2qjdUdFpoRyyuXObQvNNqoX+MEb
3AaRzbyhELEzcVI2caAhf9UTyRZpjcEyH6t6v9h4cbrBJX0bYJytDVA/6+bYy9nWbNzGux8GCiq7
wF8DVXTlGvaaNMhIXTXfoXDpFF54hia8C4XliKWhzI6yqEF3qOm0wTpzY1mZq/qSa9K3nPXWoxXq
2gIDbH2dK8m3jgOiPvsgEK5Dw+tzropiB4PXQv1e8Jurp0qRWT4YnAbCZl/Lrzpu35jl33j4lVk0
l0+BrQmLTGF1FtqvVn4Y08evp+eViD1XJQFTEKMmmeiuGFedKS3V9rViUn398GsvPQuBdVr1oyb7
bDP0MUZOqK6/fu61l56lIVU6VkUnMdJB55KJL9J0dcmivn74n3Ps/02WxYvl4t+xpQqTCuonm2M5
QFRQJLjzFpH2uQpw2c06EL3AQSTfSVN42OanoL8W6F7j2oNk0t2pN31OrozeXLEUmb7U4FvOgdh8
FfLn9Js5y1yyFIqhZPmoHXZy8VybJ6X93tc2L1/rr9Oh1NYDhGnCp7Lyn8YfX3+NK4PwJ6r+9dAc
j0glsEIk1xtvNd6YP5eV/o8vPFfhgxDBlrALxp0xgeiipj3BVkgwiJxu9Wtetox//YTZzNcaT4Fs
R2uG4umrDBskEUp6QrYf1o/J+Pq9sZktgxBZqTpEDHiyKQ/fu6MQzdnsh5iiq/FFA3phZpX85X8v
VZ6L5/Hp1nSVOvwuUptlqtxDirqxYq+Eg7lovmz7ahDpQMbgcYM3PldIyPKjWy0KV2bgXDmPvk8e
pJb3zmpEOQ8iXWhff75rrz3bh2QDuLg/EB0j470EaGAmOLeDrLoxKtfee7YcU6+s+wx82a6cTvV4
xHn869e+HJ7+MbWNy8/7a0UKY45rucddqmd6Nv6hl0shO6aLJgUKJogiPJJwWd3q/76ibhUN5b8/
zm/zSe+AHeyUwJ0K0K75+0ClTRMHF3qTq6adjZXksqhKirLcyrTn2HO+/k2vjeBsESt63uMzTuyJ
77myuZEPzrxu/9d+RjRmq7aKEJlZBcEnM/0dCI0mziHZaKeMirqXhE45VutM1ZYFuRN4o6UoClSq
N4WK6iTL3NE06Tl54wl2n7kxPtjiacq3sU+/cvccmS24K6REKAg9qfvRdx9x/YC1ujht2rJbDYZp
V9YvwbhlLSldG6RZvIhSZcwUrZp2ikStZ6uiGM+LdNljgSa22Q4VjhpvxvhE90JaS3Yt3YXy/dff
50qQnfcDRIFGy3PEaTMNDhidg/TY1PJLYu1683v3quK8K2DUTL1hHiAJeZ7u49XX731lyOY9AVUV
1UmimMMuifmWxrIbb615Wb7S/ybOBcPgkbI0yTOyWw2IYmvL+Q+93/viq1n/7FEXpsra705xYdnw
zrvA59J9i4YET9DKbgGUQEQM/L1ZDHiVvfQGLsnbXnplxi7EVHBNKXdq+FANdmuWeJbqvaFsFP4v
7RlKx9hqdqtU7pS3roDALwd3aajrGjO0Jtha/JXo94PqbQur2EnVT8PqFiHIJ12RFt6A14r6O9fq
jWw8CpV5zBtUlOqREvsS12d3EAtXDnGByEOny8f7aZCduNg23rmXMkqPuuNlniMKHsh5CFUcrXQY
i6ASWiU75Fbp+H0NMMe3aZV3qug+pTCRTsWFe213fn8fFOJKE56z4ndhSFxo82+WC4nETsxkKXsP
mb/1Ennn9eFqUM7TtEfYbGelg13rwhAO+Ct3qmQHvQI+73MU9nIALEdaq5G/qlSYQl4P6y9flt5v
sf/oYSPggr0YpeizYIj0rrX9tl8K4tFK12IfLasyX8eST0NVNSwKEW/PUdwMU+2OcPA84XefDueR
qFtmn6W4jZt6rZjv/UV5G+aUcFcaV16R/JIWO6v/HYqbOsQdOrLFtKDQGDijcLwQJetIe669+xgN
f1Wl91pK8y8L2OIq2+9X+CE4faw7WvvZ54WTNQU9i7IramcramF8HMtkWgiEpUU/riTfWiW+6GhG
ZStEI8GDYGE1vPfPODqoheTKgOILuh+AvjlmODmq8UDVjIrRoh5M14Ob0YaJbXFPJ8u7CspEF/82
yvCogm/U6ObsleOEA6JZazZazIVifSSDi/7Y6SvdhamwMNp0yUaKGqQWndJaqstIfdDkc209+sNj
F+275NyNq4F/bS7/rAkXO0m7LHGWfCriI3/P+Hv3aLlgjcoVN6eVtbTjwImom6c9VD4DYki1kDln
d92xQ4cScH+nH9NqV8qvzViiqiEQZ5+m/FbHP5X63YRE5b2N3pvUfib8b4bkxljfhVh5J4lwSKJl
lBy86d2T15GGTji1/e48JKciOcrJhnQaSmBlS5ZH7zJqTMfrD2l6qMJlL95boYjxNpoZ4eihpYBZ
thTHE3WclS+UOGP7Tp2+dhFsIJNOKbKL6j2NNllbHbxkxKhwWIlytmpKxBU0vQSCtTazYZ2qJwTB
diMcte7Qg6hpgNoBm5HSD1N7zMbcMerEGav2ccC6TKYmgUvegTxp2UinFLNyod6CDLPT+GXKNxqc
kc7ftbkMea9chNq2yrqFyiQVYmsxEHWmydoVXM0LbwZtfpGxqNUYNTaj3UcXeJBFVQRtyTTYplw7
pekqgD9CllOQtAcrPGvqyRDPqYkk20GLznWY1AbYJnwY1Z0kD3tfle+HBAGKoi6E+DmipDohcsq4
1uWIbmYPcROuLXgkOEcs8UbNBK6GEeAm7X1a/KqG+Azdfhsl+cJTIldR7j0zXSRxtcgF/EG4Gxlq
BZF5v5BTjaNo61j9o2WNi6JWl0b5plcxTa1IzwsfLv3wlFBHaXMM5qUHLHkXGoinynpqQYpdlh1o
UMcKBtswjzEjYKUfAE0gExp2VKRrrvdtAZOPlj5mRdvriPzz6kmF7aLU4XpINhot50bn0GqAxgrk
k/Js6dCentuwOsq4Tvq0OlooOmSlWKGqXxb1O+woV83q10ocfkiI+YC5HYaa+J9NeNfrhp3rKYbp
7ToSE9tXmk3FYamLaT8Qi7cc9XsylKDJ2D0SzSnMi21TvFLrxxFmpdUCUBxbp5pCB/zlKho3ddLs
AOMG/qqB9sbCzYaHqaMjNVpm7S6pX3v11JbPukzv/p2QvVA9FYqtRq7DfzFY6UIR3rPgrmfyQN/i
5HZxi03hoS7jWDlJzBi5ffDzC4zRX+mdG1RLMz9FPTWq5yh8UFknQdZwS7/1ZLz828LOoA3p8fuQ
F1vitEW7GShNinOgKgZpWYj3nSS7Fyhipzwpxv1Uo7NMHPBHi7F8AUWyaK2Yn7Tp/UN+QZKUKhW1
YGnIw2OovGfVVhKo1AaFk8Ly1OgsQ6CF+azQg6H6pckbpSbfKza5dlf4P6WpXlgInIZ+HZXrJvkh
NduIV8r9LTqpjd41JIO7TgMcFz32owsQ1Rm9Z8RDUi45FmCwoliJBrKr8OdAf53V32m149cPVvla
mat0OAndtpXDTdPcU+dh90zG/uekSouuipYQtN1kYha96dlHzTEqkCrqc8a2I7pGBV4KsBAiGqoP
WQYV08jJu6q1n4+LNF8l4zFvo0WZEbgCp5bOUpy7GUawZT2tPCNaSJB7Q+1MH+Am8Y8TxeukXvfC
bx37QvQ6Ys7ql6h5ViC0LociDXM+n96+LBvt4kJ1I9RMeW17dfPYsr/Xd2m8Gv2TqjhDvA/osDTA
tSku+zCyMTsG/hgmjih9iOJ6kHea+jS1J0l9lpKzkrTcjN2VAtotepdbdeHJJ6jYK4nrJywwInbC
PnhpfODEa26R8HO4D7sngW2vMjFRh5y8SqeKui0/g64PK/NPvo+MOhJ2VfPhdwILExJuV23k1nMi
NGW5uOwscrFubeTtwUzqRdWktmqSEkzlSQaayYQ+JilXECQsaRw7OAvbfrMhMh+NYtcSnYDv2aHv
24FVu0KvgW3pybJwVM265QUl2hZwDfxV3B0iiOtWJmCOB983XNFCdg6oWwU1lVlufMPgUxwPsbxL
89+4RArSOQm2Tfvgpe1CK9+ayVv69TkEUt8PhyJ8nkLccKfKMZVlQ8VaDd/q9CWSV3GP01wL3AjY
ZEwE89nZ22hlYNOSw9rso88qWtOjZEMtYRIZTs3xZSICDC+W9ZgY66k5llrulKHmJu0O8NRRKvpj
7CPRwhNoEMJ9iZ1Yg9ReCNla9MHgUPSbpmV3yOv7ogTd5nlOOCVu0BU/m6FcD+3S4Jf2rMrOvXKf
9oCvxDvyQkIBmFL/pCcfMtjYEMzh2AgOwPiVJD8i/FlkPrA+c99pP0Dcpt5lXJVz7ckLuGKgW+Nd
wxDoHC5CwdXh3Zmqm4nFKot/TmxtKYnLRDqvmJQfmMQKyXWpBKs+1hx5/CGQZOsYAbfVcfQ/cvJo
EXMKI1hPjHJW1nagTadWE5eZql4WgBW0a7+2Dg09Tor2y6jqVWyYS1+gIczLNs0oLpTKAkGYsDLz
dSK9D1nh6ABIRRwgDlKjLDxNXsIZXkkQGLt6XYGcHxL6CIWLDcY2bg+x3j5E+qeunj39Pk7P5J5N
XbsVEKsp3lk+yhKptPNojT+MDaOQOQDzEaFmlB4SSXPUKFikugbRI3bqkrQwl+GHjot6St08YWMr
E7cu6QTTJJZGbsuE50Zl1FqZjirV7bRfvYXN38idQ2cUL4oBLOSpGF9JF9YdWD04EPx4ZedLsU1L
CsGtR7r1cyxc0deWEVXYST8OHfA2oKVDy2QkIy/K7hymCXS2u6yvHVMrWBiNLZBLwfBEn91zFhhc
yXgJUmU1tdke1PtiDKC+AySrMKqE9XFWNbacvl3UZbyTlYxjgLH0o11YOh5lCCuxbAifdpniD6ar
FINzyO0kNvAI69AAcLQpKxJFyKx1yqBUtaPFqwv8r0MeOransshWRVwfQiOzU1jIKMhtAeMLk4ca
SDMiMH343nG/Z66VIt53eH0rDPMkTHsrQzqmam8JAbXCWUciKZrkT+Dptg7w2MrTTd1vNACGJc1D
g0VyjwcNHLmlkg738dS7GYvTBJRWUnPqSOKHODib0nCAIneZbSDAs1+6kZ/kcFflH7XiLXVTZvPq
HX2s10aNQD841jntTSa5m7DAf3qJiR7HWlrcchdX44X32Xmh4zXPrW6tAVivcC7fKdaW3yORXgIt
cINxZQ1LRRmWHo5DneKOqfk7AvXWWtkyNgYn8J3i0iy9b/tmlY+rxjgZCi9OQ1/Wo1Fv22NZGEu9
v5fl0W0o/8CXWWDCtxpC+a4q0n3ZoIWsUK+anBkLR9YD7sWeAAJuff3ZD3K4LiuPzDHyvaXp58tw
MuhU7TedWX4a2IIv+obQBifrUBQPGLcsdPmuzcMfqRqcRyINDZBZ6YYTuElxn6ZYIg/7TOpI7nAC
l4jaYT1kmxRPmUbJj5a502gRw1tn0eugGQvwgoK59or7ujr0vk50fA2tH3jyFYsCD884DNjSOPyE
Dep9ojh2wEoLtNekxDNVvi2Vw0oScyeulEOPvYAhKQ5ryy2mpwu10Gfj1foHHBSXhYlLuZc/QjZ/
FLHubpPY5r6Hnka3ltxE5QdOwiIexr0l9MuuN8D17dEI2G3vLcugXejRo+QnDmgvexw5SnCG7KMJ
mrfvDF62bKdnoyYlSFU71fW1FUls6JbgZugfU0Jl3GC7Xw1nS2F3laTGKTXveapiO9WC46Rajixu
xDg+W+WnWaoLld7NWhkgCXtsF5yoBtVuJCoMZn1Ux8dJOWW9t5saeSkXrEdtZ3l3E+fxIGhcz+IA
7JeO3Kg2iBk3CwzIE92+yNVP6EA2Bv1lfm6UlZEdfWmLHfTCkt7k8LkL7joLBmKzJ24hZK/CQxlR
0ShbRNArHVd9XRwfhSCyPU+24zw5c8NF/lAsuOF19dG6U6Jg7Y3WpomhHKX9SvPlXzEZqt4F+954
HruSiyoyBiul+gJ7tFJWVhraGV2xWUzw0AVXsYKtiAqr7kbO4tQWsGzDF1peKLjPq6kPqhvCLGZl
kJp2nn5UOGnUBvfI/WNrTKBpOPEbk+L6yqHT6b292NjnwyKBQC5bMDfNAgIWduyqdAqFAPgSV3Oi
o9IFJpDppD7tSbIjQHhKR/19MD+tJNiV8LSk8EeThU9cyJwoiODbIG2zgB0uaY2jqVaPdeO5KO04
LZxhTZ2K4C4a7i9nUjslGQ4bxY76Q5Jxt2zIB70fbVNtSM8mzkU7X6+Ohcc2MH3giGgbMCTlTFhO
5ntEObFnFVEyQoqbBNyOdxPE+FWWvefJhRdPESe4b6qPiEqNrqpkZolT+p+ALyhp+XbNWqvxqB+V
jwFNpMyFr2799IzgweyYwaOrteYa1unCKpV9ECtOocOyuXTRVMsg1dzUWla8mdF/5oa+EAB1a8WR
YqMt8elxEXd9cx1kxkJPOtsSwpVO1U3tVM72rAmIAI1Je/ZwCTwbxa/XGBVpzQs4eILs50TgbOj2
jDz/mArd2idpTRTOE1KM+Diy5TD5HAog1hX7mnp3qYhI7GO92jxE8tosj9y30QCDq1n2Oyw/rNrb
hWLjSiX7jjSeyyCFQvspTK6WaivZ24ATdYfAsoOpckVmLexnWx20tUb2wNlYUqZlME7EPFHZlIbJ
uTZ3otRfp0l3zqz3TGqPOYUoTVMWbUeu7ovHiVdr6GytoTCExms6bUXjpUOd4wu/8/FMRWM0HzQn
hpH6q5LNvUVBKDaOY22tYnKqrAdwOL3L2kfqbXuK7NW6b4CyqquaNmQhPsRkcl39GmWbnPqF2i41
8eCFzaJBEdsHPzI8lKNAXxQspipUV9P0OZCwTJwuB3y4lXofS/2ypDYc4aek0elEaQ3Fdn9Ke+Gl
wtOyjbNjRJwuE7gJabIJSppZrGkhRSjRirsMYHUcKoucc+k0OCknbWTfe78z90ZwQT8PbNKAUIf3
tGl3oncqQqib2Sn3TUcoW6exPtRaxTArPETcWoi8ry/qjH63adT4JGglmfFnanZ243XLriT7y2sn
7jqn80OQPh6Vyidv8taW6Zpcb+kAfUIj+R/Ozms5bi1L06/Sca4H3fBmoqsuEkhvaJJG5A2CpCh4
bzaAp58PmpoZnSxRnOCVgkoSCbOx9jK/2Wf1Q5n7rjORWxXGvrNh08g0cdu5jjSOVTjunMaFEuDW
FrB0M3OlFFRJk7kjEHUn0Q/lQBB36oUZNsuiGOgyKfAehJuRFQyVTrMODCpeK1XPAqwUKC+QlMmc
6uK96fIHK5hV6eOrYLSWskHUMB3PqHwvKwW/2nkhRtuhKg7CZqFkySEYT4Oa3sbVcF0POSR7glgs
rXQlWveFTx8AWn8uNgmhqraeLRMDP6AvOstFlUlDpIijETfMxxZKliIpN5XuPBgIutCduIeg6yLz
fqwm5z7JxVZvlGOr98fRH9YNKFqZprYqbbMUxX16j/Ovx7pENp4vrSFepL20ZTvE5A+rWpt0LOiP
7fg63Nqttm/b9kkVoFBUqtDOF6tA9enmFgZUYOkcYkK4qIGiKTRHjFC9lmub7Lee2OCRY7D6aCPG
+k12ynWmTl4lw9bL9F2mSMu2MKS1yJ4nX9/jEbwYDVxLkqUaJQHkJ3j/cuCNxRPexJ5ajSfVV7y8
PxTocwxPmjUsEv/OCL4FtbPrymSPrN1TOBG5HbGup9E1Yl4Q89HucbpRflT9Y4U1hx5auLXjn9P6
yzApl5kqrpo6HRaWGd5SlAAM8PqcQt35Frb2DnftlwEnQQYgx7Eytgre63AOMU+PrZZpFCMoCiFB
IEpiIPCC9YWXty65VnWQFHHQau7xeA7Ggy1dDTGPbNOEWejKwX1sLQuTNN9pcSiwkanAP93TjRof
l0l2q/rGQL6tk+KAJMpwJ/90W0XTj1Jfl3WJi4pE962hznDqdiWo+0PnXq5vrbi4kSqMrxN1lzcj
retq1aDoE2gAoYazQ7raVM6uLlVqM1aY3TtoBZULM3oWzTmjceE76k5uLZqaVbFoa4OcaSo8ST/F
yTawdXSJdBZAXWxU9UafTiEwfFsIr8CfYamlVQqS+hbn8EPc5y/2TGpMulXoqMy/utX8Mz4xK40x
VcW/LfOB+eeZJurjHz2RDArFXpQw1DD5nOsehJI4cNYppIgpcpL6DMXeYt+50LBqJGFoJiya1Q6D
ZmyYFeMHhtUIC6FC02S2a7bQWcxrmIxewkQn2YuMJkxNKj1o9bkprPUg6oVg4OwP8iro6D85V0Gk
eTJ4l06u3Hbszri4vJQO1IM6d7vs2WfaOvww6jvLf5twK7cla9Ua5brS6QQj89GX360Sk8Vd5vTs
uc2yFkfMLVdNFy217sq0pZXFr5fTO9XxEv/xXdd068bRPXReoU84CxKAfdthIXWs6ngdjM/5uA2N
faZmiyw/OOZDJTfLUiiLYJI9ia5BLC9tGZqmorqRacHKf2lY+yUtXoXxmuqQhxc0jEdoFAqALyVc
R1L9LerVh1IYKa+jWNP6us3snVRuEitYinY7GtOLTNpZDy0aU3Afg60vNn5VbToJTc9cXoURXaqu
W/mKsZJ5EUZudhd+H5L8JWoy3rDUk0zBVvvdHge3GOyHSENh0rGSsx0rrpKAo5eAnk2xekQLZhUk
Crn1rhd7to0tC3zd1vK2VogDSf/DJEoVTbmZlLsA1xKT86+4+2PU0WL0LW+09Ze27QHJRTdOYC60
nj3ayBHSKmggTVO+yXs78yxZ94bpBo8gxXVo9w3DuMy16IBgyw12MQfRJAfbnDZhpG59Sd7IuU1V
px/CKMenm65X26x9aoI+01dV0m/0HtMRJhZKegy0+2R8LOI3J36LxUvAFqAga5IcWu2lELTa26vA
OAnzpqdmy5EJDuhE0jCRpHSZTG9x8+iMj0n3Y4BplY8nvd/QwwchKNsrOqhaaCzNBIbCcZ5c10oA
+/KaWaJS5xzhOlBvbLoyjryV2t0gbpL6GJQnPT0q4TFSjvL4NqizlPeZZej1ZbLqJOkGPdCc0DTJ
sZv6cJITMX4L4XQ21qk3rtJ5B7yrwuR2NClIq2yZVr3LzfheFG+1sSo1kI0NO+6wHHxnOeBPvhI2
4i3h2STfNWjC5yHynoFXaSU+5voCbcCdpVOAQZPVdlp6msvL0blOpKu6o3uUHyVfu520+mCwpQU6
U8ANiuRM3daNAWOY7H+6NsTWz36gTwrS4tDJb4oUbDSNF0oc43jZSA9DdF8PrqrsaBXkCEYlYpao
afaqsS41x8uKcUf5n9rz8953lnaSolPTXhk6qiUMepmjBXQv9yLZ5Z2tPcWTuoZYtE+LZ3VwDlp3
qzcDMsy5jBCN89IV3ZWByaDn9C+G/NDia06ltQqcCLNDnK7aZd6+EvNvpsDZ6JJ2nJVx0u7GDh+z
Dkx7dy9FWOW6WXu2Sy8u7Z0e7mxS841ufZfE2XjCfFeqm2Uz6utGPinZFSx+xhpus7Z7kKbBMvDR
6mm0uzFT3JR4LPyKdXvS0v4mSk5Wg/1r36xT1X8yw5uQiCAbaPuQIzIwoPCzo0Vurest5Uxm6m5n
nzsp3Uoa9Y/MF5WYMt0BklzKHV1J6VwG37Mge3OqYjn1zkHWgr2pTge1ZOrcNJpbWcB60V5NycOd
yF4ahO+oWpnMHTFBiegCnBNKUj2PV6LFPae1u2UdAlkKNU/t77EERCK4Ydy8l9s3tRYrIFMLldZH
SiPDyGSvVaTzUH6HeVU19DJKPsnj+04UZ7s7K7K0/BJE4VIeTA+Dpu4EGMG0wduW0f0nsmMfQB+M
C1BSPGQF+x/HtZtV5RxL62ug+EtFMDmK5MIYOW7MDLPbyF/FSl6gj3Lcy9TSBvw11uhI84g+AVF9
wO2TjQtsUZBV2tBmEpuSZm7j6LmX+qViKuyxDGNVfT0klRuk6ipz3m1/OKdhsyjpvwZO7QWw3fNX
E9Pirz3rC0ASBH8jjedrrAxGU17yxUd9AQzqE2HaScEjkbPTyCiL2feXzvdSj8eeTKePsgyykOJ1
8TL6DOvzASr0Unkn0mo78VWozWw2uZGtNftE2b7w0+kT3M9H2Bx9BjK9vdxGedD84y/lf0Ry0Ep9
JAkETGnXVW43teugJMdmLt4rWyuWF4OE/aCmbakY95FhLHX10R9T0tCr3GG20hOH6YwofnGS6/6q
zT4haXx4ahdgxLRPJjkMABtndL1xioWmvkF2ICjLQ9J9Zwa9rbpN3t4D9NHNY4l6uomAhVRZKDgk
i5QagkoIQ8CDn92pxteYu/Kl0g+Po6CZ4KBQm3n0nDFJ/doSmsPTLw+isrOuaWRAri2j2VF9774m
yS7rF/FCFHVh1RMH1tdSu8C+52vnexEtLJEouuSYqDWqrqxRhnpfO+7Fq2/VelKJqOZ0R9ULAB4a
tEG+duiL1x8zPDWfOkiIebuX01U0fC3SX0r5hDgJ5EE/jnvlbXosvv/5ZLUPoIT/JuQTqZJljBbh
WAeYBcyjN2YhWtonwxQxuE6vokwjBfRvHFzphYQmSM18UaSHUn9iBCFJBz3eRWQTZYwjlqrjSWvD
q8PHavqe9yjKiuE0T+cj2Vn3yjfZf+mrW0eV16Z0FwY9WKidMpkoD/MyZcrtny9rZkP9Bqr782p/
WeaWGoeKSsd/n4rziEyJqHtsGBrxpJXVS1RyiaE/fG2J/oS7/vJdY2JkZlqxlKz4aqpXlv3w52v4
IGO4VOPRcr3LFT0i2geHIp5rhT8f94Nofyl5aOpdicwm96aXCgIxBoyST2PJxvz7M23YnxDx393/
i2jQx7ImVwbvQKyG7pTf5MVB1u+K/rlNHbqMPgPkba8dmuJgpc95c8W2XuSPlSSBcUsWdDFpXadu
Ub1l/bMjnX3rMVKfcFY3Rxq2mGlggt7MU0sJhZ2A1k6RrorqXWNOigm2qZZs5/dR8mBEHjDmhc3I
JnbWCrpLVhW6rXVUu7UlrmX6iPJrFN8YypszPdF9dvvwShmuJ3O2YbvOauck1fshPkUFsIOiYsj4
XNLfMav6Osg1IJEgeIJblAztesJetzgPuuyV2UPv7yqg2c4u6D4hfH8EB/+pkPXLMjPhg7VxhxzR
LMtBMQjwiVENsprjQKPfBPfouEagYLZReCWVsE7z3QnCLynPyZcqkM3gFJKA47UfqmPgb8RnKOqP
FvlFsFSLQA8l8AP77od9V36yp38U1C61FsdIKuy+Aqmf948GzqKgQGmPuQhu6QGk34Z2XFevhkDx
lNFcyPKEuTQTicDyymYbJluqfdGujXSkacjNZqphGeoxKKZvctRcOXoO2sC8sfPQQ1RwrdBcHiJz
G0ybLNDcMIsOI/3kRDtk2LJE2mek7g/u1aWIVqunIp8ShZxgh/iA+JoAjXypoNU3TLPrkMNGJ6Zx
0WdiKR+QPC7ls2afgSTLWDG+wVjuO5yJjVl/cS9UL6qpqBFdXSE7t48m5BeWWfxJovrRSc+3/peX
TJEyyNYlxw2DzHV6Oh2AScTXbBNl9SIqyjh1ZHKHXrnyxnT0a9XGpaxSI6l5kw7QRKxv/p35+uc9
4qOldpEeJWbQSD0wnVmWpIm95osVl3rxupuiKXwx34Hp23T6TOTjgw3tUkEp62zH0f2MXM6p1rUD
FB0MkiUDk7Bb70v341JLSY8JKCLVhn3x3Hn5+9cOelEUxQgxy5HNYqu/VdaSLs7XDjvfpl/WcFZH
liMX5ImgGBlzOZ/IMnx0ly9eOdUIakmoKiWc1m0sAMBZULpWo6219DPt3Y++4uLtS1RkNW2QuEjK
M5R4782bGI96J/lEtOiDVPdStKiT41CTlJb4OYrDEPQLJxV7m3bmqF7D4/lamq5cVCxxqgtzSBDN
VTMQ5hunDVZfe64X76Ra6X03Ngp0+ofgTvriwr58IfWCga3MiMBQ/C1Nfejsfz7bDyLppQCR6Qeo
bs7VSpRsEkBO5FdFmC//fPAPwtOlDJHq4CacQXScu7Wi347a1+7GpQxROcYGnXFucdOsxhkv/kmJ
8MHKu1QhQr2gUpEOG3GDAxTcolmfgJm7qcZ46evTJ1/ywdtzaeSpmokdtDFfQlt0xnUwX9BBfWnN
1zaaS20gzcAqJGiQczCrJlqYuuIVwA2/9kAvdsbAsJWks3mgho8QHKIPn2TNHy2Ui5fRRko8G0fO
WTU88SbF6z+frvXRvb54F/VWGE7iiGEvQwcbkQOMwaQNwSFGmFUavk9BD+IRSlEDV2OsPGmQYW9t
TTCXsrowGWelBWiuK1O1AQBD86jCdVxqDD2ztZju9XycJ/370FZdwJKzMKhWhvdOpi/t0VwXE11Z
ba2YvUfDzNVRz/Dz15kdISUyUIXniSILI4eDiVbfMKV7XW6Bap4boN2RyfwcIdnMemFEv1SosgJa
fSYjlzDN11M6bNW2XrZI+9m5J03mIQ3GrRPzcfduMExt7yclWIWQkvrsukHK39dvbRVkQqZCRb1H
uw50weufb7NhzffzN3XkpTwSLGFFITcViHa30Gwf/OHeAG8kAaAs7HMxcn/8ZxFLa9XRtqPTrtqk
3o2NyQxjZ7Ujc3mxyaxj7iNaDj5VR7R8cBiVl4ve/j53JZJiV1vwiNRiPauPDNoyAQYQyDuggutA
h6vDp+N0VSXfY/UF6gMMh7ucwWGubyZmz0O3GnRwLFOAsqEnqsyLwHlH4q2A8oV6kas3zSIFLGwN
AxSgja7Eq4TpxgQoKWVQb3zHMNoUe6176lNnndlibYQ0SUBoj6+F+hpjUjKIbQwuQ7lq05XkgLth
Zlspbl1uB/UHbXpXmN190uRXpdTux4ShUs+kEn5yoxVuDaTMB2OSaMi/ioexASndX49A5oOMOxGf
LGZycNPASCGAFqG4L3W3TViBAdM3aai7wyjdFi2YzxdFGRcdxWYZFqtkSh4GrL/T6KGYhmVR7zVz
VcjM6pFy7JTas/hQZA8TLsjCEDcS5PFK54/VqAchK8meBmC8G9UFr0FpnpDAWgzlxizbRd3c4J3h
5lG31PS3tDoYo+HFZu5qQnnMmwqGIph0zqqPtFcTBXdcpjaRg+C66LuVPGFqDSclC5vboSpn9Jdm
NLdj33o2TIpOlTxwG+shugY3bWX5MkWb3JIUV0T9tgeFH1ipi6PkVOI4EU5bCYKVfsJbz0uBoztG
gkeG7SqcgsFXVyBZ+gAo1jxgXKq67+l+vVX8ZtULE5FTZ6fA8nT8AU5VtgytdtMxa2ujcJkCVkjq
YV2ZP9reX0WRs8krJl6h9pYHQKchaAUMaO1MXpqR6uXpeay1WR3GNSVUfev0lKrfI+t6hMpAk9Sl
HQI01cE6L3Ntq9u2oeGOM+Vw8gETfUud8saekGNigmIsJPgIknR04vZYMvithmWmfxtx3p2ig4Xy
XbehELqmX3ZlT+KgOLdK+D4EEDUVIAklyHajcAf9ThZi5yRrOkrMRf21Ad6Cr14MwYopneWYrgMG
HViQ0+DecBSKDFwsB4RZLUU63XU2hKAK2KisL3KemJ4/1sOjzEoEGjUwJPB73838AqhUtmgCya1H
5EdwfJkca6GJRySPmyh0kwGKSQYydcpWQtvJwBzMNgTOxtSyBO2bQgJ4KRINRuG2irVFaGlYJKLw
l0FqrA/ROKwQgEJ1cBkn5ySzAQ6895q9wJxGaXZSDi+dPtHQ88B709WQCtLkWwPCNcQdlMNVlLMa
47kpslXINMOO77LxtpEBmAeOy8MAY7VXIQs7OXh7h3VMM7JNHqWsRpRIg4uhblJh3wSGc+6tPfCt
DNhzGe0EYublsDJr89gRoK3mm5TCCUygiUaNJ5foNMekVohtMTYBPZuGyTJtvw0G72cHTAezkV57
R6zRVWUIWKPulcZLBbq1HR7aIV/LkcXs9SaxUcy0N4CDlDZxuxDbyJn32Ce7YrpS2MKU6LHpQMXH
L46pb8rSBG5YbxxLpjvXLwpYnCnAT0nmpYPwc2VmN0XCMh6MhQ2uX3Y2o3P0LZzaGgux6MLt23tb
Ab0Jxt4rkvBdjtNdEJ4z5uu8S/OGKAwAUNajLnJCZL6c2uDRZ9rVAgvOnOxoBs92ABSeBdeCnxNY
wyxGQEMlr6hsP8QgPXLcc4pkujYr+T4DEz9mMIuHnLgcO8+ZREQMh6Rep4Ppme3g1ga9Z6Munure
3PbyAVBqiFAM8g6whhEfNfOVFu3b/lWpj1F6VOUnWwyruGBXHhhKNrNartirOtv+97Gttk2prZP4
FqzhcvTzIxWAq/PcMIKpk7NRIscMDbB1wNe2DI/8bKNYzrFWj339WjGRD4TboltvtkgYBuVytLdG
PSwq6761n+kteXHUe5X5YGQ/NPPcx09Yhnk6VJKApKPLXy14DBOmO2pj3dTxddnglBKc4/ohi1a8
UWvhczQjjY5BMl4L7MAiaZcICywdERgMLrKqLhMXiHigmpK4gQ5s75pcdkUGeCBr4mUX3/pFu+9z
eBpgcUxg3hXYTZPMhGLKdJwnf7yVkxwcLgCWILwLpjOn4cmAjmS7f9V6/1DLN5J+L6J1S08YKtUQ
iW0q7SyfnrBzTBghlYDYZ6WUbLTeuoIdp38v4OZFY7rKuuHQWlDdHN7f6pvvKNshZMragOyUWKyp
LMOX8RcGQ7rZzVaKBlJhQaJ2a3Sfief97O9f5iZc1KW8W4hvog8hRuyd8dQ2ihcRm5saUnj1Qxfx
Oie1agG6RHWO/xNMdvgDGP8uA1NyRQj3Lfoxqdlt4rO5+ec6y7zMCMjzVK/g9YwL+o72tu16QFdw
3aPWrUNpU3cFqHAHrubZSUGG5sXKbAFVAQz+c8oFHeA3KReXdSkdWbRhl5RhT6e3B6+YQnhHt6a6
CdVu00iVFxGMYRpvhLauyulgK0+1/R0M7EJNTc8q+kU4wb2EiFWC8hhiAzL2FeYiiwlahJggkErL
Su/2wAqj4SYu02WJ2ryZXHc5pNVY3TczlrAkQWXU1+oQ4q3STfO7RLlp0TyYWuHZhbaU/dGjVv2e
QUJ1kmkVBQhSMTQYb/BKXxUQOaOtgCcWtdcGKCZtxH5Ivu9RZbQgk8T+MQ3fgNIaZb8T5m3MPhWL
fBlQS9qddYwTEGl0830yKwhszBmKBIdEAXW62SESpCyyKoJNvqph2wum0zWgIMLBVD9P1R65HzIh
6MpW8ShLqF7TSpwVaDvpYFTBbUvgGmECDM3KqY6Ocaprr41u1GLayPF25Lk3sLn8AFSxVGw0NXAB
p5EX7Pxy7adbVTSuaYbeRDgzLPCckC1sHXC2Ui51+yonKMtVt1DbgigO5BMikfaid7ciuw3hn9GF
LeZWdXRTApRDLMOpnVWUkIDaa8mEp6bJhyg9TdIzWwaITOFpZE5lfzvGzEmDlewfJzbPujrbk+0F
6loaFuLWao7VMC38edYi74PpRs3vLOXaSOolPscLnSF51B0761sDLzPdDoQ1k3TZUFjJMy4eKYGE
5z5FzzY6EwmM/+bsiwdZvgmD177eR/GjD7c6Yi1krD/NOJXBq1PDpeLA8V1RR4uuCsg1CLg2rH1G
Wlgr+IF9HcLCGSxwy3igLTuIiHUm3w3pTcFc3cJ0AKDt0s7UraMqK9v0b/HjXibOHg8MO6lXZQn8
XlUPbRFuc6ofH4h4kZogp3g8zsi4oHoomufMPzfRvZI5O0hCaAFqd/7QfZPkcp/yShfW22QONz22
n5gu4PDm5XieNfSfuuJOb4kQMkSGsNj5oD+1iBsAWzqSgjMAL7eBJtrLbALjTZH5uJQNi94/jRh3
liDdqhdfue3VYlFDxHAspAv0ewNt2iyCLSsnB72879N1N3yLk9Eruh1KZbNHKGkrKCydwKhox5xX
UStvMBxe8JLBgYfHjGsDL/uLEt92pBcyT9+5h9+F5UgrXmp/rzEVVq9pl5DuL1WAxO10NPRD1A9r
23Y8xD9aeT+yf2T6cwzTYXAedPtdwc3PjIpl0Be3lh7c55C1IxRGkD9pUYD3Oh9ofMgOlFB/Bsh6
r/lPJUXPYQzXmfLmt+PSHkgDQIW7tb7Rw/UoKpjse4UhZmpS+zaPSVxAiE7AzXWQ2lFg6Jt7W2r2
coFfTBW21Mymv5lIr4uu+RaijW06HRyscK07CBkwJTLhIPYtOM+sXQawDhq9ujM7Z4uc/knA6rdG
UK2pl5kopykQ7xTHFbjrxHMpLkiFYP935rUB+T/0TzOLBt0U3161g8NsjjAewFZGWCCbwhWEpooa
QMzJHI56jjSsQuC+eTB4NqQJq9lF8kEtHgYaaFo6QhSZ3MQnI4fLoZj2bTlhETI/T2dc5/2m6bfz
JqSm1Y9ITzexr7lQzl27hhChn0daCBndJglK1pQGHoQP1Cq2UQcM2twMw66J7StLzyDWRkdNQx83
BVRYtcswWMfordhNdusr+rqFCRPU3cnXtR2SaWvdn2lT9u2k21urk/dNylokGtnoLwvjSYLy4+cE
p+Y2ANxf18997a+sDGzzHVY95egfxtw6p4nYKDaoQ/RvPtnKPtjIZmzAL31wWEvcCPjS+xFSIZzo
sP6kb/9zsPCbnf9SoVgovSl0tRr2dtfeE8hOPuo8g0kOqiEKgTXUSO5vZwA+7XekGsg/TBdi2X6S
lKtksLdyMz2E9o/YCU6O/+PPV/u7fuu8bc+dql+utp6cCuy8iVpYqi8SEqAZnizK4pPOqPLR8ef/
/+X4emL3fZUyzitlzWsn+V4Eu1zFoUj8iKRz0CkM5beKAGXc7gT7YTfGp9Q6VZ+67v6ctfzurs89
vl/OAF3ywmT9cYX0UCbY9eqYwQWplqDIdr5wYFxgLllcDdgnRLCcG/apTGWHyQ9tuQfmOqCoYKvy
F/r88w2/aFmGkMCihKH4PpTWirifok96i+ysXNDvLvSiaWmZOdwN9qo9xPtFhbUunTg4iRtgEWcK
Z4gh+Z7kBweP1M2Z+OfRW5WiT6948tScC3aTKdS9CoIa+8BShyY9wFlIc0rfm7580gJ9ZZjdSp/0
XVj2y1B60kGHF5p95RTfRNm7YxAts+yhmixXJDDhym3THPzxIW8rD1EjBzas0l7VcexmCIrUNJkr
/1qzdzaRlHjmluYB1l9VPSZyR2sNXRs8hAbIZET2poAMlEyuVT4hE5L6MNl2bQ9gSPZAgHSZReII
RV5qH0OC5ADbaCiyuYvg+lKzmBUGqq4ko3hJQhLFBJAu4hlpCys0tI+tOWwlHTT/rNKxtNODIy8h
sOoTVMXqFBbbZvRdg/agSg9i0LJNjP5WQklQtBDpla1eJgt03OCnFuN93BZe3YVby7ER2HqyNFL2
aJtUu5L2Gg5LUfAyDT/yItiXkHyqEOw0DEbUWVRtbYiDg0p1gZ0B47HDNEWnOorYicnZ2VGFEvOu
ZF4wwP4WUBmDtb8KDAWRKYtHDe11eIp19ZgXP7Si2qT26KXdzOzfleFdVE9PiSDxMeEMmsqSctMt
I3YbKHpNftcnRzU5AhJF08mPV874qmXKcpTjW6t9d8I3XQ29UqAZl1k0PWLqrGRRq7I75BupvG2t
0pu08odo8k0rTdRrT5a+B0QO1bU9ZJq2RMuEIl53EVNa9GZ2PUEkF3CN6n5YicKneZQeILv9NBYP
wvTJBlQQpgVWud8SmsPdTK1EP9GaYlpI1j5TTuF0bMkc6zG4N6THMa73Tv5uhTBqjcwbtGo5wino
hHPSQ23XBtprpNF9ALThyO9Sr8E7xk2rMVCrLfFXf4zhbCEq1pUrB22NPNOvY0v+ZAbyu0HOXPNd
7ClVEvcsGV+QcfR0DM9DEHqSDXwkhBk3fYZu+CDW2vO3/xLpEGnNVQSExL5N7jPchY3m4EBp/fNG
8buRyHwJFxuFM+UUKGRR+0LexAE+ecP4We34+7hlX2wRVqBEOl1dsR+aY9ef2QE+OfDvpi3zKV9E
ftPRCpFbdMk7pCF6f0IQDO04PI5z+bPt7XeDhvkrLqK5YeVpk0wGDxYWR5m0WAeatMp2MXIlUXwf
yusxt4kzkevotvvnJ/HRY76I8/mED8o4X1YdvmjWnBXC54P+/+ejf3TTLkZUdhKG2dTxnANDxoB8
P6gt5FO058T3P3/BTyTPb/apS8Hc2G9B0RoaO6A5zpF6G9XRKSn1VyWgQY8jb0RkbZU3qx8obdNT
5n+za8qR2QAPsh0KS15XIhoWjJukpJqVi1fHzLYtXEsGd6u6V5ZxnO5zMulPzviDp+xc3BPZHAPZ
LwfGjLALzZCRglkcRHpOwidRfguGFoW14GlCjktH8MNJ0POxJOTM2oUkQHSV0DobiEh2ITNOesml
txjt9z+f27yWf3MznYtBfOPHCqJyNn1EMIdsIiO9wT8f+aOOzqX+cEUNrHQ6K6HN4+vMGNdVFiyd
VmxVc1wXUNIkpVw0ReqhV4/CD0ocefHgQA5SaGgH+caOhRubz0oMirLQdkyaFn4IHjV2C+s1iInc
ybmaRUpoaSoKaQZWoDLsYIEOVNAgpSUj5+Ynm8Zul1r4lPgviVEu4cZtyjF5KMZhkwA1TqNrjUF+
jrtq5zz7vu42zjqPkH2Yhld90G8xi6ZDoH1yVz54PS6lk8fECYMKJf69khY0QFJ3QCcYjzemuP/C
rv/X2/A/g/fi+n8/veaf/83Pb0U51lEQthc//vMYvdVFU/xo/3v+s//7a3//o3+eXnpI78Xl7/zt
Tzjyv77Ze2lf/vYDnLKoHW+693q8hYuetj8PzznOv/n/++F/vP88yt1Yvv/jr7eiy9v5aGhn5n/9
66Pt93/8pc6w4f/69fj/+vD0kvF3d10eNdHLv/3F+0vTQvhQ/tOYM2ZH001N0fQZNize50+s/zRU
xSGjkm0bxWOLMJwXdRv+4y+Nj3RFVWTF0g1TNmYKSVN0Pz+S/1MF8mHQo3E0U9YM9a//c2J/ezj/
72H9R95l10WUt7BP/q7ubKmKptlo6ciyJauq5Vy+iPGgT4M8ovo4lbr/PWUavpr0aJa7ZE8TUjoL
QE7DtZXLrB0Yep+8/3/fDOavN1F2NyxbVUzDkC816juzZJgRokqjF6F8jZxt9xo18KCcWis/CYP/
9lW6bjimaRmyzhaqyRfRMJN8fWgEfu5aHqdIWsYmzS3arpXCJPqXp/+vm/zHm6qbjCYNTVFsWbPl
S/abVudDXQ8I+8gG2JFWkSIkd5we2chwMorVxFfemRB1FUrn0Hlv8JbTPoGAXFSu3FmuUmbNKbpl
s/CMi8ttoi4Qcp1ki8nv42IjHBGi8pWnWLfaUwRJQOsk+dxYY/pkoJwpMz9Lygen6yh6RE4yE2h5
92DoBvNeU1SNuvxf7J3Hjt3I2mVfpdFzFhjBMOT02DRKZcqk3ISQpTdBTz59ryNd/C1lVZcgNHrQ
wD+4k9KVmMlDxonY395rg2L6w2zX5ae0lyc5sCrS1tinvqmMzj7iEJxDwOTAXvLy6car3G/TTn//
7K3mQsJXvjSRfvqYuTGnCUBQZFIw4YxhqS6rJjx9gQxqTgPv7ZJk99Xo4fw0EeSts0wyxjR00qrP
M6p7+sKhmT1kAKKYgrupgbRVz9RKlnHpvx4ysTItjkOPs0I7pOciKmu0MIubtksCO52HaNLraU0D
3AAuJ9//78/br6u6ldI3YaC1ERrjh1JPnbahVNXKq1YRtC1AVBZEUhwv3W4m9H7sh3T+jW9J/MMF
Ix1YHflcMJD+k/1jAhZ4DpuNeSlbRaUZ1crAHKYYaTEuPoRx96oJ9Tl3MC4b9Z6h5Y0fxoea7UNt
6rsEqIzDcfubR54l8ae9xPe7EHEPjJKCdTN8+h1ntedr78LYTjudvWqFX0FFWr9ufRHeLopTbOn6
P+uW4ZrGGi255OU9551/8pZtU1oviYqwShRhc51KvzixtZ7+KIbw4yrWD7kQ1l6pnsYRxkyHfS5B
Ey9ViMw1dsMxxuv1m/v3617sx1X4LmA2ZoMwiPSTPdm6KBNPNVdxU5lcCz2YQxPZ8o/0ye9X4Zsu
5NstjKTiW+/X0x4KGWnYruFVBGVUqWD+AMfot/2ST3bpXMb6hssQpfVZ8f3vGPufDpWLMH0jJv25
i0aWfD+ddXFlsi1qvxpRal5TP3nbJ+CCrxKlPHkoi83qYyKwtxzc3Jbz8xGSm3yus0zlUDIK2zwP
KrqWrnrqqHC/AaR1sH2GhJKyBfjiXi59xsy9t6V+UU2LK2mNhMT0LJEJf1eNbm1v0li3fAGt9C2D
J49zhoxBXpPg79IBikxag2R2CWDCDS55dYjHNL9Kii6KzrAUGIZOfCDgsyqKiw9dki+fBg1h4tAN
M2zureryhBernZP7ll7nqwWkePnW08Fq90Njvf5ZmRLHfzkGDkUzblIGWhMP03acI9F9jhYPpih4
8C0kFmry6spmzDLhInUplIPVn8mvW1k5uhlk6x26qV+rk2t1mJxXtXVv/dabqsPox8lwqoC1MZ7r
CqY5HdCGm3hrJwAltQZfO5R9vIIK7x1oLrk060Fnyva4iUT6GjDF5SCl00icvDUy4Q4VNJ73LofW
cpbDWFs4Kp0ad3RCkohqRK/FcRYl9NZ+EsGVL3rc8Ammw+A6FIr7U/Q4WMLCwvTw+8T/0NC3UBzb
TI2QJgvtuROnkRSBqr3cQV1WwDVXo5MXw3LBfGd8cz9fZYaTgOzkAuysHaj3mpoVY+uWb9N76rGK
r90cTP3RJnkRHfEmiUdSeDwEpVIvsWELVLOl7XDwxMJUx66YquUs26Vdj1kRb28Lma3+3dLk6XAU
kEcitKylPq2qquNr2bMI38hwZSobdkFRPpBXcN1JFLJgsJinUAgHykveiS5q1qPXugo0StlV78Ng
qj7FWTqBJlY2ywD8LEmzo58S3wkrt2TCZjtAf2wD669eK3J3HJasvM3A39CBlIVMQnu/cl+klzCp
nbtcXWWiwM2XOENQd+7L/rrZ0przkdC4KXi4VoFP0hMp5EGLxImSXoKMCapuYDepmRzV2RJ80k0D
jl7zDeHDGvPVcErtIsrbVhTTvLNUDN3Eflhd+i5GHJB+lWBkXKzDuZM0XnOxgfZ8YWeNTT6u1kXQ
9V2pADGsnvxkwGizVOYr462uWmDvJH41PK/cUttrq0xzGkSNyiSgST/LY7dOD7qMAFw5f2Y2JQsJ
+i9xXbhwuCvBLdqJieNpWlOTHT2aL3DVdNp9a6M1es5M0GOmF4RqOXN+3+zDOPXyvcF52T4AS0ri
RzH0OrtxMCVvNt9Neje2E6avqp/qdN8XzPFR8VOci0nvoYbOvQfij45h5rqLFSjGUV9/WKNsfhGk
ZUpxvIwtB0ys1npg+BEz4lT9YEjhTS0wGQ6oxXaG/UQ2JCu2oTzLtIC/myUCS2HnTzaAAU8ufcc2
NX3lOaZGe2trBXlZXwCshjWVqU6YQjVrxiQAEoYRDY8ixtJb1/aTxAJRgXOthsy9xLO7tgwpG1Tq
ZWbs9iDDMYS8hI3/i58HsTirZc1S/IoyebuEbhJ79pjuSxZc4ongbJpj0Pp8T49LlB9FHfU4S/Kw
vTXCmdf8SPFdnH9vX25qCUasKHtg0CWgHlq8Jl7rvKtL8L21eUW+X117YRfBMPVLdVe0tp5BLttq
3pm6LWjSK/MJrTcjsCjRajtwY+xOAcwFXXCNfyx+pSArmt1UBckXGtnEc09t1l1XYbPOewXS2T9I
FY3buQAh1x4C3c7uYYqHzVxrQzfmvtYzfkBj1jLGmty7j50OVwAJAggkDF0r9tOUlm/EUkXNsWU1
O28Z6dddSRW0O2VRSOhR5zzACb1Su8Fu4n5bMgDOraf7C22I771dIhGM01GJmxAUUfDMRJ53W7tZ
btwIDJBl5WRxauuORtQEPHK536wE1ivB6eKrCvMBd9sivW+8H/27VQnzsWkbuATz5gJwqlXKqGNC
poF6lkKf3tkwxm8xL8la7NPC49DYmoQJrB8Rs8fPavWHCLuIhM45wf1o7DTkO92nA6T1pPIeViK4
xd6fPc/fb1zzM4C+Pj451RDD87YUPmufVUzT5rwlcjkEQfIu58urvlGJTMUehwjoiq4x3n0SV3Qy
VOPavIoxjALyFlnKg1OO2etiWMLHaGnjb9UY5dB2HZv3Z5y56OIIIPTj+07b5FsPGFJd6yKo3qzs
8BhkJL1mrkC4DL9eFgc4Br0Ee3Mcd93dOMb9M49XG4RDYdsH0xqIO2U8yccyBqK2Z3kJ32+Da19o
r6wfm6KnJaSQKWBj6cvW7XVT+9NBx2ZdjwqiQPgC71q5XIlxUQWj/bXz4MXMFEDWtplvUhBm0yEN
u7HYa+1mssGq5pMwPtaQKvbais/Ajbgnc73RCk7ZQmwGg1jVCDxJ5LTxFnRx7ddXuUo8/MIjjy9D
Kc8W436Ql9cqyi6f6lS7iu4NgffTRMVSyx0tAniRym71xGlpfZs8MEWD3+8JlZeUVBg72JuG/zZS
dyCSNdzltV15y1rWxxR3fF2zRJ0aGcSsudSCfhtTbK2HxSVhXR37IjOm+nG8/38gO923X+tXQ/f1
63D3sf3/QnxCtPkX8eljvX2sn6pP/JUf6pPy/0L4AOVMO1Zkpbkgfn6oTzL6K5AhriPEF8ESF6HI
/0d+8vy/GJUI/luEPGSV4GzzXwKUh6BljWCF00pyruMf+RMF6tdjRyiENUbawEQCJShST48dU1ZI
cCklNnl/KapjBHPplDmOVb8RZX49s16uY8Xl8I9ZV0XmR+jipxPBpQk0XDTFBYCXIBu6unvjL1n3
Rm1b87Zw4Z+1Pv24XsANx3hhFEflJwedQrIVcw3jzqibkfcvBQdbzLTwp8/6H6Smf/qtkO44+Fsd
UBLMZ/jz8Cztg6jyI7z6GbseKiBcDR9NZul9EbLKwRfgGPHvV/xVS+H3ugiPPDSXB0YJ7T+5YiFV
H7oOySZXLO0I2RkA7yBn2JnlyXL1f3exJzfR+es2gxfEGCDg64H3aoLHIgl8bOpL4k7/frG/PYkR
/Vo8g2w2o++H7Sf3cvD9euRohS3Vebg1bQ0/Xne/uco/3D8ZyIs+EZoAxfPy5z89hwJvwyBxne5C
HGW3QGeHc1fYbd9rqfZ//gshz4jQWKCVSJ9PLsXxbVyXudhxuhTXml9mz0s9/+bF+qfbxmneZ8EI
WGXsE92grEbQASst912rKD0aoUYL9qO/SVZ+Jz7871HR9+dOahNJpFXCFObpXAdwS2V9v4CWnjDi
OXTw6Zi1h20LCpwD8Ui+YRsmRMRJu4+kd/MVolHtxJlcTEqrE8fj7rVceNv3dR/Bqce1GHNgn+ry
bq1FOO3ApY70ozQhM/9hGYw+q2yse0rGfFruulkk3+gJDHDqBiA49nqCjGdKC0l4g65ISZiu+pdR
7jt3nWUbhtF6bOz7RGnxO3QVi+9PUtePe8Ej6vPRoqBHT5vlWAeSPvUUscq1YIeiV0PYxDYYPbuh
eGkmxniYRMSpX3xN0YeXRb9xBPzDZx5QmC6Uj150ebR+fbKGHua4QFOh2MkDvjlzNPaD2fvN8/sP
r0pgBScNXsuAaciTpSbZNm+yPuZF0OzrXk5S3wYDmyi2QObzv78qf1tHL2KUZtzCr0VxgHqy0OTg
RjKtOb6ooqu/2GViKF7TrQY1tguyV7WOpf4jJez7h6h83ssAyZYxjH5yD712yZos5JLi0mY0qoVw
Qhauv/mCePpJSd8qJGGrQh2gHj4N+WYc2DI8HJe304OLOmqaCkAvz1N4+Pc7+PcLhXxEzHD4KkIO
fcrw6goUt9TLqWgSJgVypOlpAyL56s+v8mO7EAaSR+/yOf60ehIWcGnqOdrhogU8+djmhyCkSuKP
ryJD/6Klc5WAJ/DXq1SzwKkssYqus6mwFoH+3qbS+42MfvmAf17RGO8Fly8aLXTIPuzpmCiPMmzc
9IKQGNvaF0QNqoM3yvWLqL7Iy4GKTfTx338vbf72KbFjC322Wt8vS8Do19+sXkyiZ06ku7nqEM8g
V9XQoaraG4/MzbOaREBk3qppom1Hxq5CBPl+gEMFd+etamlQAoEtS9ixwTAeJ8Q2Qr0mgfeZd47U
H6aYOTz2cz5cGrSr9VMfiZlgXiW7ii6Frvi2uZnE0mSGTpJuUF1+MsGWL7soGHqYt36dlDe6UCkH
ayCj8w5ePQUWSy69e1luuJ7qzSpOOEEAODRa1Iek5wM6jWsqSUsSxEcxioL5qpO1geg+dNW8r70u
7o4lc6yvK8VDxBVm7AD7eIbkRjOBpXQ+EhM+sYWvS9xhsXCcZuIyfVeGyFxHEbX4/1TosJiWTnQ0
goRptaAZCEqxVjkzRmdmKYobaMlzRIaDb7APJTJ0AWcqpGQSSRgIvNnS9DRmceffhZuyn1S7eu4x
8scQ/WGYVcIBDa5oQ5JV1LmimK2mGfzGj9aG2BGeEftWppdz+RIvrLl2qy/e91Xo9pxy9MeqXC4z
ekkFpEdVZqapalpnqoPoCA77gxwBs9Kj0fk52v60WJqHAowhEZ3znwMeAmjG4WQ+IYam8xsPD/5H
Qi6oRIPHq00SIVxfRqXxviyFAE0+VpV7PY0w1j+1xt9eKzYjAHJ7uHtXjRHzq4Ry0uS6zeem2tEh
VG3Hzouc9+jC+hKZ8zLxbjB9+sFbab7ct5Fs37uECR3E68H2CTGV2VIyJ4noEC+2uCs8Wc1q78SS
hARokMLouHOjw6cxrRMa2OiRsKonv/1gi2pQR2hGcXrKSw4GZ+hfwXryTHnBEvRT4J28PpH1ruq3
eCUbMefyrFKHtBX5nv3goSzTFWUQeHcLoNQQiwytgCXIRoM4ZdzwRRGgwLhaxYF3HWqXTdDsy4QK
osgnvVzg/Hzgvov8reRLzv/cMS4cHlesE/3ViCBB9UPr1YJit9Xix6ljc0imFhqIt2bBdb223Ng6
Akh8Xa1xoXZ5NSXUlfpzQdp6LSpkjz5r7TdT+dWFEh6o/DPzh8V7PjU+BYsyQ1nDp+oGqlDGMRGQ
4c3UfkJcrECu1924uQhbY7pRCTDF7Rfnt1m9Y6PYmQM65gLly4isfbEyPa6PMaOb7AK8l6B1dYpY
UogS22o9qk7sUjcqahvXyj0KmSh30NRg1rfRMoWo7NEGcVsHGdg9ipfY/TaqzYg3coLq79IsK8gm
R8rOCfxfQj5GH3qOsx5I7QyLbwudqARinTUaGhV3uihuIhVVOZBUK3ra07bmwzolkg4au4wPLDlp
f5JTJ9IVUnir6R4lB6W7970NxmH42mUjRxg6rXWuG4ubPUrC4irt6oykdx4WkKeXecnup6nMG9o4
crXhgrIiT5LouG2Fm+fdJMnqD7ebqRLAA+VWfqR3IQ93tu3G5di2MnodJdIPaWodqTObCUu+oYuV
Fk46XRO925qgrE+wBSexmxX1kfuuUl63VxwQIoBmAeYipTv2qFHaUXzRC8+f9yHDDHnlDZHGT1aW
Zvwyb90KvH9yY4+F8iKG1exSsfAtUxLfqYR96rEtshXDvvOZcmRbdbGGQ61TV4vx/OzoT33+3MPT
hiU3IL9+zIdEt9dZ2FNa5ZoQrUnOQfRQqgS50w2Cnz5n10LMr8+rV8Oiw/mlbxIOMI4utuVsNK3k
u1GqgXW6LfDHmrYlA1n6Gw0vVPrga/bb5CE3ZXWf5bwE7Kbj7BX/BsSGeVyIDRVd1he3DSM0zhMr
JKVdGJg5RNMPU3G9gWuqT6KFi8CdIkUSeHP1rlkTYkGiMeXXwTlLcmmW6OPlFl/S62FNOV3QhPEn
L7TY7FrOECD2c0tGsZ289pMnRwuUn3HKa1z3uKyXbHL+9SAENQExw+U7b45reR76jDxTkYQwqTVg
gfJkWVXeDHYgfIwULV8vjBnqQyumdNp1LllQNsFOi+O2buZjy1cn1XG+zPx96snmQ9UMotltgXDX
kcsat5M9Z6Ad8ypWayvE9saz7MZPkkbfGfr9MN/ychA4yv26vVM5cx1g4/7oHzcZ05qb+i4xu6YN
Lwavrur5JQedPI55z9CnwscB93VpVPo1a3hHHvkx4b521UThyFB4uX63patpb4fKtyPNVkN1CaJZ
Vx7HbqzpB6hlGn+g6ZdOSsYJtr0WvZgTwi7k5w+RGRUD1vQSyc+dL5NXCJw6pZIM8Q+ehJybvY7L
wr/rC4+hXzaZINwzCvpeQFLI5iYsa5oECX2PxbGRzhvPxPYa/7SlGZ0Kax5F07O6aIL8lkIikR3h
KIOWaeDH6g+aXg3mScWki/kaoiHNSzZya/Zm9JWj4QrhMz7OrtLx87ZahrrYB0Xd+c+i3jqah6J6
6cMXmklT9ylOG9N9m/N4xLYQwL1kVJw6uAMszNnV1gt0z7loJYB/1hZxhXKVPnZFEtOIQifAut/6
MG5gRuSe2uk48qDjJSsWPzOn67Db1oE4sVOGZL2Xdbqnepaq1p0dZITEP2YJkV7sEnyhsncKXmd+
MAZMmWufF7zk1E+bqIqwF3nTFuwrqUd5nc9+yN31ipnQdDrPZ9KjrKGZ4zR4rE3BdxjHY0y+Jcrv
dMPsjeU+W9iUramnqdWqo1kz5DUCA7+O8+PEtoUww8b31nksmpzk1mKbbyvLbLgPszR5tLjCeCZZ
KWLoUrYzJ959AtnkARuycT3NhslkyHU6JCJHj1gVqwuH8OIyFnOA/b7X/W4oiyo7tut4ub+l897A
feYdCctS8CWnS1rG+W7Yun2Z0QWhusE9CxIvRi5M14m+zHkJqAVm0v1m7CfvvneOnnAZdeYbRbsp
80XHOPjIfCz2j1MsY0xAMXLB8k0Yqd8D6DDT6yVdFu/sx+w/Qa6E67qbEt11x5mt39uAEdvnTPtt
/axoR1b5jdIEljVa7dabYKaMba9qrzg3Zm7GXaWzut9HWtCKo8tUU53c9tFj3pUATsooxQ/WL5n/
Lh+tF+0tX6XsP5dOVifqihkxxHETvFJVFXTXiQqATPSdqOyh7CyHeluVAeHfadN6N/S4CykoHnnT
dUPGrDR580nZmEi2S2K40x0rKvkBZoAKQ7Rn7FFG4cLwoUbROZlkogdB1/S0LKJYKA4csyKlqEy6
my1b6INrgka8JvTe0pa40XoxDZjH9x75vu9fxCTAC+k6ye+jkOk6yqsWChNCfLboMMGX0XWEi+us
VBRLp5UIdv3YtO+6uSBBa8qtQjasi2jdZ2FXU+VhNhqDBKhy5lt8z9pjbcP+xRjwkENlH1dSj3Uq
8kPZCxo/Jp5J6gpNr960o08Mjd1aeTtxtglPum8BtAxqAsJhmmx98e9HqeCpYsBBSsiAw6ExBo/J
Uz+4r9mcMmmhAH1g03OjeDmovBnieH3WJF1sTlk6eNF5bWFeHWxG6pG4zLY+bGLA9e4KPDAkIllM
DmldbvocLhXFIQomTPNQ4mWrX6qppyQy5cS2ncLEy+V1MuXy/dB41MBuC6vhC47adJRVa00kPmiM
eW/8MLWvxWYDGrlrYw/h2CZvlMwXCrGDOLpfy0z457zguTh7cXwpxvUUJTlVBx3h/b/fo7/fIk19
FOZXGyGr6Kc2sdSlbZzUmhqoWohHz9BvFUe5BD9R5f5jqdbx9b9f8KlgJBHCwzBA6g99I4PLrONn
dWBayb4UK0MwjD3l583rGJAi/KW7ZoMb8MfXwouF78sqywXVE3EqTrrWXQbXtNfTMbiNvIdj6uZz
5NvoT6UVqQnf8Mth40Rofcosjeo4g2aVtLs4bN9FWbHerfTW/ebe/V0ZML5U36dEl5mPvfz5T8pK
7qLKmWlhY5KO+bcKlPFDR8vX9b/ftX+6ipVYsi7vjMFo8etVqrDjaMMhhyqncroSWXFp1Kyr30jS
T9yvCFHy8u8jqVhcZtq3Ty6DpbqIdN+1mDwHFv4e6XhhiyjI/Ju+0x7cML93D32LlvBoFiN92jPl
uh05sgP4kOuq5DO+mZy5Xkex2utUJIXdYyJY/vzD5Z0UJkQDZKCGP/zXOxJErac4THPf7fAyaIV3
3XuN/c0c5Z9ueyitUOioaOhPVUAxRZMcWprKTM8xhH1t24WHtW3D36Wh/vYGBujRPKWM2Bi3RU/1
paK2k+uGxO08Q0mLN6fk7TIHbGtTs/sd1v/vF2O0KTgiXoYPPmP0X29duo0IVxq+GwJSd9xKPDPl
GL7pZPO7pNTfpDrWL2VR6nzctT6C969XkqqzGcMo8iJBQj/h2szXfJvl91naJHc4EAi7j6Qv//Bd
uSyaeHtR2S/Dm6eu5YTZv+xDhgdZ1YLayuhel4qn+ftV/ntw/j9ZnX+64ZdUyC+pjcfkY/3l4y+h
jctf+DE2D/RfhCJwkYaK2TlTOkYw/zU217hkg9CgqzNpQUH9z9Rc/UVOhNWdbe4lSWEvPuz/hDY8
8ZcK2TBEvBs4r1WgxJ/MzBm08MD9rB0zkEfMF5qfA4ka4f3XB3Iu17xn2v2SU+5WX3fZgADL85lC
YEwW725NulfOzIilXlNCjWlbiN66CeBdrGWTvvdmi3yIQOjTFCcMYd1Bjvhi01VYcCI2Wmc4fhzq
dn2VbBSiauI+lD1u8zu/pIHnegZfaXfhd31jiLL49UQv2XKULmRvzP6t+rh+10WSRG3umVO+S+Nz
QDYK4aQQ20TBwraxhJR7O9e9OAUyrSm9L4zs1DmNUU8E8Qx2Vq9mMhIlsb4ezYsELsYUPa/8qDP6
ETz8Mc9edYpm2bPfSYxJ0zxhsp972aTHC5g2OSfZAAbfnxDJeJNE9W4ePRtQ4VfTwpRIugDonIzz
bz56xTtnMlBqS1UH/FG8prspSyiEJKEuyVFvZWj2sDU6d2KhAHGxdgYgF2thAoKKztH6WLHtvIpI
1Ezn2OTFZ/SoDq9su1FOOsdDKWDl+cGHIJfusR17WqLpo+5O4RZDRW4SKS9iUJufS19xP1xIPPY2
z4SV564MRfZ+xGH/maNZmR7KzW3922ye5wjQite+z5eyKA55Ekh5WLF8IhsKNR8pINJv2SFuH+2S
8Zx4aQ1KsqyILex9NQP98NqyLUCR5Yd4lkN+gBQISK+oguJZZwUH1ItwLzgYui3Zh9I10ZEOzv5+
ZpzcHfAn6/RQePTI7iq1bs9wJkoi+chcBa1li1oOk2O4ihKHs5WvoD7A34l6QrLEBtQ6RqImVczT
JcZTURWN3nu1Z+JDG03UHxitNuIqbmU7vy4a811VG3ZbxdLMRPBqTEa7fO3Tr4JvA+a0CTOCHdkc
V+7neDJQBenxoJIvQRJAB5/D552kcnc3Rx4tSwtCT3pXB3nxSbS1eODMU1ZnNNTsS9gPM2CkqE6z
49RzQswqK1/OA6er4BAUVSfbI3qbT69lOMYBHty0LFz8fi2SqPxG9VOpPWajZhshECU8Hbs0XIpm
v43aXBSPKCruwNyFnxMKVwnE+hyhzimP27APgQkDksKFeEw2PLN3CH4KtagZp3cdOtjdZrKxfEmv
ch++jOxEG7yMdX8RJIr6MzBT0Z06FS/Vs8RmuThHtk3LKyyGQl9va7+eGa0Mn+KBs0K6ZfOAVlGV
LwL+JbBPphxwMIORKW4HNKjsuI7eciVbCYiuG6MM9JNenoeUAOBEK9r8SpVFN0PzTLbX89wry0RF
Rt8Q+AqIH9iB76wXup46N2leDTKb3/tTSrjUd9G4HjsGGm9mDPbxIZWWXnGr3HHsXYPRLM0HSHJ+
2kIgzZ172cwBjrXAMK495mHdvtc0b9Mg7qbgfcrZ762rAnpzqnIJsn1RQN3bhbFvHmYjedg0Z9FD
ubQ6OfSgLR+TKFbx87zFC7RDKSpvOuax7XljsrScytCCHSo9dtvwL1PwPGIY1m9tEyARPdOjHSdz
skGBjg3wBd4U7LzMYest5o/YfJp7cgD0aiQk+3HfI6jRmjGM1V0+KmZFS9qzzgW1W++ToeAQGY/+
7E46qgOFOtb18T7WYU6Uuc7YxdYqzfsXyk8NwaOMc9NuC/EVI8KGAibEjO58xdaFfwenZP5YbzKq
kLpBaJOsi7P5UxTm+KshRS6foefM7wJsUp/Yd4uXpk7DE+UafnlEgdj6h0a3qqbpOeiSK2zWUJlM
mUWfmTrU+tDYrZhvwuEicqxJf6FslDnGvyCe2nFXOr1diWiiKFHHLXdjWSAFA/6cMCbnxbh9GHDh
5jsbpXLbj0nZ1DRmb/0MF0tiLl7WgASC7KmlO8Tl6JhS6oi291qAet3GQgD+bPz5TRth8byE68Kb
4HIHsI93DXJChA65++/d0bB+z7ReJvT/Z1vhbuyKrP74P04f++bXPRJ/7cceSf6FfyFiqbURc/8g
uoC+f+yRPP0X+3KJjeoSb2Ube7Fu/GeXJNhZES+C2RMQ0OEv8Uf/2SVFf+E0VLh4yMMS2oms/ZNN
Et6NX30y5FoVUmXA/yJirkRln5ytygLFaXSSPQZ+HTFMbiPEEwVfB4909URQi65NmudNHZlzNRXy
fZ3kJzelVyAhIUtx2JM7R5ohjekvtjk1JB6SWBQSJBGXttwtZr6UlAWL2KpOBn/+VYumtWMOQUM9
U97D0NPuW6vHrhtuwHdB95N8m7C4UDHbR+a26fNXKYHDeemnFoZbfJ81S7cf4Hj6HZiRNU6IRUp3
DBlb34cT8NkGn/eOTCkv39gNLzvyDwe4Ui/wYL2N6+mQeyw4zp6qlBZrI+LkLfuzei9s/WwVqTlU
VMAd5s3Id3iwUzp6kfelU9lh64NlHxs83rHfP1ZTru/nQQbXZcDOyZrqW1Xa6Bi7uX/wmYp+w1f0
gUxKeZDgDg/0quTXMqMLuOKi93k0qts6nIsXJIAFgOKg22Prnx4zWzUzINBF3Og48Zmta61fKgzi
QGT1izabOZiaDwz8xJclLwFS99RJzodaMEEiEjNRtdqr+FkoF+CifaO2OzdswR2+z7o5zkluTkkV
h98cJa8wjQOGCHqwIeTEtkreN2FPeCJYZP+QFNK+peoL+u2YIcw1rqyeB7wV6Q7hY2Wyg4jWM9pC
J4CZe5d19ls0lJkCJlNs01EO80qDcES/8gqKKmNmjbJ7NolN5gDCGVtFxOgMllk9g9IdczEdZqZF
72SuwuVT39P67vXOvydM0oNJnkopXjs/8Z9PnX1RG08dq02gmZuyxI3k5Yauajb33DtXPGsyjrxN
HlyQROVS3dC6bu6niE8jLeAgJUO23ccd7bjSR/9yfGvRdxMEANsqqmET+4Z9tyxuMqnqcyPU1dS0
4AwZhJ+SWn6o2F42ZED2A71ob7OYWt2toS46R3lufX12mw5AUtrrkPX5nl1werNu8pjwfwmSFy2V
eyAt6dme1TNV+M/ywrKRnrA4rO/gEN4lW3VMwuwW2Tw82JBNDi3RIzNsJiToNLV3xUGE40a7a0O7
30jaQN/R7s7a4j6Y7LmsJgah8WGp+tf2EtnyZXlefAkceFqeE+bdD+Z6CF5SUeV0d8aWzm7+cxFs
fMWs3E//HfJt/3IsxnsgsbtFuTPLEYTLIN35sbwtYTn4a0zbcX1YGniOLRijNpeQ+qrpGAFYyrI8
vip9etI7x6fqRbdhBj6Rj+rEpPq2bBeoHmzap0JT9rmsELdNQAFo2t9MSm8POuW6aY5Y7lVUejlb
tq94bZ6J/GFNJFzJD1kRMiIB2oE2jNy3x+t//b/YO48lyZEtyX6RPTFQA5bjnER48AyygQTJBCcG
YiBfP8erq7vntUyPyFuOSG9qkZVZleEOck2v6lGnBAPEeW/uszubTU+DJkU+/8xJdZOkf1yeKkSo
kmPnpNPL2JJhseA+l5neu7VissIDEyXqRRUR41FXejznuo8Im+FNks2GCur0T10U90UGeWa5rnio
B39r9PgjopDlGXfj0QZnOk3E/KbiUunuE//v3hLTcoD2+jVX+RTfsm51NmNK4fecVRGmxFxGHA9q
LMLymhijt0ZJZEDiQc0Fo+W1AT2Nj121sK3LmkhsMpMn2CqSWazKghGCUY2Ce3Ylu1jn6z7JN0LO
27krnmKgyqmQX8QTecQlQf5QLmSYDPG+yNCW5LsYk9QgHskQdj/IRI9SyOixLaPUJkEjLlliIKxG
RWhYJ8jQ3HrRTAFsI8BNNVD1VmoojnHcWL8wX3cwrrr6TdSVWaMJRVtRLeFjlWHDuJ5qP/OWdZfr
pLs4snu6sG0MLw0zSVD72YrD/O1VaEwiOtY9wCOFoMx6KrLpOIZkmApgzG2apafEIZkUcChYo9s3
N5E9X5lS4TZrgnXXlM9WMd5jCtng6sUzQLjrRkdVdhdVPc/+5EXN3Bm17BmGoYnnn5hA1h4wNZXO
9krV8neQ+ofYj05VVx+w3zPYprxVHGonY6Obrcj1t2XZt0E+fJdT2lErQDNAXucPrWV9a0EZwkgO
BCyRuRLAmlOdcV6IsAStlsVttjpHCSsLtiEcNF0sqrBbC8cveQTaLDYjgNTl0nxHFmHpoq9Okwyz
HzMWwZ6IzE/Y1qcxb+VOxfm69CB/luCtWHpus4iC2TK907gYMJsRaiU7t80BVEa62TQYYCqXSNWv
ZXnvPMSCHL4QnzJBfQrU2TsBqA3NeFO0vM16F8T2MB088Z6Kau/QB7+i4PlVBfk+E+9+ezXojLfK
nZ5jMUJub3W14epYLQMLSk/tB1k9tIXZufV0XGKf24AEn6vMfdw3d2iE55S4K454CNUKiydWilt7
kceha49j5W5mTMehdl8inbwRlTwZM5xyLt46wcLVZ2cOuKzZLbN2iKvCHwDJ3xw5Wq+pd1jU8Irb
/2QL51mELjbLVlwgrv9ezJPuVLKzDHZP5BGY6LP7x4+8rZN5+8j+dId8E2TCWkkcztHkPaF9vc3d
n1IVB1PGt37P4wV4xcqR2aUurEMTtageQXrPqWVlD8k9Llp3jWf16jnGYZJxPFZdvyMneJs459Fh
ZVwW31qmx5hGAZv6hQwVY5ithY983IXTRxoEwD3hwCaT52zBFtyGkdnrUuCgkh29DFSKkEHPaF8g
eEmnyGsyxWdnfp3HZB+U8Y4y+7Ww4StncmxOkvjwCjfGo9HhwSyAZxNDgWxYbYco/OFm3RCRgCTc
xSupovnITlKStBQ/GFKOSRju+MDWXBrruUiOdQkofwn2VTtvMyM20n/2RPvZAjlwMrFZeFyAQdTc
eO0lkqQOq/7RxtZ4tQ9WQh9xoK1VGa4j3E+W5ghaS2ttZ/nt1UhDprt8z7vfQeFfpqp7s615Ryj8
AFRq5zXLZklI6OF82MiCOr7sGCssusUiMfIlbYj64/D1Sh8T2rDBqcwjyr1hK3UzS6CT0oofOJK+
cEAWm3J8X8oBZGsBUdmUCkKZyPhBw/nUlz98lcccaB+dQpuJA+nVTzDRemZy9+R3EWqWyS+tBnta
jerBNyXtYsOYsRn26PHWJJ5Tte0S+zFuKHoQdveoGTBMb+5FwutwsjZeMh7bha17KLEcjt3emryN
Pw6r0emeJodymprAOvdE2dD2q4eNi/cZQ4X7hrMDpF/lVlvH68JzKLj8fCMhFk7Ce56d9M2qn8Nl
uvSN81TXoKqNvRtE/5AEmoJ2+0YRkEb7Y9J0w43bAlucAafH+sFt7ccgNYfJTj8wSdxzFKdd5MYe
xSZZ5N7GEDDw2Rdud1OOAU5Gl04b2f9cH+S7EislT06zL7ywXLf9i67so1ygljCT7vIGr47kbR0C
dm4DF4cctGXT79T8iulxxWah2FWpN+w5r3LkXQU6PRBpTrZSpbAKPY9LvQmIcZdbEdrfcftVIRdQ
jYPPM3JdZ1vaw6/KKd9xnHzYxRSdPFVsWXzxCMA3xIn/1amqbRr6R8JWfG8E0DOeC2apwjXMEN4Y
aQ7vREWfvWfWgykuDoZMppK1wl7ilN02csZdlxPyLW9LJ7q4MZDXj4rdeuDeFXm3N5U4Ei56v+Z+
ywKbF3UiVPB8ODE2RzTkPkpW+DO2uay3Xh1AsaogKxPDr8tg00esfHnGfGrf2WfY+IKUL8QTz2pc
jlcDa+One8zeB0wcQLZDLp4Rx1Fj76tKRPu05q2RuVvkNH+b14omBDQX7UaPSn9kJTDiKqgU2KJH
J6C819MkEsY82EWIvDqe1yb1rGMGip+A8w0Hu10EpjrNyVUGRf5LA/xOZ3UIu/pXQu6aIqkvdIS1
a30ioNzPmHSt+LuQPq62RKOBZqfBegUN8enlC9cMxpw2T3YlKg8u/GiViZn1s4vDuq6085FEVvQe
xKy+8irItFiN9rxfWg6QqX219LbtUwux+1dSQ4Pg1+L5tkOh2vVUbW5bfBdA8TEFlx3mCApX0B1x
A1ztxWfHzb9gO7yNPJ9pQ6DzJxbXS9I32y6m72V2vkpq7TdTqp+sSe3qelxO4di92jp5HD23fc0k
NT/Xd2mU3wgBPcYa9+2SPnhzL7d2A+h3kD+dFqeWUuS1X1Hxkivw/e2PJic+cwmFU3Br+/YFxsG2
K+ji4VNUNIzWuJHdLSyNG4T57j4LOeYhtOe3ldHZpcHOdZixMTKVFm2IuFpkQ2itsqxsL5xwxc5U
oXMcxtx7KnobcjyeD4zCKv+IiAmTkl6wUrn0jPgEj9Z9I5YPEfeYi4wRW4Ipwa1ZRHjAe4+R2rIb
0626aPR3fbGIG+KMBZx3mhMIHSuWahurXNw/poEOC3WgGi955gx3WH8EnpolCLihajzgJPMH9pox
DU3pxoJXyVo5tRvrpma+HfW+ysVQh4esngYIqn0ee7/YOPgAqfFAt3uB05tNYZzu0yksAc1dXcVp
xtyxMHrfN6OB1USGVmH9itJLmDojh27RAwgkZYsTBMJHXiSEvW3Kd9d9EVOC0S45xo+mpp2MD8sC
x21UXG8NsgfSBoPF68BzNOV7Q4amOkuA1SUu0cG8jUZaepaO5EmE6S1ZWbE7Y0UpXH835gwbo8XD
m+G0P/hZ2rgXpZvCxoXvp3gvsUdBcZ3jw9wq+KVDET7XJW+CzvFFxUgGGmiNB5ErOi9d2HjVVKtL
1BPqT0mp8w3yLw8DU+/KtEl1O8SUp5JPzpsHpKNiDrZjJ8bsLrCE5+/avFuWZ8/FJLxB/xecHMMw
Wc2hlR5LlrKsRgW4Xl3VibPzXe6lNp+vYyf8ez+TTQeiH/F9q1SkdLzGrSKs74DXMs5OVWcUgdTK
a3PnkC251M7Ks7TV3IJahTZMvxUf1DGqwgrO6zjJaRu2rK+AQiyYO9mITKq9FOzUKfRYlD89ZaTh
rN8c3BL1O60wNhngsqCHCX5Pb2VKwVDfu5QfAAEZmMGmEYdmkB5scM/Wo3aHFuU3G6xzhF2AJ1M6
aWDnfVZQONQHkP9Hl8ka+1B1fZ41VXCb+UHAXp/9nbcxCK7jquaXGAnCuARV4vp8F/6Sdbd+B9cH
UJHARmfy3PuqPefKKujDHjzLhE8HPMMcHSF0JNHa0ZPx9mUcMevNvZdZYCCkumumwKNTK7TEo98V
zu+qCYcvrFL2w2xN3e+6Z0Ipwhw8bdske7L03amRpn5vQCWSrshpTTqOcpb2eggjDLplMUMWg4qD
x9Je9GOCG/hksih+yKIoSjaBZtOx8qe43fnpZGOKL2B26SR9g+LQnc1UzA9DJ1si9aOaWX72yFcY
jTg/5LH1u/ej8EikM3xqei941GlQ39r94D1INiGc2arROrVdM8DHLL3wtR8z70FjGr4et7N8XBde
1/YrX3e4Acs5m09+WcLClWQFEEJSL7zn3OStJ5Flx86KS0qGVH11e+bKhZ0vg9fJS/o/sg241seI
opCUvMVTpRznDmVf7HQ+22eMX5wXrJtUEqilC4sZorSa8uhjFwbV2ErazLwitp9yHpdv5LmbU2bV
8RNIUuYRd+yu3iODyuYxjF/K1A7fOtAIvKrTiK6uOZpYhVdFssfOuWyzrrO+c1VAbO6NVf6iLcFD
XoyFA9gmqS/4kNvfVlzB2PahxvRN9kdkpP1wxC+m3ts9qzD0Je3v/CC9yEIijlY8Xxja42Z4zHRp
sRDoYvfdqTt2z4Uf+AFQ8sB/taaGaSZWlJA2DsDTAVsxPlkXbwqXFyFxMi4THuIKZtkLWutI+8Eo
8QmF1zVC7TIku3eOn/O4Khx3D5ydxZczDMWOkpbugPyG7Q1v/X1rBYRIFloIneUjaR9HaEnrKKDu
A8VzVmp6UoZohOYuPDn+4lC20ddAWQDLbEphpb+tfGHEmaxoPtlFG9/HceA+jU7FAcFdOojaafc8
yQTaGNJzt4sHb7qFQORybG0eF8ovL5anI24uJzh7GKsPfN79g8MThrGjrbbj9OzkKAM20sKhCDXN
cPj61nGCGdZvkSL5LuR0zonubXXQml3hZBHEzpKre6SeyHgRSmp/GcbkVha8Tr1sz21VbGD+venZ
e2olk3BNYUl4nsr4p3LpMYOVLxhtVMdmOJwPA7QO1oaMHUtEx8wy3IxBF61qFobrxq1tLk42qYFC
aLbq1ty69Rid3Hb2OPzkzo9f9uKVZXNS7mQ9+r/ygqcTlT/Gvo+g87/5XXaeiYp/TTjwbst5cv6M
DA7ZanalgSFj528Fxb2/C9cp3gncuadoFptgSlrgehG7WpQY1R4Mad/w2GPuAcDe5NW05/osk6PB
5/RWqCr7wdxO3j1fnG938Wk50UqkW5W7xQuMMOvdr8Pm4nTSoVsmo+cjbrUaNmRLjkmSD3glSVqR
RQrN3WxT5jKqHsp+IHv/K4P4e8KlD2hpsfaDN0qKtVz/p7EKdZMwIcGdsnPz2fYu8sTY6zunKspD
oD25TxehOHOpZV8JuRJO9TBN6EJDdMZbthDPTWgtTKbkbW5Laz8mJO2IgcHTqe9iXoGEtEgZEUuJ
KcdJw6OMnF3Hw1RLVtm8yFl5h9dbckrBJi361oxlh+asSZuY+Iycxdrbif2tW7A0o1gLSj7Bvl8j
7YVT5RwaWyQ/vfKoNKlJjUxpvo2GoT/UVFxsIEO7m0koatxQ6mO62koB97Am9XvoAMIyKyS82M1W
ea69KuroxbfdjGI8P7uprVKCgun9rV/Py73q6ncgC78zM22ysuOsovHuulV1GpDgifRONSGi+GT6
8pcoxNaJtPNJNsOmKCmjPYcIJtnfPcmB6NgElOsgpb9Y8EcuLTvvu6GiDiWlXW6HlsWaumekC4Re
I+y2d37jPZkxhlQgl4YlsYq+7KA6s4TA6dAve0Ld77pBuazpq3JLLuOwMe1asBXqB0dtA/OT4dyu
OGgdmopA3dybhyj2NdB8PhdTXCsdA/M6QWjjPvYuiDbZL8ZPXOCeMVse73uMm2SkYzBVFdG5wKFc
PKt3cUGnpDGwf1zig4faMd7xGq8n/TFwK1eteZ+hKzFat4gVGN3vC+/NC+p9N7SnGEmX4h8ON44/
P1g5NaAmzs7D7MSHfpmcZRXky7KSba/WUwnuKC+AlXWufee0PvJwaq2snHupDnDTe9XGVwCox2+i
Gx6Ch9xxvCbQYbtmNaMXkr+zHguYZL1U5daO8fgIS2/ZwnzM8GRQ2RompqF/dXMkcx3qHQ4Sdmiu
N94DYeLyYA5b94IcpIywFo3WdOym/lAQrV9nSdo+jCNXTF5gKAh5keDbz3YgBYqbss2bpzCSt2HY
WcdBlM8kLm7sePqZJnXSjT4Hi7phe/8r/EvqG/snJni5KmucDA2Oyh9ibMCOkvaCjVp80B+o7vCF
gkGa2uHAc3fYekVRnIOyor/M5ocZh3p58O38q//LhM+dlrBV3FydWJA08ph9Tnwp2+TFRbyXWV2i
29tM9sORdA4WivyB1eChDNQhSTIqYwNiX4zxpATKQ961204Md5XXb5spe+vNoh5mPayddq4esk57
nzVRuUdoqZReRDzpmJZkcaZPj7GCiAvI2nZYFwWMuXFxV61fU9RH4m9bsl3ZY3Ptb0blnGxEvLWR
46WLuuEXFpPkjiqJnWf36aNVLUhuPbmFoZkI8poZ100YfGrNOpHo1mzf4mlH1elMdJS1iyB2hfXJ
j3nRxE2seBWkoY0QOO5HJ7Z29eA8DzxKNlM8taehKvuv6WoL8ykv46KoHp00Xsvq2pvmP4rO+rKd
eF/wSAwQAflGT05vVnb4lFdsayCurvDbHOdInOPcPdoV83lYfzQz8ZLKnEdR9gziMOTcBnpftyAn
Nk2BpM6DPSymHG1cfjuG2BWujXUGXYzU/WPTEiJz0rsiaTdzllKx1gh/z2lpPviJTHbGLn7NiI8m
sZ2XgVKrASGvyqG/0s5xlQW5EabE7q6tRN3rVAq6u9i2BEkH8Gyc7Z0F0/esWv2excmZFABLAjbb
y1r3tOUqkEdb3ssgwuX4pjr12pX1E8fZ4oUfhw4/Dzx8ExwhTq5yF8WYsrDNkMU3jncak4Yuuiy5
HweZEm/27rL0B4AXCHJQaO4dzLqdIo41cSB8T409fbXt5N0Z7Dw/aTwO/rbLnGkzTcNVSU91GK0F
tyA8NzqRDHVqbvgAXLBnDA6orIo5gogzm3Fx58xB9V7Hnvcpr5pbwd/S5zdd7yeizEQ+mNvajiCJ
rTdNKYpyY2NaYoSBfTqwRbH2nj2iOkeduYPnEWyCJpG3lu/ny6ZVLKJcgoDfKmHEQI8pfzOMxuwP
M7PuVTHwACuo3TjHDktLxODfcsaGyByU9vW4txnM1gl4yndnoNn+ll6mGXGzyzAU8futdVHThPw/
JpC/TSBXQMB/bwL5SMuvz6/x9z8ZQK5/5G+TrPOPK3nYxeIBu4kyIQyvf5tkPbywCnusF/I2dmFg
/4f/Q2AAYeX/Fz4ImgtgZhy0fxtAhI2nBKoQrFuczy54YedfcYBgvP0nmyyuaYUBBX8BRhMM4ig/
/2yTJfIZzCx94KbVvjcc6BuM+uopbiroq7ewYOjSTti5WbdZ1Pk7bTk1yUqrfZ7+Kq2LGCav7hJ4
VLg4WBmO9TGcJA19DYftqm/IdabSepxV8OqFPAU6myImHAx7HaCjq4jxJQg0c6tgSVslsWGniJA0
hB7sO7feqIb9dT0Gu2GYfvGEUOs2kol4CLK4Jj9LJNGsGneuvh3JFpK52Tq0/tCwEWAJnPHXPzT8
lqfGDeJhizcuONs1Tzc7Qv2tohodPPZq9G/OAoW0WOm7zZtr9V+Dl9BgXT7wlQL+vlYTs3dh8h8a
plc3Mmf+p/cYFmCQVg+KjjLtgD9w0mQ4qzmmtQfcTwUPAt9s+scBIE+InhV+Tq/CFfVYT/JIY03X
n1qZ+zfpYFHGiw6yyiaW1pN0n+DyiOM45+OeYCqMiTEIt1VZFbsEIm+qsmvtJh67XWvN1a4diYkC
V0XestN0Ny3mu8SC9tDYc8NTEEO+LLPw4rv0VzL7DFvJA3aVd9ELuH/W/U2DkYDjHTbmGmWjSLr7
JeybYy+c6YhXubuzNFXgOHDqs0BxYl+f67Xl9PExEz0lTwhBz6TYq3rVmKr/hgS07NhvW28LUL7z
7CfOBwdzsS+ztjwkfH7Hq9WPLzBFSAVPiKugoa5n07vQHDEdUg6rvJuhH4nB5OUyoQy0u9xKcMxR
Mj0fmlA2CTnkBnony9R+7bFMfB5hI66Dvu5OxJxgDAc0pJI1R+FlNcO83OTnYO7kSvaeu4+Lgc/Q
tyfUEirqvutgqt8CkJKHPJjL9dKgpbiTkz1nRk2o14SOcx/jdIz9lgZdG1UvYiCFLoZIzU99CVjc
sc90SaWOTR+W17yg2A2J5d6MtRRnn/NItynjjldFMXvWPmqL+nMeR7OfIXPv9bDQAW4vo39wdCDZ
bGY9ofjwarIMI154cIiPNgEqruuAV3aHs4b9LaOQi85G/s/5Toz4suZwr6o5QmjvRvErLKyKbVI4
7SPE18+66vSLcBP3iQtn4UpR+abz8umBOdvb4U+WtIL13Xe8sHOVGWvDNl/E2mtTSrVdtfcqj8Sj
xNArk+na4Ep54AhsYt1FpbNDZ7bg0zntzospdp1AGfeI3R1tSLmTqD961HofhpV7Vtn8gPoGpZXI
+UPlTXszibt2SNjjlTVlk155mVr/1PRlS3WWPPQjNZQKyWHPZXAhOfWUhdVnbWMBS/W1+ApTdls1
1w/MfMx2KG6XOiYg6H4tHmF8EBztnobDol6HTv5kCWBQKye1LkFrvSmOrAyC1Mg5ON4PGOwPRpWf
eWTLnV3V1mUqCvxKYvl2WmG+RlPc5RGCbl3vmxlqI0GITRDFd8myvJRht4+YcyFvfo52/DYb9RKV
LWs8Ue6Ca9m6qplz/W4L7H/vkZ8mwRNTvuS9WYX5VnYEdkKP0XYq4q/I1neBXJKPlG4AInqFWi32
lPyO/OYxTNSlq0t9xon9Ch90R+AfIx22pM5Pz9gSjn4i3oQZ1b3tCsgQqX41sLh97FmN0yXruknu
E6VPTqPErqrkSQxVA0rEuvFB06OnEzp2mp1I42yr4WLmnNXXumvcJ6TUbl9kM49GZS3p86Q970/j
6mInVPzkuBGlxP58Dgo+vwQewKqpwkvcYzSZK7KmavGW1ayYf1xr8leVE07bZQjoXf1xqVjYOTpt
1zwzboMZojcBzOI0+7V9Kl37EsaJWjUCYIaBmHFoC+8GnYLd+VJ8Z+H0G1Fh75FTW/luQp+9PqUZ
6vrkCuDhXvKNc+AEP/w5MNXBly2IYnfaomDfUqvWbpKRd0rfqt8RoFCWKP4DCfHnskAgujr3lbHt
t0FwPw1pdgcMoDtMCTBXldgPo00JcYjrhHDZH/hrcCLy3t8lfQjIA/dBlvL2zHxOSGjrVL/r8hqN
rveKgk5yvL21RfPGiuylEFLIXeAYVOdsMiCCkuVFlqpZtRmxaiY4dBCKTJ4SzWFnRrwbOstsoywo
WJx3xWMo+NKclj+7tmvGwy7r+70FlPw7aENa4lrONcAF2p+FgPQGOaPfh7bQe/DngYKuMibZeYQh
HbIu97nAl6XHVu/24bijHiW6IFqwDImuO8O1Lsbia+hN+tRo/rlpJfUZuB8GMx6QVznlKv9hSMj4
iyGE3HwlHgwhiFo2yhWyISbuEGv6FifldV2V38BKVjhOMTjlIbWNvgeFji/bu2RXsrnghhOVXthY
gXj1Wa1siQpPn5otErze3pFb2bbXZo5OQ5H3MdlPJzyHSmxM2pnpufR5DZ5I9ud6a5d+j43CnwbR
3E9ZilEjX7ZlgwOVI165yypn2KZReqCMgeaq+tMbkq2mP9kOaw43gt1C/i41vqbEyBicrPs6ZUN/
5IO5lyAmFGt7mAzDOvH0dvxLPmJn7OabEL8Wz23eAOtmMnLtptZZFvMXHrwb32OlEU3yocnmep00
/r1lpSMuCd6sfUQT/GI0PyNJ6TrKyz+BxDan6jQHQlNNeM+FxNeyhNNmmMdpA1X8M/NnFz8kcQpW
iSuGoS0wfoLWlf2M74d703cET5W62Hmj+JrrKbvz667dYwJ+q2sKWYYujNe2h0Yhrgu3ufZfUj3f
JkXUH0Lt1OyG8MoUog0xxZYNRjGuUpeAByvmedlE3myOeZA6hzKVBmgFmuUmd+ORUneOgxb+V9Td
Nt+bGb+S7Kp35+qYxJAMeAXUUwr0YOyjm9oN2Lq31O2Q0c9+jZpGQwSi/skAVVaJ1jtdBeJmNv0f
XeY7rfmrSC5JUVLizRjmf2SdpbYhLn+cey2eCwj0O6tFMlI4bPtg4/rTaz5HeleMeby94kjX6dxj
sfDfPBcHgIzn7LksueHbGrtekLDFBy/GSxCu0ddAS+4JtA8BK19x8iW+bj4pu970ilxU0/dYoMu6
qWZ6xuyKlZFhNRpyxuRLFf1CesLU9eAfYHcKtc0E6+atPU55zusgBoH1YGmmaSguBZgU/CDN0p7r
fqJUxGGv1BrwprqY13k/p3qB4lxPwW6cknLe2fHwBlVjHrYgqpx2UyaBKG8DUeEHM9Kx4iO+N/kg
M+g569Il/bsr5ZJC0I9nx/roHDkdNfTWrti0JbnyF4iGubt2+jJPLtg7ZIorwp3V76aKR46XTuJE
zSks1Njvdd6NP3WPU4etwbIU8wXvCP5Any/3Z7JiBwUJ9VMQoEpMRik7T5vkJGyP1miHT6V/FtRY
nCspE/3V9KSAkF2pFTrQ/ppkCDJiSV8axtpT4w/TOhc8yVaTw/brEGUONceyc0+E5KjU5LBhnTtE
UW/Lzm2MPrDy+OdUgnqIVwWL8fYyumXenTErJM9Qo2hboBlr27mwK5CkTTqdhrSwSLQ5QXuwwYHU
x7gMS37WwU154dcVi9uF/8VngMNQG6gD4OvYjfk5Fc1Lk3VMx2VkXzx/NpxJbNGaoyOj8pl1oPcV
ZmUsee/RerxpFj8DJT9rFjkFcSSYtYO79PzHgPHa95lBSjkS4+P6GqcG9bJPqu6jmgVYqJqlk4BC
0uBZnoe0sd/GuBPqBObc50lU2XSDksN08w4jUNY2B6SpSTzmCaaSdTkRqHusUl+Hr5ZCc+N4N6dy
xwZF9HvuLoka4g8jOA44PD1LGF5qLNipAxKbyrRa7Ku6ripe/n3s3yp47s5psqDIb6mD7HHCi9xn
/uWZ0f4QPR957yRkLXklTd5N7kRsjtsoBMjQV9ZnH1w7Peoqal+CtJjLDS+FcjxEbfQoe4tF6jKr
dLodvaU7pFO9WD+BA1h9L6dZGkRV67oeJ58wzOeFjqeL6Hn9YV8EPnOqezZjcgpEBtKsDcwv0fXA
ibIMMtG91GPDa7acORg7GQ6Com86/CuCJM7cYZsfTPSGc8d/pFa9PKZF6eGy4G3TwmfnHAtvsTVT
vvGrDKdRRqVd51wPdrY9HIPFkfdKy/zelq1ZFyMC5qptrv2rvbT1ezhG1j3UPvc9SpIXTkxcnxY2
42sqMQLmxm23HqyQlCbRvTsrxSgFVUMQ/UP6MxuUxKhfJfMkPwHRufNGotCuukb14UEzhb9y1uvJ
W+qJOvGGnIXE3zUPZz1hX4ntTu/CaOrtta+tCE9O1PbhyeAvKTaNb/JnFs2ffW77t2kdtjsd0YEw
BO5lsc2wLfgCqni4tTM1Av7LHlhxkt5EgT6VCjs0p1iruGPR+GfWWbfBiJGHO2rIEb0dimu1Jrpq
jA1PLHCC4VO4ZDn+R6f6N51K2Yg3iEwuWSPQ4whERH3+e93qf33Nv9P/U7T6v/75v1NM/5nsVv8g
S01gCZIAyW9P/me025L/QJ70yTq55PCJcKNn/a1ZQVEnhE3EyYcb61xN/f+KZPVfyBXs/YHBWgC9
4XcFfkgY6p8VK5bX0Sia/oOzRMP6zhS+JozXxpLFzpSjdzHpUGOBi1gEz462sIOs8eu0wWOXezF9
E05riqb9IK/dwkxjNCP02BYKEXWDcdpV3//6Nff/G1EfmfL/ce38iRN4+l3/+U8VkPyZf7telPuP
IMA6hvHSwjzJ9/Xvoqcv/+FZim8OOrob/MXF//fQmxP8AzXTl3+RBChO+4+r5wrhVwpoDdokocvr
v/oX2hwt779gibhAbY8r5yp5OhbAD/VfwADQfhjPhYgIRo/ZjXCC33MSO3Sljzdumvis/MYTPMjk
FNUmPrEJeM/dTO4C462ljRfHatv6tvYnZhYmCA8glTXwegbZqNZ1JME4IReG96hzUbwl3oSHZ+zj
sbjPM68zW524npb8VyhCZy2akXe2v0Exue0PIc3pvExDJ14hfdYxj+q+fIMnZW57XJagrYaHoio5
dlvhNVkKYPW6O5P5Nh788Kj9cGPcPso3klqOh8RlHLAwBl8ReGNNlpcXfs2YXlAr29+E6FXLIXXL
NbipYkOT+nBqcOJB0iqsE3Q6ClY0FrhepPeK7iOKOdj7Yu6+lNdxTWjnTAXmB8mmejNwNG9WFpPc
yTXl/6buTHYbV7Ys+kV8YN8ANZIoqrHkvp8QdqZNMtgFg02Q/PpaugVU4U0KqGENL/Ii05bYnNhn
77XPvQfOarNm1jVM3Iq4sZW/9xu8l3icdtjNbywIOnsId12fTN1VFIlM5CmooI1Vgx/z2tceDwkh
/BgrDg7FTGTGZnLBs5irU58tvxgY/uqZmTqK+y4j2VUPyG9mbf2OxnJhkw5bldYONS5sJGVN0d/G
MwP1qgguee4gLj1/5YgRyi+tYxqW/LuLmed39BrhHnPpAfvpF4JI244Frk7IYOO/nGH22djGeedu
8957NQD69VudZWu+dUyguTMWlMa20avb0Vv060Ke8GmMnOFG5fq1KzRLS390a7iMpkgg7skbj4/t
3hTyOHbrFW5Kx+fI+trqqFyzAzvOAMZZU/9VtoiPntUjGq0UL9pR2aMFj2o/RZjhN5VFP0voWXdN
MCJ2QgnUHDu4ZKaTxv1xn4UZfnOjdLQ+knRfXoLesmCYFvK294JDijDSZnrNsefQWrJFa5LpjpGQ
Xiog8TlKrcD9JEL2SWl1BKLOMSrH73Jt0cnXnCJ6q0AJc0KN+FcBz8CtzZzMyITeWqHSEYgBnAfe
l7qXPij2vZEdx5k5PLIZ1Yh9TdtJERmPic7vuK2vdfDm+jRXXq02xqxNYJ54UdI1uBPjhJLOQ6P9
yyugSHo/tGn3ohvOCWcOu6z8LOnf6DUbY1xVZtK4M1bQYvmkqOwXEv1eWu0pk8OZBQFpz+jbLwm0
Y1MfNqmKzoFVpK+uztPNMgqZENOHyeE1Q9lzHxUSqcFv02HfIlnWPzY3U8I1vXA8KAWpNqBsJ99r
miQvm+aJeZ3gI8jV8YJtIGKdzKOnPLVTN9+zE2dVSaUnkCFa7qhcKjJi4/QlmvGMIZGDkFk/NiwE
nzKiT759pR+m0lhOo5pukAMEi1sE3U3bRRX156MPcLnwJ89JdOsSfOsdNLm1bft9WAykPorAzIkB
ilV9mZ0xkK93I2wba0/mYOcWs3ca7bF8YJVCGqTvlbxkbYsy0rO/uLfxmaDvzzI39hhjrO8pA/mU
BEpzLK0CLKK4cZatm7lhIsjs/WLb9XnOLUMMp2/erLr0HwxYJZjOjeo3IiL1XlGnmu4n2tdAg43g
XGlkMwOK3CewB3OlDqrzm52hDf8uLcv5lks2OmPy1acAGube7Ilp1BSxxeT8geu3Hai8nbEM6gjN
MDIPpWJz003ZC/z8KsPylBF/cDHt7geZephaVIevv/OqiIfdAPDFrnNoBZINbqX11wBvcuv0Q5bw
UXJhFdWubcl0IYG1040h1agSo6TMB70zUysWRGs9YdOrb0XAIkkEvba2CkW4HFmu66xQB79lKAn7
MY9n7xmER0hMrM/qLUO3esnwoFQSz5ExhQdfsJwjBBTu2S6+80RVp74IpnOE5QZ/WNkfskVegtr3
OBtUJhvDTY4jzlg24KXSMK47MSRq9peOJbod09YwnvMVN7Jh6DsvQj+E+FthioLkVYDIsyPXP8ii
8B9orpInpy+aj6kU+cs60ua76Wz7w4m6h5F425UYrAHiyReua6SMKXiwXYKvpeU++CwWzM2ad5c0
8n7EUv61kXpLdE8zjEWemrcVZ0a2PFkz82io25Vwda1GeDVkcA8idB95KYWnoqkYyzJ3vgDCrZ+R
PeGwu2G9cwyzO0sLgsx2reg0W1NFVl2M9ko7l4oxSgHVtIgAyZXYBcxEBdSmP+mWFJCNdLVjfK4p
SJumWCrldFvDzeiGYneBMTddyRRHCHRpr8/UM13MWT6mAxjDRPeUT/ncX2n61lE/6MaFqMltYGpK
UiJyIAojYh9GdiDxib0Ddvf4iQe6of42NI7FYDd0V7J+ZJPgjCjUqqDZvhijat36qnnG7IsCUuUr
z8moKfv2wbDYfAnTAWadZl0vTsiw4msZJL1n9eDkivqNYHmyod8A7hE+CzUOmH+mgFs1cbvIa4jY
duYr4jpYX0ipRGkEs8VkOd1pGPDQex6vkhXr/wbL4xZ91zzPV73f0fl5DomTbjzqqnjue6RV0LWG
jxIZ3QKKQ/EGlXtpfe8vo+Oi+pnVZSjRVG8A3mMXI6NxxrQ5fZBSVPZ57u1bS5Xivq/avRhp9BRV
86cRJnTbiXBYSlVXubWbbnheixIUHcSCs08CCxsRQ2G5gyIKvwIo974UgTjZvRM9O+M8e9swI3vk
25CiBS/HRk5zce5y55FMNulRLpO822V9Hd3nJl9OUqQMqMgNKNeZNZTjBlsZKb1ilWpAhO6p+Qsl
ZNu4iGp+D9p8FOd4IApyP8z+SDNYCEdky1a0yZ6zAd2ranC9CXOAAe0MwXJ0JbNUzDeI4WNdFtm+
ujKQGZIMJ44kwv30BeLFvEig1/BIGEPT2xw6A0WEJAlGailZ123C0WArqm22jAehCgPD2lgYOmEr
1nf7yTX0r4BYQBhQGa+ENKDVcSkdjN60E5+RBGMImHc8kV7r3002Ny2wY8rbsM6Ayg9PPTJAUrTT
m8pzlUgLSO/CczQft3BD0zgqSKbOXGlxOQO/JPAsuFFQpfiqWvmG8ypF9PZN0myua97jPjmThloS
2XrpTVrbU2KkoZFTaTyW836VdGnHWV6bLGPqfCDkWiwSNz4HMiI+63r0Q4oftchtyINpdxhGW8Nx
55a3iuoHpIC/EaVj32I1DS7pMmEKWsGrtBujkfatycvz2wsstXPWqr+Ydceey+9jEUjxkM+1B3/I
X7ITobUbj/69Pd8yY7pTu5fF8fJ9NBpPajaLLJ6Coj8VRotMLtSLTTiHMoUy/wOe5oDSQ8QVG/WV
DMAOZBKh8w1til1H2Fq/fLFoaZXw95E2HjhkQL8qmoJsr27Tt0EG8640nOgTL5k5JTlluCe2LaF+
4clN/euQp/Zp8ZTetWikLzlvZvoaCWf4sSgz/T3BIX9x0qr+1KueALY6wz6dKpJamQSuH8FK/8qd
kvC3uagcQLYl/0AksARbNu8XsLwsdiCCToRw3BY0jSoA+czeUp2xcvKkFBCx1zjSonpf56n+W1HL
vZymlY6FfaPHNTqGhjR2Voq7EX2SzT1bg7F8Bkg7gfmCS1TtQxumwXV90pPMqWjSuIQ2EN5L7rlj
tmvLhjUABbLNboocch1L07kNon4G/lwsPK42uU/kK0UiHmL+v8l5oqWUhwYyYvNDpomVic4i7dgw
2uyrzB0NhMVs15cgoDvgtmyIJjxcWsR2OGNPxs5/X+WwRthDMuLpXcYthkU9o7J3fYqm3pOfHP0Z
qN1OHXkQaDobo06OX2szWNYBxvRSnvsViOlYC2NrEqUkTeyV3QNog/lvye6vgOoDMHizpK73PLDB
Y5IcA0/uJHk8MGPzcqkxxPXPvEZqQuwm7FsKUqsnvtagPZXNRAh+rtdqJiyOTj/v0Nz6v11+5S1o
Le8iLfcBJvIXUy39OwRUUC1Gn+OosSce7DCTqeIQZq/uZNCWN2laeN910zoQJaLB/Zjcqhl2uZ4y
D3ZY15DW7HP8bkrdX8ko7BDz6KuoOA9tmYAfZpyMGya3Ydj1+HCqeBo9ljkO4ALsKbT8MGhGxuQR
Yxao0xIqhpGQ0yTHaZl89XvKF8hO81LNN8VQChhJ0A78rb2ST0s6LcjfNDitt8TGSzcZOCb6n/PU
d+6urLoKPLwc3NfUqH02odXSl0SgEWJZtfhYOsqWVxsAv2I8F9hpKO9AZqZotrjeqHVd/6rU86uk
jYT1wgCjUIbc6TolZeWhmXBppHXWfs/4kborIcZ88w3qBcSGmvLobLple19G0qv2wCsahjinTRo6
aqYkpQVBXDyOZtFRDMLivd9L3ySPW5Eyk5Y0LlWR+UBCpvRWmSzNKasu2pcmI6iaLBnG6CrFV6R8
y9xKOMO/5HonLC0LudmIMBRXCxEeANbSuatMPclkhqlPmNsCTLYBYixuTRYb+tEj37TNLG91yJB6
dD2lkAzC3QDBRlzGiPUPI+nVt97lfTuDzQLqT/eBtbi7PEzDDPAULptrsHp8m6VUjxGle1S5rro4
OBPPgPcWTzHsA45yPYN8WJEQhziltsKzL4FBitQtp1OVmXARJEMNC47Zvp+whmfcA8sIoY0FB/Sr
pSrnS4N1ZWOtzmBCwm+KN7EOsFiiqTDKY2+ZJjNvzpqwrNYsOxNb49Sj1exAvdZsQpZ4VUX+FFYL
FdhzZ/sc8dxiwXFjaV8fjckM5gNSiRwu+cqp7L7PRCRiA4YydluOV3+yRuk2KXMzxdoAj23TY875
iNy0NDCxG/7NLEKbMDAr+62qhPGw5FXPSyqk+4cZ89En7JWMIX16+Cip9BOFe2sHwj8ivfT3Cpwd
yQi2syQHm3eqM7IzE0h4jIzMwWLj5J9VNoOuCUETspWzqXWvYADUXHDXnouwZW0OL3DWcWnX9nmS
lsmUU7c73276E602613h8j3kc3E75CblASyNYrztnB8a6Iu3AcWCw4HoqLU8VbJyf3NnFs4N6ydy
FpEwykNWdCT423SiRWPkMldxQ4lEcx8CwIlK3KA0e2WbIZib6Pu64mWFzJxffhKYkGfVcd/dBRI/
zkEXRhRdM/3jwU3DneloAISuehKyfTJDvtrI+2uMqfmmq4B70uqe51ai2BjqnvzaWZnVgzYz3N9X
m3QqFsIJ3fAkmbSJmXqXFGudR/tOx7D7OpS89hrv1E31NzPrlyG6h6iXj8q2fmpLnO3RDLYlefC2
n7/YxRWxGwxHeO7Uy1WwZnuy1DXkcGxkbwYm6w1Q/3sVtg+hVX94yn0qTOOOliUPFDlLFR93Oo6T
9g7g0x1SzY2mT2hDjvGLgOwHpc1mHAaFl9QS7ssMAZlGKO8Piz37b0XDCw868paDyr5mm0aGhrQw
dUhw7BFOqmDeeiNsywGrAyoRFUyhMSybkjP0xuqrdFs74lDL4tmsqZ1oV4ZOrvYf7XCVWJP9mIv2
VRGML7we24wPRa43MS5kBYb5oyE55hxMYbaE9cK20t5L1MiV/AFVAfwIgQ/684XkD7aBVZ15P9+m
i+Id5ywD29b5zoMKka/+IyrOpbUaVHN/F5KF1JXHc8viSOEtVGyvJUZK6BMamxlYI5EEZK+Mvrl1
GOHTUvib1Z+MTbkSyamwhPmsmBsJnm8J2jtzqhhL/OED6uCaUFsCxLIjsmMLYJf0EN8xb9FCjAiQ
e43e1SO8I3MYXqIlIKcWtXfSyc4tBymWeuyag2juXrrB+wXo5Jx5sIUnPXHKRaXpbmCzrLeWP98y
atl4E4IDDi+EM0wswk9/ssb1NpRkfLFw+qB7Kt/pqjy2hVGc+za7J20DaMy+nYbFfXQqX3P6uIKN
zDE6EdGVxx60/MElQr7xJZJUMIbOhmOPvGFxVhxdsbxHuZFIyQ/I23/D3Hqif0Fv09XQW6uDhFVV
t8ryZtxZ4rH1+iDmDJly8XXFuTW83tk51+885YiKd/KbVRxcEZdz4FLwabYV9TI1WVe6xeeBmvbm
zjLE01pX6EaTXO4iWp6+ezc8+ln6OuIOKtrxVDt+AMFluUNM6DZO6zzCPNuS+SkOADmKPfGOHVxt
7yDAX54xLJI+rAHEmP06cp1N65032/KgAwlqgHwdryEuJ57esNrq/ol/Ru7Cldvjep4+BMr66iqG
X3zPoGwlnjy8b+bB7y2FuGxfiEKOdyES2pUF+az8+tET6ccY5jKOeIMzbaALmOlPhQqDufPi1wym
aUGOS0qcYSThH3oSgqc2dwmlcGJWEWn3kdQH1tu4z0G2ZIuJZ7MTd0MefhKZumkt75O6bb0LrJBC
JwK9mCozDXff+eiJR22zYr0NA8yhi9WTyS+HzyiHkeS6xbGr3JM5EBzLl3KI7khnao6RAmLmruhc
PKbE3ivvgLCPMtp4foYbubG76q8igIYFuIzOZFfXp77FXUnVpv2g8tB5JnK8nqcGc6+S5lvEKWuX
e/gTR0HEEsuHyLe6X/RBV1VPSJZvH1Us2AWFCpLRHpbHPs1X3Htpze05G4nlWLROYU35BvqNjN8L
BklKNoCE8aaZ5u6JDpY6Ue4MobbObwKty2OGzzgJrh65QRaPKWyltmyfw3p9cALnOWPM33RjF9xM
ql4OYhkPFQOp7dp7pjmYsLMi6QuHln4q8hLRQuJVQFjm7PBslfAGkJnIthe2ddMxpBzgmeyQIG+4
cYlLRNyzztq9KXMVx5LF+aEespWTi1jjSRKmsor14NTDJcB7sq3L4m4U5svS+Qezl5JMu5/elLns
foyVKSAbrzZAzk5xqNwz7SLeZsnnYxONRx1gA6vrFFv7uJyzTFgqDkrnmFHIuAFL279LrzEP3Spu
bSc4UMNWXpxKD0ALp/JcTIP/QUHMHzdcPVgANq7HcHhZLZ0/s/thfd7JMtGhOs1Yq/ZZ3j+roG62
ubJPdNQRgp46hPG6ebOLgB6ssf3OjOxb9k2sUw70tTcPmML0b8lN0pbs1CBstHVCT+D1i92VnCYd
5A1OpPytpT1xK419llSZSxO9DtwNh+K/QhufwTLcV4psCc+RY+FWfzng8ILHW2x39WEI8/c5TLee
tbyA3uUAnY0vviv9j2zNnIRrjx8+7DPK7iaAPGbwvYba+4u5Yp/PwWdaNG8jH2hoWfzMXWcD9YO4
VPrHuUwvU7r+2EBrt3WnAZrowqHdySZYc2QDVm/7kXQ3PnLHJSlQtkk3Q3sFZtVmMeu0FGNNO75i
4X8XA+mvsAtfg1R8cDr5ddbxrpyLNens4Za5EFyAg6Euo+nHQhuJG1DY1PeUT6GPW3oCPHhRav0C
mBNh+u2C+45+vK51L5MTDqgJlmt/VQKTBG41Z06TLBwmAj9dxtA3TQU2/REvvQsvnNofH7huUbZE
yOshuAPVz7dJLRiXaO6do8AJd/Ng7BFgAvh8UftegTG7RHzLfz0z7b9wn7ybwFv7aKOChaYq1IH+
zmPxZLBh9NIiZpkX3TJxETiF+J3ax9RVc43jjY9gm2K+eCUehYQhRAIxU5+mrJH0ooXB+kJUG6ej
rrQ1cCg2oB1v50pGNS++amrvJkSFjM/YW0E9kmFtB/E4rd2MdYVyRgGWuNX5Y43Vip7egf3M4k3h
SfHo+C3R7C8mRKMfonJkBwZtAcvzSvBrPBGC5hB2Tn8qsQsRAbP07JUXfrsgv8thZHqnCoE2AawC
WyGn+GOPaIYpriqJnWWFt02L8HOp60uJ87amZ5YXaUWtFFEFKHcArJUHxL+BTqMLE9F96np5a4Te
pU4b40/BtXZvwfWF8Awu2SbghV0Gpfla7rKaJ4yxaUJQ/y+Pm9trlg86JkV5YYbFkWaqeGqp7klT
4SIgRCUIq8H+69k6j7l1SPRSR/7ecbJh76PvulTAGmszbH5rFO6lU0vmb66wQSYEuzKPHYnyDOSl
39w3V0OcB47ONqan2mk1M4WTJaVIK9p5CSf0TANN7+C5M7BFb72gXK+RfDtLJFnJd7mW5bcwGrJ0
LJpnygKb1t+NfrUlbRL/3w0Jl+IPJYrt7/Af1xqEPy14xiLLh3826//zX//fbAuEm/4X24Kqf5ri
3+oM+P//y7Lg+v8CtuuYIckqH8O9gyngv3JarvMv1w08NGYOOmHEH/13Tsu1/uWYlmWz1Axcz4Iw
/9+mBdwMoWuS6kILxgaBb+H/YlogLvtvKS0sjv90XJD3CkLUaapQ/t3zguQ7LAYk/x1zDxn5XubY
VbF9yzXHleb6AD470jgbgAcvHOHCPe7mT9TOmEzvJcdyt52D15rXLCujN2fxT32e3QScqUtlHQaG
tlZ2B62JBizQ6JPZTaHEN/Vric50w1aT1/O16ICApKNovrSiovp06mi4NbM+Car1gUQCdbiNY5/m
0mJpkn1ZgN93UKcBKszjdbAXTO7zd5a22NyNjGV/d+XM5vVTF06HQpBvWsf+lWLPbOtKttSdJ+z7
XFk9Dsj1cRi8PcF9cSncJnz0RT0+aLEKIDpDtUM+sg6z6mDA+oQrUqO9G9unPm1frnYMhx30g83q
b9N0AHfSkczYnEag7ov6iELVJiJ1GFOUH730przLUvBSUV3eytEZmJAzmZAar777yUxYBIjjFBDB
zOux31pgGMiuFUctlg82ZB6hKPAraz2fJ5tittFCQiGBnlRkTve8fcVm5LWLxzSiPDd86V2DqRUC
KXnzl3mx1aFGqnmwe7KpkYPsNiGN2ovBrPfR0t+6UXOBdsDWmABhEJt4w4Y1eJNG/+PY44QAGkFJ
8KATYICPNfM34tDe0+wPaUalX2z9TK+riLrimXtVf6jwHp/sAgJk0PRZu5lb9YLxi9ZGg2N0GAzm
u+E7AwdV8yUK78wwvyXkH1OU9w7Y5hFL6SmyUMCVn539Ad+zi1J0hW3hbGnEdljYaria2Bbnn+F1
qsLotu/NK0dHftbWoL+haPSHxqheJhU8wvDP160n1vsaz+SuDbGM1H6OsshoteFldbb7eYmdwOZz
5Pg8rGlwrsgOblJ7aoHrGvdWKn5ohN2XC3lnWfsnByApi07AjZ0q4XKw5kK9R1Mfv4X52irxqsKS
zSCmgu+80TgACgyts2LV55LDubMB/GxrszaSEoz8IZjz6RWvunPCzrTs2C0L+EvlI69s8Mxhld07
TZ3DZ2UdjseTvIOv05/iGtot0vmFlh5nVwjl3DpONW8DP2IOQzuKQ5D0B/LD+U66KSAED50gM+sZ
FELZWECniSXDMRM3UTd3f0q8Q5fJYmm/Au4ciU+QRw+6JbpUpH+4SasXIDU0ccC2qNjz50E2POAs
ku/NTLi9cs3qJQAhu8lbi4vTIru4XPGi2qu3jZPVsWeMj5MKu4uXZU28BF394NnLN65hfQndtj5N
M/OraYlihxePzIRXka9PlL+ihvD2BLPSBN2l8DqwQKndv4yFy3kms/NTEHjNG5gj2lKH1LH49xQl
fGxLoVRW81cbMIpX0iFPqug1vLBpXx9M0xZx8Q+G1WVZ8WIZqXVHwDKYYop/bQi+62gjnHtL+Uhy
qXwp+dQ5qwTNY8B2l/APnBWXI0fHaqRgEb/N84kaQVOSxpxW29tFfeF/ubmN6JL2RnnpKA2NVbR2
ySg7JTfl1HA3weGKYq9Rtc3tqZyvAlvNmwpk5SToEPDOwoEwwSJAYSCOHzA7c+m74Vwfe39mBG5a
k0IOoOKv9chvxCAHhNA0jX84bT4lAXz+AG69C3kXfT/b0/qndxCQimoejxT/Dd+ia69UpgFy+TI2
0ZFlAI8Zoyu/3RHr4xAo5I/ZGNGMr0sONGI/vSinzpPVQx0mIOpPr43F7doT6qPeZcUvFrgrHAYg
b/iSWsBojV7X2HGUdaPGvo45/NlH+mlm8Dyz/zh3BHxTbVk/KQczmhZyzWXu5fMhcDL3qyJcewy8
3hRbn/sEEcunpM+V0R/HKas9Cnh3q1o97os0wgnOBJ00GDCOnscJWC2yutieEb4jy1U7o8EhXuiG
oKDUXtZglqnbLeSPFCRDtsBvcqvpU2g/vLPtbMDgbPUPWcXuMPemap/ynNuCs3W3UXnduflQBXCW
Grtxtcaj7+n5tMoyTUpernvluYTTAFFPBfLH4P1YXj2i5qbmJ92k/J6Qq9I4Zfbm2Bf123KyQ04C
KWXoEgJoeDUvp5Nzhh7RX1hr0CxBcRUNpuvQuMcFEWMbtSvRHxuJHOYVxyqbtrUyYiie8bWjDdA4
G49GZuMyWftzW+brxnDFGNsEpAhKE/Z8KANhnOuaFZ7QXHW0kLPIqDBaIU81yUzOMe6lAXaHLoh3
lvf192IU4jlzwuXkjLZ9gwmTv9/VcEqXWctk9D04r9YI/mnhrHPoTE8mnK+v+Y8RH9s66VuMgC8e
njukdvpxZZBytvbd+oHBKIgHah73M4XzcVvz0Kvk1J3Lcak2aYkBMNdrcIBwMRIeAf1B96KdZFTT
QsxoufoybjDDGSjYMHBVhNny61JAdMbm5R+MuZ5ePMM30TL6ZHb0zmoHqkh5c8slyuO6StKpmY+j
Dg9tYD7zKNuVrpQ7x/RIjkPDdSLes7kd5tAAKSUbeggMqRUjSREDrbGgu9n1xNfZ+BmVfS379Pb5
5L+zeQRi7E/wzWmjCb3xvb+KoO5MpGv050Mo7epn6tfysaEX6XWYEYvHvujfUz/g4zGau3rxcUkJ
y7mUZAiSKnCLt3CeoseFEy7qVuTtWl9HhL+QS1gtmScGh0cXPb7UDFmF5+z9udlZgTHFswjuaheC
pgohs3RmXGo8WW3uJxTNP/q1gs/euY+0VH4spjG8e5n4qI3ZOnsVHNWC6UqOBye1SU71icuJ7liF
KPdOSG/Ioqtk+Afqm8sjG4lf6PdxnvMWpk0eLtAVrckRGwtXT82JS5PNMNUY7shFtC4agt95BcHN
7tk0TXkIDCi+XpnuyoU1cC1xDS3dT8h9Oujuca6fxkATn/c/cBfscse5RRnGVenjzFoXRAUa6KO/
c7s8UpIKOkbzfIh40scTO4lO6ds8lLcjk9ZY4AMCe3bf8/osxVSB5O+JRs17oGs7IP7zzh/tIC5w
y98QzoDAykLK7qMXY10BDgfLr9m3w26CRo89jPolmzUNY6ngxOwGH1iI9+Hk7xpG5xNwyhhv42+X
2fyhfpLUYlSbwJbdrevYifTmX0xWL6PprTG2GBCiFvDVLPtHhiHRV6d4XGA8Q1QgW+z7lPF1drT3
CnrIe2803s3BKvYk4ni99Nl+bfx9u3jxGpG5dbNyPRjm6j2GRXAj+1Gzz0wfWhulgXSuae4H7S1k
g3CgFBZgLC9sTjx6cSVJdtbF4t50iorxOucBzm1gBDoGlm61O6urnlfS/sQK2+VpsYeJC35kYsuz
cxVgajXEuo/M4ncASQhzdgJA04h/ytFCwnkNhozZ0rwq/PUti+aQWHUwXnC14oVeOXw4fkh0ToSH
IcoCAG/1lc4ZGu2bVqzQs7nWR0+F1YkffUVZHp1jq5TaK9UYW67d9MVMMf5OVQTDCgvSlsr59sSB
P48jezbA7LBtkJ1DNF221zA/nZRdm98FZos8BhP13mJJfXGCaPpR49g9po2Xv7u8zhJ7MNebitI2
tlB+WKO6k4+Jmnl5xowH3R07ar2VEXYC/NnrVvoB3H8nhQZ0XcK5GpmkJ+25dRUTKMSlCktvIKYf
jdXlam1i59qt993alWbs2I1120bsZwMYCycdkkFrnTTdyq7BSaRN+w3fWnlGEBX3DYNVbDXDcCvZ
6uwGA8lXeot4gMFJe5VTGe88AsLPETTlDeIbUJ+AroFw4OPRNvXOMCe+Uoe516+vW4qgMw5ZpymT
Hf7WGbKNn45wjazXUDZ7yFK7wN4va0F43D+F62+Kp8YJ7V/bvHKGJC6AkfquYKzPakgPtsguKb3b
lIrprWjTfYhpoiRhMdTTDyN2f2ytHNK6qz8UhUqJEsNdXt7DNT9YPvPT1C77uiOltnGWkqh+Kqa9
0nhSU3jiR96v193AyIFHl9MdVDNmfqJg9tAxJU6Ds8uitdr5KtMHT87Ze1sVw0nXa7Yj1xVSSurd
qwLjduBCNiUtyASet8bzlFaCfrTQz/6aePJ2Yz+wa/aJWjJ6l5JjC4gyz+zDe15gNSL1OMR5QCQq
1eQ2yWOF7gHWuRUb82wnOY/En2EdeRcrJ5rYTZvqa3VmJFOQFfpNTH76lUorgy3itO5p9dprcwe3
4omU3hoXrPFvHQ+LidYNP6eFkQQVts0fiikC7wG7sSLBuRZIV6BkMXY6h6oiMubiwWJfa8LYFWOO
5cftoxp71iJf4T6IL9bOzcpHjPdQzBTYdByPdzADWE4D+g8pJVFX163l1EmLqfSQcqZjlzlNJNe6
5qxEURxcCZcMhKQYfho9+VvB+uRAKAzPRhX1iazH4ihDa/ixViO70bJO7x2iBZslHMfzVHW5Ok1e
Xe19HhNHC7DSoVxkd+y0/85Ga88G/UrNd1h4ebqSm95Q4a6LhH6fWr99HPx23REjwAroqL7XYNBG
1olE1L9WRGkq9MrAuc0Fdn/PCRYexOX01vNgSAwFQ38QU5pQLM2GtJ6aKSn8YcT/xqxYySIkPIwD
dLvq65yWV2+EJUDzSWl9GKzeKSPKIKgaONL6rcLHysELB9ELOQt5WtxqPOVhbf69smqsjTmwCbR5
I9/Uqwe5LlWZcTuZJNwJJbqYltmGnOoZ6NYSyB+WQD+uVNTBXV0EJX8I2T+gKKfzp1OvWLthvP5P
9s5kuXEk7bKv0lbr9jTAMS9qQ4KzKJGapQ1MCkVgBhzz8PR9UFldlRFdlf9fZr1pszbLTcZEkSAc
7ve791wbvmfGUD+2ymlLVEI8emaW/IgTjzy0E4JHDFzrjYkAa79osysRe3mSWhNvulDrnhJp9vaq
o0qN01zSc1fnjcUpNtWanQdThvLAubPfch3uwcodiuRqM1Ugauthe4jZxK6wm6EpAfQ6UuE+nMqx
tXCCGMO70vDooiBMuMr4oNr3SKrvqdbJSzXAKTNNr4I9N6WbkZnKG+3ZcNkKZcZ8EaLhDEVi8r1p
+oAZ+QaN8xLGjLbRZk5t1vgTOvv/byKLfw/3LZXH/17YxNj/axSLP/+7sOnJ3yAR2mgRpkP6w1q6
xH4XNl33N4cYlMTtbGimja74D2FTur9RgMkAQWqa7iGG/lPYlAilHuEuj0ejbpucFf4TYRPJ4Sdh
kxYKk3Jwz/i15ToMCnbTrSX3Fgas48JZ9mN263IdswHdRy5JIllpzleN09xlB27QemGi0E6r2EA3
eorBMT0LzXqJTOYpq9hT7RJsGhsCCVjjEsxKTnRtUb0ydvoMfvE5C/3qpq5UfkSa+W3UVfQ+yNq+
h2xqm2AnTN3T0O86PWZeotyHeQDrRq4EqAmsxcQ6Nv0YUurgsL8D2ABKsxCdzf6T0Sa48thkaYPf
y4ZRhs+VSznq3mAcTDbMjgKkWFmBSTXV3zxFU3wRIHIlUIWKR5+oHY9emZk6oHVjQ5Mm7NKkGIJN
t3hMMbxcLZXOlwWreTS8rNkHRsboFeQKE1S7OEf6mL33djgdSeUtpQ0y3tsju8VMEYvgqVsToort
8jPomoLILeF0XLfDDpZOeW6inGIbCq02LdZY5ZnmNcTlfa4YZDAxayWTHIM53M6qRrmoxNAjUmb1
wnqukZ5XlTsGWAc5hS1NDWRB7Nh+yzDRAjMIzRtU3+qUV3lzxfHyUJGs3gdBSHVPp7HDhOKxhv2M
z8C0zoVtjN+CXpqrjILxWyLq/dHJ2mkDOd98VK6Dg56z6Lxixep3oNQ9P3f76gUCI1YhuBokzHhw
HyaehEulr1MccuZMj5gW9DuXUfsTXltn68ysPXaZztfZoOZyZadZszEFzk1/0pLmXs0KGojeg36v
Gq+kP3KM5p0hUvRRkVEkpWnViXTFPhegL0SltINKXM6/NIScolAzXxzDNvze1F5ECMl30lPzPCDA
vgR9h2o2t8BQ0r4ymPxXFG/hDYZ0W0eLscQgwxrRt5vbL3Q+cf4ZInPv4DtfQLTs91bktsE9wfWh
k9TKBYc0gb4LBLcCxO6XBW8Gjbk0v0AC4E0dUPwPgtjSZopdak5rM5lXilz4GQeWOFH+BsFi7jom
gCmg3caPK3al+JiJwa9C9hFUg4rgPp4t4ECzBe55jSCqm3SOVcZdN2FaZPaZBdQwEFeDiEHsKwYw
OQ3E4HP9jFlifnYs4bj05eS92ndhqFMxZGmP1HHQ64dBetjYrSrkynI0U7+vPQtdbwXDiWIRUSXM
NyHOSsHfrMKjTWkponBkUYKkxnFbhG4ewjMwxVWGTu1Lgss7jWEOt91QaedJWC0HlESdY9m4bCkg
3OFL0AdiNYyMdwaTi3zP+I3DNomks4AXvXao8jwx7qQipRTIYkgHuFjcwqyWHosQR3cxQXxt2kg8
abpRnLO+g4I+tNq9aZWSRalC94kKsxswznoDUhMAW7AY+g9n8oJrqC9IqAn35GNLvAgONScW6tyo
L3EQMQWNPQC86ruKpHUI6kUPLSyg8KB3DIHGb51wMgzzM1euIfh/iZKWSFiWUJiQECwAqdE0Dudd
wyrvZqyB19KWDjlVjiTkOUJyU3BcDwpfjcWMHGzoSlFcBsHVSzAiMrfU31s3KYlYekNxnCZqMTSy
fNDQaWboEJ5c88KXC9YsfccBpotZJeyqa9gbWg1OveLpQpQrpiaS6T8gvdKQlxZgFPUOaC1Lh4+h
M4fpJbyWlAag1k0THGuuO+zIozkHbBGct5ohzW6tQHdutL4i7ZPlun1ovMkEomaVlLEuO2FZdfm1
D5sWO5vWioMueiKudAvGJ9eKmxtEp/qlasd+4n7EAIwKP92XjXxyCOY+2GQ83hQhmU8XEDJmENhR
+z4YF+AjD+T/qEKeVYb//nTeuvte3n4QLP31D/00o23+8bpLYftP/7MBSNJO1+57Pd1/b7rs93lu
+L1c/uR/9zf/XgH/OKnvf/3LtxIC4PKvhXH5c9r7T2etq7orfuYLLODJ37ckZMJ/YyBqGow6/rYj
YePx+5YE88VvGDJdG4yAR4DoD1sS6zcGqRa/DFySYCfDzX/MWvk7GuAD+GwM/VFn3P8sIM489w+9
8RS1cgiRkmGw6S2T3SW8rr593MdF2Pz1L/r/nJWAAaAP+WHG/0FX45OgLGPDhoVMkjc9D0TQVl5y
k/YHpeXpwen6eD/P6nbykvc/7OIuv3fV/4+iyy9ljC/hr3/5eW/095+ErZa0DUs69JT9/JN0uPRz
zPz5gcbkA+tukOEEjN8sT/29w5fJPtf+X7yS/q/eNJ8hWX3pmGwHuSR/fNNkywwa6TvGoVrA6lVs
5EhmK7CNPSdHfauCgCQUGfZboYf1mjgEKTrc0ttZstHQQURt/vytL9TR3z+QpXj3b2/d4Z1zXdlj
skf9hUrqeKKcPE3LDsHSYB5a3uvg5jFVgeYhsgc8k2jjPufhpz9/2eVt/tnLLm25f7j2MLgNfQIS
eBiWcu2CPP5CAsdp5LrXP3+lf3Ft//gGf4VYdDo2c2bvGYT94VPQeYMeQgZ2dr6y+L98V9ryTfnn
++JbzEPPXUwEfJhcXu2X90WmuYZ5UKYHkQVAtRxKigbMij4VHitVW89stna5pxOeOFgl9TEpcW5T
gqRzXyW98bt83HHbbgNX0Uhh+h7VGgcGM1kbT5s8L9LbqMR8hxsTiw/FbgFi+aCJ8h46hH7B5Q1d
XZj4uKO7CmAk9Sv6a8DF5wpSVi51YOA9HmWzQlhunogcxOu+77AHRRyLdcul/ToO3lgg+qvNRh6+
hLtOOM/6o3Rv2cbIDb16mKRpvWJv2hdvshG3RLfLI9mWR6RfIulJ/yJ6RLuJbrZaygd9BhLoEYo/
l6N3BrezwyGIOYC6Yp4uAxPn9IgEsaXWw8UXS7oe+pa9rkNuxCbCOJcRD285lBPXCvQHz1AnBo3p
HdzsTb0MNDggwDclHIKjq1/Bkd82cfudTegXuMyJjWW2a3H7cH9R9C2iN3emoavvtiXSOjrR4Neo
2FSmPmlD/qoXDUYpmLWhtiubb7YcBBP1OCAZmJYHAA7KJ3Cm9mPj7ZtS7lknXvupvYtT+T1N4IPX
Fiw/l90aSDUw7tTorDjbsbHpOtD9MRLRYDyF+rjji/IpgkismqrkB8veXcKCqxD3K+0Nu7lh/sno
MuJDYjli6p/T9B4iYQcayEjuF8gAyapuMrarLpDRejklwYxoQoLOQJC1TZ+2AL+b4CIthmGTyR8o
7Wdn6Qrypi7faHHuPrcdgEw5Je+y1BAo2KMx85wIQivWnNlYRk00OE7Uhqy8UmI6cYHSch88Czl/
Qh7xXtKEkdWsj5zRODRiZ878BCBYAaaIphl8fFhGZ8PYjDannaQdVxXNRUV1SJzq25hspqUwJp2u
ma6BTWMv50SEiSlL9kXUHkm366jP8SnSC4I+gcYkd7gPhLyOEWO/rmFg07hXl5PBUkXha/jMuGvy
zQxjfqY8ZBopcdbGbO9l8hn68GMCMo3VmaCOxvCAovfkxS3qU6M/SK84gPQPI3mTyXGtxmyXYfwB
r5yBG2uLT82cafmrD25QnyVzqyl7VySjYqbivYYCrD+ELOjlYNL1SkRdWLghaKBwXkc6qYn0b2SF
ZNWBHss6eCUrd5QrzyLiyfLqagjG3H5heYmLLTQRzbKPeZPuwKZLcXaJGdndjqK12y4rblTqbuzo
NlzqKO7JJxyMeiZ2gE2Fs+r4zsazo8amSrubrrpLVb8tSdzP1bvlTozeP1T3JZDgOjgaguRC8tUK
bZPpl1B/Qhld5ZDaCT9o8lIsxVuQFjyh9nZErv4rKThFRj9GxthhvFXg3cEfRp0/5wDbyaK66jhC
UjAaP/CYjQK+A8QxAO3CtmzaWAVrYOzC8Ue0OoEKsURipWFvhPcade/Z6JME40RSH4PUXccvfLxe
M96PmIvGiuj1cAtwn0yxudG9xfW4qUvp61F2mKcHUfml1E7QLdHkAsKF5jHWPF9kVBQZyOkhX2FG
aiX8iw53olF9s/J5M5HeY0wsZqZ2pBfxa99JYKDsazeMDemO6jbLZ5mXhR/T21a32IRa7splimzi
COE29SomLiBtc3lvwXGrwwfGnpse2Lyt1I5DHljkaFuRQlM0Gzc0XxXBKzIhw/HN7BEbtWfQ/flx
8hpCuBKrmL3GpXly5Udcn7oYiT0Wq47IeBvpjI3rZxunDIekM7S3txohoLA1xPWbKa93lsYom9FX
TpfG3wAC2qZLS7+pKbLGH1yJy5xsLNO+55C7GqgAyumSlnO3ZVC9Nq2PeXiwI2tZU84FSRdyYIl8
h425BsjIv3ImWHVPd/StV38MxV2In2kOvyG/bz279k0mYElJDGFEPSbJ1TNidYJbZsL45DRrZaHO
Lid96oOWH3vBQezY4HLBEgsOYZ3t9UQ7DOSut6VO6yNUAo4RILMni2YjRV7MT0L3lc5YG6MwvaxG
NG3hC3Dmp0msY9GYJ13fjnn5nNchfMr2PIR49+NseBjN0KPKrDXIdqT5UfXIE/3jRD27IXvSL77p
2TvClK4fC4iPmliNLWbUAY9RL7LvwcwClNBizjPrBGLlCzyFjpuuu4JIvamN7EZvqmzTauHuzzcw
poYI+MumwgNv6ZEdMXn8Ad74ebMU68jMseWJfVsJDN9TdU/ht+vpxUNPT/kG88Ip7RYqMxoj0X5J
F45fupp28uyh2ulI8qdprAbmmGNx507AePLqwGx1qzPtb2KYtt4CO5AU2ZZ21HwFc2Xik2L1WYnu
Gfyu8VgJ+wWIa0TlHO3R6gucHT7phH0BxL6EPhDmKVUhxlti04zySnk2k4OHIeKHLuEi292cE1XZ
ONXbrO5AO28oUAC2SpYmb6BFmI2QPpafGxAVehy+hIZHUIQzfeTdCmGse127GUwHqxuFL2r2XuYC
S5UMeZyi/zDKek7nZl32WE2oTPqEqcMjK+sfdH1sKcIQ1cXNeZl20u1LVNXJmQgaLTA9wL9oVpWv
RfX0GU1JSZtxuR2K6tzSXkZEIb22NnbyaQICSCKXL7SbrMjjoYss44wZ5qDL0hq6ak2UlBLOufyU
jKL0JOsuGACfBiMyNySbpmydIHaQvo6hCiKUssLL6U56EyHdnLxaPVA2hbXHXZPZDWjxKKoVcE4R
r5SXUrZcVjx3+0yj031+p5TOarAsBgUqobDWYmCi5MnmWHTadC1b/aWUJVahWjvWphJnmP98X93w
1gkU7r3I+3LqEIuSlSdYNQEOjJIjWALfdJcXcUmufnKPbLxwNwYlbItahEgBrMgsIaxN4CYO5L/3
eWnUd03WK7j05W6ER58s/VY5J5rZeppm/Vho5sGQMHkxor8bjvZcR+1rKJS5bgA2rNzJbg5Gy22d
SlntQg2Ur86m9azZSca4BKkHO3X9HkgLecYDbwnJgGEJV3IW18wbum8tuKYHyNYvZi4FVgkelMp8
DT3prQi5XNJWvxmtDG9F1n/A+tT5rqnkNJYEapw+uJvDdm3mbENmGBAytXZax5QrqrN+HQPDWrVw
4H34Dn7bOC9wcthhGD30eqZ572UA68CHUMO8J59Sj2n1rDsrh/Uk3bgCi31PM2i3iaTVsodi0N1c
RdqS1uGE9y1tbJ5o0smH7xn4Exv208OsdFKZdSUDP+Ebo1kf+FUS4r9V9C316tjbOEn42LWd+ii0
9sMi0RcBZmkFtWS2lTKUrJj5V3kPtcukXNkCVTqwPqxBh0yrwWpLInHd+OKM+rHtpXMhFo1luNJn
QAM9gLIOlTUj00q0EnYz7p8DwP34WAQ33eTux4yjgjDPS9zCDLHckZWznFVjoo3KfiB8Y77LNqnP
HJDYNXXTRqA/bzIoHll1NusCMBIPtNnbUWsAE3V2Sa4A5nDqAxwDpM1j46nzMiIoeV5mNAt7xinn
3vesHzDjR8pOSz7TT6PbEWknPlO99Ppn2fDr4xZQJ8mXYkcL94bylZVVPeKhXM+p/qIMtDZSJ6V6
KC3SrPRrezHGgYmBpHFq5uoi6/yM/DWol6o/YaYj/cMYRH64w0XDOJW5xB8shNMm/khREfO28a3u
WzcUJGHSdjdX4rHihi06Im0ujQASAkgoP+N5Cc8R7dIj6i15MmJ/tZW9b5j5Q05ZJyMsEy2Br17G
WrVpiOlrHv4zpW08WNPuwBkpe+2G73lzMtooociLSPrivmbl6rXuFLodbb72poKz2kFxwgbu7ZY9
Fdton7ETsB1odayVbY7LUuT5qY2zvWk+5zjGgtjcmtKg8oEyPkybkZMlGzo6W3+ed9n06LBEdMld
oswTsv8q6x+zKP4E49eNN3iOJ3AMoChUHys/iJLbejxTfvogxsrZUK2arR1dXAi0+7Oa3fPY8EAN
sROXQf5dOTWhxwEjDor6bV3oJ7OO1n97bv7fVgL/e/mM/4f0QhNM578fYa4/8s/y6+dwxvI3/q4Y
as5vKNS2ZWmI/sQfkIP+rhhq8jfDQPsjvUGDzTKO/N9ASbREfB38nml5nPzAjv5DMYRVSvGO5niW
xbbFdhznPxliykUR/Ke64gCmNE2Alx75EYhtaJA/b4Qk388Z3H4LbSwJD4ED9HcVNbRIYhGgxbEf
LgXe1YPDhH3fWksXFpaVa9Mm7sMYJBzksUtfqsX2SedP801UmdhXDhtRGHvhsFrQHDglauvas6fz
w7F/nB3T3Ha1mR3+8KFffv+Z/6g4Sj6TX98KoynNWCCZvCNr+f0/CGBUpHb0YEXNvoLQ8IUTwyYD
XtIROpA9IWvWbrKYeT+WAOtk8K5fof2Q1c5s52oZc0wkUNNvEV3KW4rG92ZYV3slG/XGhEIHps+4
pzYWr8my5ppGWb8NjUaz3mjFO7pUl+4gTMZaV8Y3f/7GfhU4l2vkIDZxmfgKGdJaNrN/fGN1WdFm
Qllm7STkZdsx/8DWMG7UqJd7EC3lIZBavQPGHXOca6ItXh5UMNgkR9se4h2NY53y//yH+j8/bMvE
i4hsY1jmMpL6+WfKtC6hzENvGO/xCjXsC5/oCdF7b5Db2e5IP8dFtPuPXxQjtesZ4HPJLP0qBbay
61oHy/4+50K/xa0CHB3P7EjXOt7JC8bNbi8Gy/27OePfSsz/4s1atsE9jMisY/H85bQQJCP27ZnX
rRgDrlJrZn4nyicSs3w7tLJ5j0X2X2isuiF/ET4ZGeicLjxETwdRkPnCzx+xDRCjwDg27J1iPJbM
k+kHCkPtOMVR+8XhxPjm1IH+NgRluW0LLcD9K9UjjNDoRkMTtP281TjOMRnsdkPX2E/CNbHexl0w
0Uoee/VOKS6xP8Ohd5/6qEzWFjaXh9jVqiOP42+NHY0MQpkGs5FOfWu2a0xVTpBRyKY1L0ssth36
6jDW2QR0JgIDR8x4Q/XP8J7BTtilduh8ZKmzqhUbG8rCQxx0xAafWwI7iIt5b91IRmePWltR6dQq
MIBe6YCEFzNWaIp0jGOUz8v/GyE8GCqwiN6GcMbQwqjdWdqZmZRZ2Qd3nbkxFAUUVV337aG1o0ns
M+gF70KmjeWTdas5HedOdQ+mtfjQIzGSrKgDACdxgWYJqX2M77weNa3uxvbO60IA/sowVjZf5BPG
bRTehOnFFCISBvmIAykPHNqaguykRXM3rXNmIcQdWlt+lU6lbYOC7UMDvCjZKBAENF7XL6lWv5qV
Ta1CiAYHETNW+bVyp+glQFt6zJjznsraKPdFgiV4BWxR+cDyaJpBuLyCSx8aDi4TJleNT6HR9UUQ
Jd9BfWnxvZGZOptRle2mwaGykpPLCkeVPBa0AdyBFAKunpPJZA+OVQ77nlUGazJv1jGMkuCLU4v5
CLzIOnk58CdIeJPvRDTvsUamNwlhlGHTEgNGGdbTxzJMUOA96qLXMnBBiDiF8U7KRXKsRHBxSNB5
Vuhs5lpceltr963o5nM8hruCfBFUFaaeREanoySqtAopvsKp8DnRKAa39YvxerT1wuzOMFh458RJ
N72gUbkb+vIei3y+Da32W1POJu/acf1ODg/Q0CoiqYi1Do+AmnF5Wjy60gsfEn7rohtNRdDO7c9F
p0CgqZiSXm+mPYPLDDuWXAJnI7jAATKf2ZCMCqariUUNmb4bqQJvGzqTu/aRbiIHUywXA0RfXo4x
15J7cDa9RZ72KFkPO7tFep3dpXMIfCXwQFKOsjL3FGCLB2fWDLo0kR8YhqMRNkAta9NAyle49B3F
YbgL1bSjCaeEyCZ0/LWBcrZSb+I7e6hNIhjFV9CDqJNphGOdFeJu4lT6XshebOmC6dGymO3VSlvk
xmn67jQT/ugufY8B5DHtuLRBezCpzFozVHuptOquqcSzHF1QRV7f+QHHedqD6upI7XD74NXAUXnR
bxWHsr2W80Dawx5jy7ykGb5TPV/ddZ0DzNMyIigZo4fgpju12hsdDGnK1ciXJS4pYopGqERYQc/Y
Zqq4JJCuD7orwBPFdKU92Aqi0Vg13D0NPF0xzdZWyiR7rXovpu2Ne5MmCjunTaoZ9YJweo47c01+
hp4cYzDo+ZCcmqEd6zA1uoZiv6mI9kWZjoBJsBnKDoYGNxBnVVCxfmdyEEti14tXtemRIWdueKMb
5vwy6jgeGzP+7Klov/SWm9v7vqGmZ+ha69gOkCAkdmDAKC6Wljgk6TFn3m2vJ+21iTOsMkutFtAt
VIVwPI6F9VTQb3sxZnEjRW1uyU9Od4NWjUfTKT7b/tWEOrjudPOUTjEiMo7q+EeYiscmNwzs7NLe
uYk1b8jzWtQV0vERVupODWg6c1Vaj4Yag43ZFRIU5cIDKbkCbhZtZa/nO52n1jfYifmdbXTQtz0S
bYT20yIHGpBNFOJppFwf+eI624DNH+QZohgLyrm9Td059Olop/FYOYZ2jA14qWuTXRj5qLLiXMaU
iq40z07uR97iE8m08kbDpLQ3SRutM2Kw5FicE+uaTSwDq3MZFQBV3ImBQVozFltCXvCw3fKlCjT7
GuCk2BiLljwXErAxLrf63qw1TGqp1R2inpu+C2D94Fgbyqm50Xuz2NG5QplDGUy7Rup0ZMwvlJg8
em3PJHgqjm068xSacxoWpzGPS58x3MEImcokVhVvkibW1jYhSi6HIIhLHekbzxLh29UEohDdATtd
MZ1FgfZi1PKiOFgHTfIcd9GVsnQH9kOdR7cEMsMdTTvWPoIn2FGcdw/bEzAU/tftVPHcWmc8PYvG
IfPcCa7SiP3MYbhB929IYuRbllJEFRtxc+9qIr9nw/qERm75Ik6DHdZ/6yqBX211p2FK0mJFLgjc
+fRxqEMplXeT9FW+wxfXrxw3QMWOKAQLeHPUE8REnOVzmMNKEgDBpjdMzIwxCpZNo/oRD67l23NA
Vk03EaxVewqn8Qfs4GuaizMsFViDVN1DwKLi1zJE95lj3yKghBmJZEZ6ATcZ0NT9OahAHDix9puu
OZpeO6yrzP2UQOl9o6+GgyHw7UcEcE4st8NJQYffVN2+sn4EuW1fSrvqH3OephRjMZQY9DBABEAT
mmncW1VyQAxqjKsGW/kV20/pi8TmfBJZ2jpUbXIL2YwQUArdV/BL6dhTpz0RSJumkI4XVy/2Mc3I
60h4F+WK17IOd3Y0f7jQ9E4UeTBZ4RROsSKEJ9dxryRgq2044mmOEtn6tlfqCA1ONLy33UCZeaAG
fzacJ9oYHtuy9aWqPxzZsyOZ5y811A/F7IZXN8TO6UjrXFVls+ktuQ5KHZ3PLaszQEPb7xHY15We
8Q+kM5pVrHv7OXT2QO7I8/aMdkJLx2CqcAnmCUMnjR6rbQDVcx14LvOwwX429PSND3ddOon9nGlG
h5prnWrsdey/MrkmZ5uwtA7tmaDDB1DTed3kygIhpN2ntvUk81HbBHrW3NmWKLegiF5aGyt+IKO7
Rh+y9VDb9S621Q8I2ltPUfBYL61HgTpphCbDDkaEzSaLlBbX6dAs0Dr8jYkbv2paca1NOJZoF4zI
nMFchVOYb43Be2sRYHQRuXwGobWewfLHavqkOY/cozNuHY0959C+uP10NqV7NLnTd6h7zk2QAS4E
GNCCvJ0uDlVVN15q9MRISo/WLO+hgVz2OmZkxkrnrRbqJWkKGrzrxrtKT5HoBM4Pm/NZx6O2NhB+
6z42n0ptlH7Ut/N29qKBWyjizJdqiLcN5jdYsf3B65zolAW2TdQ7HJ+DCpFPIUnpVvI468FqZpjB
F9txVtkyIRmU99VFsmdAVG9KhCxqHrUToC9y3W4hd54zknIK53OCswKkoGLOjvofHmuUsr09pXcl
x/FTP43m1Wr1OzibyS6a4gePHT0xTce8V1z8A5xd2uZo27Tz4RIHn07KtJY7YJuWaeCHekSsEfyt
77ocA0hc8RWb4+kqakWIysSZQkqARvLQWWPS3HiaQAA32oMk986D9ZyNzbQWunEEy+zuwLSaKK2P
YcCGaEjy5JJiVFurprxEIzQoSr3I3sUfFR+MH5rchcS8HzoOHHTM1/G+tJL4HbM2929d+6qeCeoV
tR7squnH6EUUDzy3nBlCMLeZGNtm3biVR/Ktv52jzl0r6r830CaLQX0vios+zGckk3jLnLg+dkmU
rcuIeoF+HO2b0r4Zy5RucMEGTIqebsNG727T2sOMN4YrzVTQ0ISIop2G43YNKTrclqCNPsykMfmp
WmPNN1vcRjZzSjHpB3ucNg37FRLHhffAjmJAbbR9EDXxPaRCZkI0JpRvhWzyncKDvZJTrhGnIB97
SKQNGoLxdupMWOQNA+TlqD+jPgC7oLhzaPMNUTjkUOPojHH2qtf5KfaoV40NbveGPUyhZR2Uru7g
4C0onnQ32ofBp9VNvlnNNPPBYyHjPt0q8mrLhh7/B6FoeinMQ5WyhRO7pMzUQti6GERAe89WR3qM
7b55GmmWG2zOg6J/wvJ5wm9CLMLmGemAjUowiJCowVFd+iYOlx29IQAZIPuS1YmExHCB0ptmg9hm
JQbZFY5ufFCE6qhth6nhFFV+1xN+Xk9Rf9sk98HAsodppI9GXzCLlt5+8rJvJcSaoQfnEBgPg1c9
z4yxW/cIezthBBnfRe29TOhTHz+UyRvBGMcceQznjas/NAB89/10Ujr1aSW+GJ2JTMCek27XZ9bO
mozOEfIfl8Pa03d74DBLLucJ23gOyDdk6+tegvipT4l/zb15sLv63lCsPDncQq/f6ckjN5n0q/xl
rp3yEE/GBzRQaoqPJTbRjave7ZFCZ9d4U4kF26xOd7Z5GbWSYL1VfzVd07wQLLRvgzCAvae763ZO
fXdI1ANU1weWP0bFRTQTRw9CN92QuiWVHLvwf1XbkUKE1C9XrkxZGDw0KxBMhA1T9SOmi4ucaXB2
vIaDT61tLccZnzKy8DMoJaiSCe6NwcM+6+L3EAuLWEo4FQTJjRvLC5yrYGlDC7cjbz1VuAFavVQ3
A+0HXy4l8MxRqHcmVwuMuyjAfNn5Me/LUeD+x84RIUn7TuuqTSbZ+4752K7LfHHpOBosBHO4K0zN
vQurFLsuo1GqG0FEhFwKYy6GHdzawG+7p2Zu7D0sbg4rtUgRszPnDXtwzO08uQodX+9fabYVe6DO
3kM+vlY03r9pZTQ8VjY7haDT0aDMur0qo1fsi4lbgXtL8WPT/JYmo0YUNDWNAzZP7UTf0rROuuDO
gLXMbIHynfsaTOYhL5sbBkrmlVu/JhJJJltqgri5FbWHAav+uZpVtjWc6D2R+fyQA6E+EEycaXBe
rEaRZckPaiOJvM59FTEBKYYJtIyQ8KDUyoI7ch7aeCcmBtFB5DGdN63Bo0tZFcMhD6riQdM6+yjF
xJTRTiceGUzNGzB+e24fKlmD5pyPsANrQ68puyGRpaeYhUjOsGK4WnIbxqZ3koFM97o9Hoag0m9M
y8HM7szqGgt+SBNHPoxPzaYfz4nH/qPVdAtzu8npxk4sDshVkR4qzt/btKnesZdBHeuj6hQYE93O
VmgT2FPd98ltvG9S9eN6YFbMno8ZNiVqlJvcEI9P5xWFAt2qFhMjoFAHGrNQbddSn9gKyFJ3X2Mo
njxBUyu9JPD5mIDp6kUCx3qccn3EtFFH2a0hRX6JpZ1/eEWBQYf84Wo2hHmBvZ8dw5LNnkXXY3AL
mUwYW2/OY57GwdAwERIPqkiHk9PA10xr3HP7YFKgccrKAiVRsjb7+EM5M3VQI7qAJoosjz+dunV8
vo/9bWLIF8eonY+ccz4gr9T8rlEcir02yvpb5HaICp3oiwO7Dr1fNNCB515msd5oZv4BMAIZZh6w
SZDxUzRdyrXGx/Eu4cN4a5zlxIFmjgm5Gh7gTLxa8F/0li6EyCgcInAdvbmznjLlLNX4EuPIOxtu
YmxFJx+jaDK2JXPWl8Bojxm65IaP/zk0SDnkzKKdwPSw5vfdiYrMBEwJp3f269ahm6ogO+R9W22J
wCY7K+ubvS3nqz02Gs62XL9S6PLcSc+7ZUc7XeGa0vBIvvy+5/y37ckl3s6J4e0qL3LOWTid0oKq
op72ycNyHPetaf5f7J1Jc9zGFmb/Skfv4cCcwKI3VcVZRFESKVnaIDRinmf8+j6QX/uRaRWrnbuO
6OWz/bLARN5E5r3fPZ99ZJEuF7GbaDM+Mmv04AOXDAy+z/oilj2iTecrb5G+aZF95gYO07ihZgzu
yBBZAOLAujKw3wtEwwmVTOcCgXaKcRrClGXfjAusqL7vrq1kKB8wSdPeabS7fOQ70LzHNzKE35KQ
pMYLhe72cTLpHnf1FDOoCljldwS7nQcoyJ7e1L6fwQqCjcQlx/4xT/r03m6BxkW20e9sX6PaSQkf
+kHjXWtaq7/Rcfl9N03gfIwssy51x3G4KGONif7X6fcR2b5LOqLuMRE1ip0O/3tXgut0Dnxt8uYK
2OVyk4JJ/b7aAAS5N+BuGUFz/5yEnPShbBq3GiTOD9kY9U+/MvrQlPqnZp20myn22499FNOUSl/t
rjKqIXBmHYsWeFHVgZyAc6fZOpRzXEA/hXOW3Nk25uncl+57kJafhrU3Arcei2Sf0+i4z9fC+QiM
F+XRpGkPITZBuMeO9SdXhN49F2raJYzW798YWr60F7zoipJo0a/fWjsjHx+a2IN06+zdTZnnPABL
HHf+ADKhMWglXvrQuG+SqLyLadEj35Tan+mKyO/HOC1RVlr2Jtgrp28F9LlLA0ESYtWp/pQtkfc2
1LzlOjNq8806lx0+zmE/Bv4qyCesbUFqdjXDnH1srfonv8+KKzDAHfaiqT6hwUDMgKou9n9oGlcI
Dl85J88Y7ftgT98W0F47fL/pRPYG8S6OFsommls/0NRiXyHD+Yo/GCozrbKcO/KvVtAsRnsZWRXd
Lebapherg0e8kVHOT416Kmlj1qsHBF7Zfb1wFOaskH2dWyI56Qrvbd0Z5s3UueZXo9Ejepyw5Vxs
E1N7h6Z7p+QjvAAX/qQV/E89ReGrh/0AvsqzD1FR90/9kIRQf51jKvr8CWPd/k0BUUvsQ13HK3lw
cu9tDt//JmyG8soRJZNEIq+6yWgbubDDEkZnTXvWLl9qEsFc9Z8GiEXtTm9WxLHJYEf3k4XBWos6
4X2BF9B41Q+0KGM3w1v2zHyFAmEN1zg9rPsxncS3fmFfAG3V15/qJdxUl33aO+CxC3Gpj6V4Gwof
wWzWl/UnGrvgT7aW9wU9vYntLVeGqxDAN01YxeheAqZzgpL2jid7JkN+iDrDAifTGzdDjLm0ZtrO
RWwby7Xrkh3hu85x3kJis3OjVL//VXX6/1XvM10yNnXG01Xv923yP958KbMvFLp/de5szQ/b/+Wv
srdn/AE/xwIsiC7Fpu5Nzeyvsrfw/3BMy0NyYrs6YA0qzmVFjuB//U8fg07Ho8hGUkV3ddph/q56
O3+AprW4vJkO5oecmf5V1VtqlbBpueWptl4dumRQiktF77oM4R9vIn2jHZ23vkuPZw/Zqdp1aTFd
PpuV35SlpWaJv36LAj4dHzaFaV8qlCYzCLSE/Dz+XXmMZkYr76ltFdfhWCOlSk3jL43GyVrl7/42
KpWeQRmdlglbqlWKmVAoRT1fdFWHJcxkk+AtsoJLoZjO/JTU6PLrTxPCJZWJjtK3TelPsxOhdSZy
/gvbD/0HQ+var9QWh0cxmQZinDwE3pV6FaK4tO3Exevz+rsfpylcGPy0SVFceoezlvgdZ2YQw05Z
Xlui8+jfX/USbW1S3euYDT7AXfNu4I2n317/aUkz8evvpqNJpyZvmHhlSfV4MzLIE4kN2QbR656D
aHZt1UNypsJuvKz/iu1nuGag9XBc1g7p9Jf1X5EvOfj6fkZGTj9HxYnxjTdVKbmExnxP4s27yHqv
wsIiX7IHt+NOiDh3QYs8koT713+xYVL4tn0bXQUOuS8fBdONPp0LmgwaYG3c0V1tP8VV9ddGe3Lp
bkvzmRbl1x8MxhSzXf5w1C/Sr0QmpbTU45WSdVw/kNtaEFN1FijK1iHFuqOnvYwxXXEph7qWFz1S
3uiNM9Mu1fp/PQS+vAb7DaVBWAEv/1RkH6hHeh7CH7iAeuQjP1ibB7c5Yf2cTCMHK2H67/79/NqC
rYguEtaz3DLmkb/XahzmLzBHmMHFRD+MxT+rev7N9PLqLHgEPi158o/4tAFnXu6MF1PNhSjb5Lrs
RApLhXqry76/9eCwxb+cv3awa67Q21KxSOANBWi2PnTz2389YUhhBL2F/gax9ba3+EwSY0JIdEej
mS/mjKxmxzkO+knhn9m7f7MWyBqxvXkCyQk0iZe/0gpOxDaE0Iu+86wLw4hGlMXgvp8W18JTdoaf
7W7suNf/tm1UKQwsE5CkYVtsMLqsY7IyjrVJ2zGDGL9eYoBU7aOR3YaOTevMDi5Li7bVzkqwDY94
411tnanP5xFklI1UeqVMk2hoRH1Mrr54XmWnB29tQUsZNLaVV7MxZqQo8rEkoyqW9IfR1d0xNtKw
wSquiQCrV0Z2Tu3zm3lApI86fyN8uIa8XnHgxPsEV7qLlnz3LRfu8pLbjX+LvCA+86J/bWAv55wX
afMt820dfZAuvel+1EcMh8jMwDjda9jl8WV5TLTx1tCjN84EkdJJxUVRAxTWwubf7q6gFAVaP5O9
lQbeTSH4/CWMQ2gslMA3Dwgn2nOJwRnGI2H++rLavsYv/kTXcNBpsZ4sy3YgPEu/Qkle9EndX6wa
/rQwk/Ha1HHswbxourI87eL1n4OG8o8f5LvlM5umi/CFSH35g1FI92mvpdVFsdgxHfAzVTSgrqaD
v0MMPXUfe7H5vdYqUgXI2XIkx7lAYKcjZaU1a9LBPkUdq/HS5JAf3Zo6tW16ltwBbK6BoIbKbvUN
KNZoHKKhgS2dkxrmAmEiBST3nlJTBFSPMCectztLkmCwtBMQCZJLzIxH941wuvE7WeEU41sII0Bm
43DBV9cv/K2NMaFXCPXQYSi8OLrsc4/DGveQwbggJ0YXfttqs48O2fHSgyhhph/c0UzjBwAj1XK3
AkH3uP+6oUVHHoT6HYiG+JuBYIL7Ey6sGresBaGPPVoJBEx/eI+iIX2feSEmFyZtFkAZNOEX70uY
yah+cqw/6c/DBAavd29kW6g9XLYwrTXIaPYd3h2QTKf86LUbBXitsppus60Y6A1u8yUPYVzsdfq5
MfES/FAVN7gHhY5Iv4R4DsFnhiL1Az9X6LXA7LsfoaHj7jaw0erXGsntGNQZTi94mJDqL8AwOBea
Za6HrahNXjTzMrI32UCrS2BCiq7uGlqMqjfkGlFHATJbfHi/UQPjP6iiFp/gYXRaii7+aI57aoI1
i2TgY3HAgI7r3kS0ZzejFnb6jYlJ6WfX6le4HklGC1tdtv5XRENGfENCIBMXFWm+y9YKder3nmHS
aTKLj32PlJrTA4YMFxgVpN670W/G9Fb0pvbWAy1uHKqw4uRkzaU3HryO+/omSKAMlRk9JMIZAdZ4
2bcNORvKfP6X2vUHOLBzT1enBrp02o1kTbXbMWswLUafP/R73PfCexvDk/COLk8dY1UoybcNk1zv
qym100sfp/PqzsIWMTqYbDUDGp3QfgA5Y7UYJzdOvQMaZD8uOa0Qtx4ikoVactb2d5WwB4CaDn0k
UUFfz2FGEEnDKPztPQDnWL8oo9k8JmOYvJnzpoP/ggzhJ9/95SMbXFxeJU7ccf8uAXA0dQhHGFml
5WL4HDbRFRIMAHFoYJNvvSdSisbl0n+hvIJ74bodpXfhWrQ/c6Ie73I8u94n7swYc93Q8xanGJld
i5hEIsWrxn0/W1urUeN56XIwK17tRWtj1vWwzisVXLoB4O4demuwaQWoa42CntNRK+31rhv2utdp
Ds0hNo6xJmUIzBxsPfdu4NJNLGQ2gokmm7zRgn7J6+GbiBp8BnGu9LWd7w71U+3idP9nDF7z7TzS
vEV5z2J/KGILSGBRh2t4qWFNkxN8MaWOEH4O6xdy3Y01DM6a7EyKHG9QL4Qfrc5yga1GKU1ajW7P
739tlv8qxfB/p5r/f83VYLtbn04i0NxUvkwg8J//Rzdv2X+I7cLPmdgUKIr4Kv4ngWD94XBFgL9h
c7/9K7XwnwyCw7+CzmFs3x0+SL8AGB3xS3LB8P4wHPgbnHtJOfzyivgvXwIsyclbysvP2n+oXxzQ
pM8Zn5kCrpgfPejlNF1iKSmuqwkvtGd//2/SBadGl84AhnBCNhUteggxb9tPsH2hULb5mXPOqdGl
43KG6KgIR8M7AgXFzXoASD+Edn2t9uzbyePZYTwSJkEDeusIkBz7Oi25b4ZWnDmqnnp06WQG2KOr
hT47RwcCLumjJw6y5/Tdp8be/vmzB/fS1sUEy7SPBVX/2apIWZ+7Tp4a2no59NpawBRSyz5quv7o
4NqC/GbuDq9PuHRs/e9aNF+OPlWun4pRs48YNGcfqaMMt63el599fRaXFVm2i7yqoGSWnXmdoPg5
IAZMz9zWT/1l0pWhzSJSZY6wj3i0JHu6jHH/Mb+9/oedGls6oxahX3fhzAtx5ukY+RBbK51StNLg
sopfzzStBptuHXsdC+9kRZxJbk5xcCl+hQaZGCaBeXQW91vdrJQtrB9qzy0Fb2+0NAGFpUljJW9y
dab7ejJNtZ3BlWK34py2JGFsHnt60ugQ1/Rr08O9Te3RpeDV3QGjrz41sQE2r40pehu3nuKEb0vo
WezWS9XmtA4U1FgozM8hoAEsu/wrtQeXwtexclfvLfBkMMY5rptO1T0MnOEjxac3Xz69YzXjKMY2
fkiXPt6byYKFQVc/vf7w0u3+7+1BvtXjY1o6gnIVIvv00cwaH85C4VyNVQo3xtBgzE7U8n9wlOX4
mlKc9r3evcD5YX4POw0hjFabjuJfKoW0oJKbz1rfHEMjvWpj27um46O4ef0vPbFf4FT0YhEM46In
q4ibY5+H78OR6wfqVcWPpiOFdAT6lS6J2ttsRnV6X+uviMrv1B5cimmwZX0DprM+JmSAn+ws2W/u
YGfe/6lZkWJ6WBPD0QoamUs8g+GBrqF/SF1YfmqvVE69N9ZElrgo6qPIBiy8iwEP2jG2HtWmRgps
bpjYxM5hdSzJ+4PosKd7Z7aWP18ffdt5/psN+Ts0Nkes59uGNc3j6vkwbqYR0S69ylAmB7x6HaTb
h9d/4tT0S7GNY+dIGmH26NRwLkKuzRjWqr5a6eNrTXEIdtN2j4Pr/7KIqPedCXVe7cmlWKWsbTaW
wfWxEeY9QJQ3TZSd4cKdmBS5LFVuVZyV+9XRTBtMMTR0ih/bsG7U9mtbilUPn9GmbQxxtIzwxtOg
Z5yrN51YMFtN8vmCCe2kbADmCqyswU6EmY9qYczhTSSDcSZefxXMfrMobSlgXc2rQ/pVvWMhqGLl
vtHdNhHu0r3oodoniXuYtaj8kFTTHhvEn2saWVe4Ia5PC910yGdq46qPaq696Vi6twaqOj6IaITi
eM7eRl33VXf0cQen4h19cjceIMy9Udv9TdsUpn87J+YHpfUj11V1MdI0q4XlsTdXlL8ZWvlSp79G
bXRpYwADO9aNuZLcGNJvIGTBGJpv1YaWdoWRvqE40hr/KLTpo+WSoFjL72pDS7tBXpZYea+Vfxx0
bJFNLNqQQSjeGm1pO6C1yY7TmcEjR9y5d5NRnPk+bXHzuxUp7QTh4Jlez6BHIXI9cMAEXUS6gfoD
kMZFP1XNF0ouzt7TDPv4+jydiDNL+pRbPd3bUVaLow3G8A2CtOyW3jwaE7bOl9d/4sQetGUUnoey
ZxujQ+Oaf6xY+DBg8nsx5mq3IkvaJmDcOVmct/6REkOKd3zT/DmE7Xip9uTSBoEKlkM09gNHL2tu
G7P6XJvxmTd9at63f/7sHG3BTbbzqPCOtB0kAT09AL0Rcd+FHpZ8rz+9ceo3pMjF53jAIs7yjmOG
ijdbHAB0LmgZnJe7x750qrfCa2HfFEPoXcRGvV5l9NtfTFVpXK/03D4US9/AzRTuxVyn5bfXH+vU
cpCCHoMKUHi17hxBiYG6s2HCuPVHtbGlqM8S14XLlXIG8LNrT0fUWqcYmqkNLkV9adGZH4qOQ0DW
mpd2paeX8eifOSCdmhUp8u2szqwE/e9xEqS5nDR3LxOMBi+UHl2uCa0oNrGUAmjep92G79T9jzCU
QrVt3JQCHPfJWjPDxDwOG8kSzSDNSBXwNrVnl0K8jGdTjEboHqMs72/gez7lfjOofdxkLQ2EBjtD
5eAerXB85xa4iyato7YYTSnEEVpht5aSm4A7eAdO6lCmzfXrcyIV+/4+T//iizzbPkYK5H4VNe4x
taecPrMp+oqXX/zexQwaQT1qfiz0/P6dnYfIl6tEvK9W8Q2JZ/GI6UCPvnz2PsbN0riKb0mKai8b
5tmCmHk0dbOmi8Ey6d8bbVfxPUmBrUeLT8t3XoA3d6/4pH+FdXGOaHwi9H4BIZ7NpUHDIvVpNwcB
KNLLqWtR5utAAF5/VadGlwI79AGjap7Ij4km3HvPayE12Z3a58+Qvt5GalB+5KZ/RGf73hfuVYwP
p9JzG1JQI8KlfEcjwZGDMEDAHWXufyUm+XvtGlJAZ3AYotU18qOv519p2bjsjExtmfyyDnn2Kou1
KLpeLOtR0/SvZWuuu7anR0NtRqR4zjHviWbMYI8F9sQ7F7jCbkrN7kpt9G39PHv0DnOS3LK88BjO
2CJTv2/2+WIsis8uhacYXLQOSbIejVr40M/oJIlS71wlYntzvzm2bt4vz59dj10dICzdRaGt/1jL
oof7U5XvGmFXgAgma0/zxaqWe/ol33s2T1NNz/kshHfEyjS6q8yowBAp7xRHl6LV9yotz50iO5bw
DPF36h8x9zizaW9v8jezJGN0cF5CD96RoBjSWtyYoAAuB4w51LYCXYrXeMTibZ3C7KiFeXdVALCl
10c/My0nXrAuheyKDt1Na/q0hIPD9j4B+3vvDBMt6VU/6VSucczajnEAj5WiQZdO3rqzToMV0n2r
uVw5cZUzMFlbarPfq40vxbJP602N9jM99oOG9QgYcVrUDbXTli6FsmZ42WTjknJcgM3snD5e9mPv
zGeW0akqlC7FMlYDoPcrjaQL8ogLRM7Jng6X7Kro9BBz166/BdpByw8mI7uq9e0ffYW3muKLkUK9
DWloC20jPRY0rXkDEly/DdTeiXS+zhpwKPrcZ0e434chpgco7D6qDS2FdaFBqJmMbj3a6BZ2Ax5K
A8ZxSlMCOurl7hev2mwbRZceaa0Jd06JHmgyzwTe7/cMQ5bFmrw6E1B9GJi6/V3LuRvSMqd2oTF8
KaoxWRpreNTzUUwjfudTFLhz4SlFmPEPAT6pHLpu05Tad1y0Oyy9nE/94pwTw5+aGCmAvQhE3EId
mZNPfFX7tOcBvlJZLBz9Xr5PBMFoKz07Oepi2UjyFuJBaNaa4vBS+Ip1zPOliMinzTXdqT2N+TOW
BmrPLoWn0aZZHK36fKwz50Pv5tm+3JwD1AaXArSmfZD8QDQf187bUPsT3fDIGQ5qo0sxGtNZOAGV
M465SO3vM0aq9DKMnlKO1PCkIMV4bLGbTl+Pedz+oPXp6C/n9q1tyf3zu27IOlLTLg0I/CPepUuX
PITtRIupk+RPrZi6R6W5kXXXfu4Oni2a/ijcLH2rNUDDYwy9lXZHw5M+tu1cmcXiCKTF3BSvaenz
7rlVeme2sG2U302PFKlxNHYahKruKDC3+kL/AZ3stNtf0fs3XOF5BeXk9Unatq3f/ZAUtwARnbBv
KyywaKneZTXtwqKo6g/AtaJ3vd3UwOborzvzGd5G/d2vSWEM2hPfkqXzAmSDl4mPAzGqwNf/kFND
S0Fspa67xgjtjvqwJCgSvXnfYBB4ZppOjS5FcZoB/kbD6AVZ1bypjPegGpQudoYnRbBb4YEUNbZH
U/IAJG+ar1ZakdUeW9aBYfnmj2tc8tgWtJclE2CWl7BV25SFdHqGRpY7QAe1QHPifQWIlRyo2tsU
23J9dmEB6D1rOCdoQSqAUKzaw6Svat9YIQUuSMlorsinBm6B5yrNX36UKk6IFLWY3IppaFeGHkAh
AJDajfgDK61vsa3MZzNC2yjUy1iH6QJpEt8Moe16qPCKC0UKTLg4idtmjhYkFQDqNNMMBN+zUoLB
EFJoOgNdHaIbtAD1M5jdqrkKbXh1avMiReYIai+qFlsLKm160sDrRVl0ptxwIuiFFJpmlIYjJC4t
AHt1gZfXTVqUn5SeWtZ3uUNnuNiQa0FXAkfrP3Qoe9VGloJyNAbfGXF5CGA9vBnX9rKm+1xtaCko
R89plzUkcszefjsCAfMEWDi1saWoNPQhG8aOx56j5n6m3TWv3Z9qQ0tRubXlLFjDa5QGvWifOTQg
0FaitlG5Ulg6PoaJY8ngWA94dP3ND7Y5PKk9uByU86LlUPK1AE3du6HAVCgaAQyqDS4FpetYUebq
MyuwgcHj6NdQgRSXoBSSbti2mZkC4JjHxYRjx2VjsMf1Uu3BpajMCqtphmRipVTzNeC3A0lttQeX
JVoYAVu0luk41ojyokWqgqxH6Z4Oaerl9s0nzOwcn6eOxzLgAAHR98xR8cQuJbfgTdkUDS181WBJ
K2e3fYbp7c7UVomMzi5Gmhu0TvjB2qw/p5Abr73CpFR6k//QZkU28KAibfBOxYPeGKwnQ8Nm6vXB
t+j+zVHTkQLT76Myjoy1PWZr9SEBF3G5iPUdEPtzzWOn5l2Kzq7tcauYC36gTuZdYjoNMC4OWK8/
/qnRpfCkqYijie0iuotjjIdKYGhkeRQHlwLUSSZjHRNRH1NvsPZlhOPskk9qX01Hjk9vU8BZ+Pwk
zpBfgHzxbmxPP1dh2b4Hv3mtsjYr101rWgtUlEY6D58dbN32uOIO17DFsKio6PQ9szhPrB9ZpQWB
cSbZCbRWWNnIkYhU7gU9Of4jpqrE2Otv+dSPSF/UEDOfRR+X+th1XvZgr0LceUn6tcQF+syRdNtf
fjdf0ne1qDONupGDkse2O5zVINsd1shOg7RejXdAi7RDQ1/k5VzqNBG9/ledWLuytAru2wiATNu+
idYjtTw6BrX2m9rYUlgnIm0mD9LYEaCxeT1gbnLZQ0ZTu4zZUkyL1NGsdQ25dkBQheO23jTpolZn
M2QUQ012ibt2tEn54/i+tkP93Wqkq1Ipw5DlVaYbhVroryPZjvTRHqdP0+AUZ5bpqRcqhXSEuLyw
zLRD85c9NGkEIx2UpNILlbVUUwnyqCza7ujoDXCmrIZ8tyoJOQ1ZRNW35mQ3adEd9Wj4Furmg5Hn
ikNLkTsMJDJGE/RsN1TRG9tscD/SjOH69Uk5sS9YUtTiUeg7seaNRzo9N4IesOmLRB+BS489laPX
f+TEW7W2H392o6xqAyjWlskGK1zv3NK+M7rhndrYUpgahmb2Jg6/R90QAHfFp8EdvqsNLcWoxhfF
ATnqBXOnubtuMN64HYQDtcHNl3PiNE3sGlipU2ZfcFYts3f0+CguGemr26NfHXFEnJCfDA/ZGn6m
s7dWfJdShM7NIKJ01vygbXravM3uLbhcxWSMLITqk3VIhrrwgzhhoWDe0AIwxlNNacplIRSHhbTr
WzwfVtd7o3vLmzBtH9WGloK03FAUcBWro4BzurMXmL6kOtU2RVkF1Yyh5jbYBR1jx/8ELziiXzpq
1C45sgwKKAJHNHctkVg1DwnJ0jQ+F5onTlCyCqribWZGyhdUn9wfdWlEe3wEPoH+d68roZowNaUo
dfzZccNF41cEpY+0dy8F7Dq1z7QpRWlpuBNNKWF6dMuxv/ZxJx1xxz5zYtq2qN+cmGRlUwpQEuFU
TQ1OuNZVouHzUsSOmp4BJNPLDaborDgFzJMezVjQ/kixG8yBYqsWbqHS6FhIx2XVJ1To/UeMruKd
p6tpSAxZ21TDKAPNoifHGf+p1Qm/rRpeKEqBKqub6M/J23X0kqNZxm8TJ/0JTEqx0izLm8wMJGcr
xuTYhYO495O+/GTHsHjVnlz6iPpFUmi6zay4qfZOL6bvfTn+O0zR/9F8/cNUSXRJpllJlWw0dXzC
B73fdXliq63zXw15zz7/nVXTRmTp8TH39I+eY38YchxI1GZFClAcZQTt5010zBbU69BMr+0mjBQH
l76jemfYYuy2lliM2ffeHEFHrfwPak8uxSfiPTMtHZ5cTyBhegAed+kMiVlpdFnNlK993I3eGAb+
MCb7FqQXUKhFMZ8iq5lEoVWLhqFugF3PZ9MbbhujeFB7cOlLqkX4xVRp5Qd24l41VvuIF5DiOVSW
LY2ju4x1l3iBlmJbjydmdKjaMlWccilAbeyPcTmtBOkx/yM5uAMwnSe1Sdm+IM8iqB46qDRmJIKs
wF0ZlDCUnEx1xq2XgyMa8G045WFQlVp37fsG2O1csQ77y3L6+ZPbJeotDAACW8ze5zld3J/zZt+o
tp3rUoRWtQ5WNk7tYKkb7xLMmoEJuf9TbdblCI27VJv62Qooyj6Jpb5b61HphK7LoiRzpevPnVwz
AKxX76q9mULOUXlqXdYkDZ2eaqjApgDQc3kxblrYIS6UTou6rEla1yzUIf5MgT15EJS3D5GllM3D
FunlMmz8FOZTZEyBs+j+sV0tHTvcqBdqsj9QKC/HX+Dt4PVh90GyZpjRk5rc532ntJlDv3w5OE1a
er42Vh9YWlfuLGv94S+60jIEDvty7AbyHeJjsw+0ChOwGEstiIVqW6LuS9/PJh2tUbeMPpiK/nod
tHdDeO74//vjLYDal8/toIOpZ3LJAX6KMcw8C1u0WHtUW+VSbMaWZ8+tn/dBVJaXbuH/6ceaWvVR
l8VISYfdIe2IXeCmoJ5NN7+kj1vtqKXLciQfUtqaRaILest+yobsQYyF2qYiy5CyqW3rogq7wElt
/KGSPowe8tQfDkpTLuuQ8JfEu6PytuHj74VOstWdfLWPp+5J0bki/5zGxOmCxornvePlAj5Y917t
yaXoNLwxS0koVsGMGTHct9jZm22kGEKeFJ+2060b0LMKQqw/F9zzDFtXOjmDXn0ZQqkX961jJBVi
CfNQD19MbrdqUyIF5+AXBVaTjNy5c3RZRHN9iISlOLgUnFCo7AY0bhnMfli8KbLJTPcDoOfiQunh
ZbHR4OMxOa5mGZjuAmwTM8puuaLfe1VT7uiy3ghvVX2xGqsM+i6+G4cuKD39TEfviV1R1htRrugw
DXLKoGu5nOP1lRhYLOAqprbWZdERVj9WrjlNEYw19ci91c7lT0MX1ju1qZfi1FiHkC6YqQqww6g+
aDUebKNWmGpnAFl6ZBVN5+MwVQR+0T1mTvN9sJuPag8uRena5KJe6nTAouBziYeUbQu1bVcWHa2d
E2p5xsj9hEHWCnB70dXOckKKUkplg91OyRCMetvgC6vv06hVOztjdC5tLq6IJhPz2yAcnPIbOZH1
iYuA2vdZlh15EX3yJuaZQeLR4B9Zy3t3dZR0CLqMwHV7L0q80C6DesH3rMDV6pq8/LlmmhMBupnM
P79rNXk0Qq1f+6Bc81tnHaxD7E+KO6MMllp0rZ9y06gDfQ1x9Euzt1rkf399hW8h+M90Iij/lw+u
TenSkjZjbNDNt2FvWd/gGCNit6ZK8RAti5Bqa/WyxJ7awGjdGgfbcarWY1J1zjkSzanZl8I0LGhN
7dq1DbxIg/dZs4YuFs22zszRqeGlD+pioaOeoqkOVjc65mNdHuYiVRPE/QMbXWHCAR107YI0ae7N
WTsmYaokbMQG4uW79QqnGNK14Ow1po+4OF85Tqu258pSJCevVqqLGd+4FBMfLo6Phat9fX1Jnphu
WYsUp/3YlGbSBKOtoS1ZrZu5a9TKOf8ggq9DtMY4oDdB1ljzWy801/2S1uf48Fu4/yaaZD2ScNYe
2IdWB5jI+9XBr0bvc5XEOGQXvRj2Tjvk+7RwsXlRmyopetdubsKkKZpgcDFym+cVZzoPZWx7eH38
Ezgd2ttfLqE2BfZqh10b1JkYxJcVi53x3uvD8k9q197wVOAu62X0zEaivAKAB08GsIlef5h0YbbY
/1ZWsU/ws6hvyXKn5Y7kHADjHlA0O4xhrfveT+lt9LJRewybLMqDodUf5671J/zVFoHxmgbV9mos
cR6MEoC8O6jHolL7VsoMq8EU1VLPZh3Eor5C1P1nO5+73Z/o6cPi4uXcYew74uFYN0HZDKt7O/uV
7n1yMNtI917VtxtIbOmeqmrJppt6KJv8sg07MHJT1VkXr7+/E7u7Ix0FUq+cwtZbmyDO6Oy5aCM/
Xg/9mqQNFwPNU1PUQEB6+ZfqFea7XWY1gbfaB98oxSFzIeW9/jec2A5kSVWjmcXgZWYT4HA9vINr
3lzEQ9SdmaFTo8vCR9cA7Jf1RFAaN49lUViXiTZkaudHmXjlimnNsaXtAmvBFEvnqV26wNWCX0Zd
TViqJf1gNEFDOXNnhd5tLjS146mskVpH3OLNfmHS85BOFX/MdzRkq+EAdVvaVTiFDHFTzg25Egc/
88i5EVp1ZspPLHlZIzWEfTGGY9gE4Zo7e50Ez41IBIC3Yg7PrMhfNcXfbPOyVMrMcxucu94EWuEX
X7Ky+zkWYXnNZkn/7BrNn6CXhneaFlaHedbxcMuK4Xrw9e7SaDaHcwvrkz6vqSHOqejw/8SHOaY5
vd0Z/KszE3FqZUux74q+yHQLvz+Y+G9Xq4kPzoiWWi0opYgvhK/hU0bYiDn/gcXbTd2oUXN0WXFl
WWOxxkveBrbjQ8zP7sAOfFd6allwJTTowU5XNYFZec0b1oZ/PXTFOdORExMuc6vc1ahIpLHZdul0
r4uH0NHUrv+y3iqb3Q2t7zeB3xiPYojdoybS5b3apGyB9KzYQmvjjGg1Il1kzRzOF6/cw5J4VBt8
m6tng4dDTL9wRsbIL6ts78Uefnoe6/z10U8ctyzp3B9jG9NqUdQG+jAYN1rhjPfpope3nePkt4Vt
VR84RgxKEnndkj7npV9beLXwHYri7Geb5+M+Cef56vW/5NTakYK1i7LZ6uigCrKwvaS6+BXgg9pW
bkmhGlWxN3ZwpoM16w6eX10a8XRGXXBir5WVV1EEaKlyWi5GuRbuq6HIdotWoeNFKqz2kZPlVw0O
WqKd6zqwDe2WS/tV265q1yN88F6sTSsuytrXmfNEjM6HjITM29mte7U3KuuvbKeK4yxn5QPr1fZV
QuZ7rBRzmbL+Km+zZJ40NrJk1KrLfIJ5LCLvq9JalBVYpEntJA6Liuu6+G5HU7qb6yJRO2/Jwqup
ivCGyLh/uTi+HKCBJDssTxTvQ7Lyiq4eDcP0oQp0LblbaW2n75Prutq8SDG66kU+TB0FgWqN/6yJ
UYxe1DZ4WXYVcpLzs3nMA7fR+tuuwkHDt1u1dS6rrqI6nCca+KrAs+wDnO+PWZmrVTBl0dUaV1SN
PIZ2kYsdkjz6Vq2+YkVNVl01U9+EA/4/QaZDP53d6HO3moq3Cll2ZQHD16aEravqu+zatLUHL6zO
GVae2M1/wRufffW6dgr9wtLLYBxEhRmtnhySxFN8ndInNcITt3Zwagy4GH8VcXRXNuLMfn7quaXv
aeGkYz7PSx34cWxdTUNk7UyvFrdK8SMTpRLtf3N2JU1y28zyDz1GgCA2XsnuWaRhS9Zm+bswLNsC
V3AnSP76l+2TBE+rI3CfwKBB1IKqrEwL9roNDZiwRowodfBsht4vOLsMUvtQ26jS1lyC/tRA8BYT
9lF+J8u4dSpOAGWdUpMSiBNQ3v2rKabncgdPjteZuIirqRjBuxOjtFhF0BDL83TUnim6C7cqyvUQ
AYcbXyb5hdPkmPKvfpt2AmcNBOQamhXXRNA4GVKo08ae5yF+jsmQptSmL8vmohTW7Oe8gYDLnUTo
RrbiCtOpmdZUG4E7omNkKrJatu/jUg2JnQ/7ye9oHOOMN+jhSYgdAog2N+dAVe82bge/2OmSRKGO
Hlto3zUXg4pZwPLnJbe/++2b/nzuY3GYnRLENqnqNxHEQqFm9fevl7517E7YHGeNYUdoTFx6vJGf
Z2aGtBqX+JnJw3PzjoFWHVm2weZIWOxEzxhuZVnV9148LTR2UVfdPpIWdeLuMqrlgbVjAeRIU/p4
XCyufj73cA9CpOe6vxjNH2txMoXX3C1Wdox0GYNaB3VZXAADgjKhmT7OdenjbbG2Y6WLEXzFxEx/
CYZ9SdQg301h4BPesPb1Gv0QO8t5rVg4wiOi8vQVzERZOY4+2QqWdoxzqq9SodA3u6hm+bLs6gMf
y2+/vuTXJf5TEcLSTuSMVhXN3dhdW0TzmsRxj0o3v3Mi17vw2tqObUZ9beu2b/vLEJI+FVERfZAh
qR6VmOOT4rkFQz0J0kFDdO7Xv+bfB9xr/9KxWb5CAXCSqrs0w7x/3SeL2d6ihfLfEsvybVtCf0St
4Zj0wXw0ydjG9Yf4IEhfO9n/Xo1q+yDMvKQosCzv6jBvH+um2j+RFgKvupQfIshxpdBUPNIpjuuX
GfPsSV33y2mcevVY9iPkTaxVD9We/6+b2uCR7BvRPiEGn8rxFoovmgXE9JeIzG2CQaElGc3oFdCv
osc/X9+4L/VYClyEecKLjxzySKrRi9EGizveYo2BcSZgdr8IrUH4Cc2ondf16dcf/cYVdoFgTWU0
zWVtLvsenuVOoU8YSy9QPHbueIyuWyFaAQH3S9gCvxJw9T6Oyn/8Nu54DFmF0M/UvL3ocPgqePy0
096LAhn7dlzGSnIe7vPeXrgQvzVx/FeYhz4TsVjacRlqGNtaKRiNrPRfOmi/UavOfifieIwd855x
vuC0q5DPD1D03FB6ePBb23ENpYQi5zpJDaop2j1T0jUv4RpPd4zzhq/7D92UDFboj3TtpaJh87jb
vXk6ABbooUyU1pIFp4AZntiVezH30dhFhQWdqYsVXZrLCOXU4rwsGJTjbQhf5HVcLihsKWTbk94Y
eBv6GEnMyAR95wULxeadGL/vUsx5i6fgWpafA2an01AcXrpdWNwx2T3vDR3hBi6MQFl2rUiRlNxr
ugeLOzZ7HGiQEFrUlwFV+CSvaQN+bvmb35k7RitYNM5Ni6pEFwxfy43RJJ6NV1UCO3fMFqzHQQQ8
dXcpqjXHs/7lYP1257Jcv9srYdcFhU0Aa1AKkVUgB/Odnci0lCmmCYZ0GAV9ZtBvfNtp45kOuTix
EpJTO8OcDGD55ceifYao+e9+H8AJsdAtFoBvzu1lt6ZOIiMslHXaD79e/Hr/XjkkFyQGXQKzt5IC
7rfHD0Ucn3ilHknc/BEe91ABr6tsQBbVCbSm5CUEkhl+wKzIdrai/NtwU74PGgxeBmsRfjqsFm91
qGaW1CupXyKwPCxJu0TDe5ZL7KQPbbmnYV5sf61T2NzDDd/cmmPzoE4IFwII3qUMj2lI1h6ButF5
/1IacI6kbdR25GFktHzq8U55LOQYvTBoKn41exm9kUO9PwW2KbJOSnECKm5If/1Zrsb12mdx3EVM
ddmuQ9BeDrnzU0MgEl5PXqVXfA/HXczkEKxiCPFLFMcP3NIm3WMAVf227vgL0HyKYO6mDkRqa4E5
JmtOOXjbPFd3HMYwUhEtpkfZIcSU93zoJdkmz3eHcCI9pH6jGch6PH2JlYmAegQIVr3Iw3DqTqg3
ebHsQpL2Eh027RryPaeBlwII1nZcBJR9UBRoURVoJomrYliVgLbtzovpei1euYsuOo2s/RiIzqD3
oqG/eRR0S80eqbdb03p11SgoaPCvf3imNgbce6wT9aWdlTqNc/tm3ct7V+bW/h0bBxcX1Aa3tcXk
nrLPCtShaT2EEYx5kH7Zp4tUK8sI2X1XtZdB8OlzY8v3UTCbL14G5TJn1aBsagmYii9o0IaAvsVf
NETa76SINxyNC0mzAAdsxljs/Do5IbuXRgXv/fbtmGqxsXVUeRtkqIKLpCJVnkg1ffv14jeCuwsH
a1pUH8yIjwoJs3PejG/VZJ66SJ1LTGlRUfglPy7ka+/HmJMcZ1/r/Gus45fYzF5YVVx6x2ihKUwt
tKeua6//MFI86Zh/+vXp3IjqLsprXdEs5cDAoaQ0oKhcRL15JoDMPJp6iX/XTNUff/2Prg/xV3yD
S5xlQFsMDey4ucSaQ7ilERDlgFC4eZwPYp/NPmyAzG/dmKic1OjxT6sXDBpSEK5VE1woK3B6JqRf
y6b+X917MQNiaSf4bmYBPWKNyjCT7UPdYnzTjOzPXx/YDXtzoWDxToeuO7D2Eey/VdEcJb3tvKQH
sHEn9A7hsZWQLqsvaJS9zTWvAF8V84Pfzh1zRpWyW9GqQdawtCStl/lPdPw8KwMuBkyBGG1sR1Vd
yoIC2ifWOYnK/k4Au3XmTuRdwqqoO61r9Pj2v2w4zulha9+dO1YMwC4NwhmOqJrpwzoH3+Zy9WJ0
prEL3uJFMVix4XvGRDGQNnVfJ839qs4uemtdO9s3w15f9EaihzwXPAWBZ/nodVlc9FYQ0zCSFSoP
+zQGH8FS/6YL1+OO07nxPV0AV7+F+94yW1/YfhRPXayaZ1R17zUob0QWlymLHsbSKTT1pZk3w1Ld
1+RBhFH1pRtAP7VIsb9sS9Scf31QN5KTyDHZJu6KATlmdSkIK89cgMM3FFyf97rzrHO6uK5ISn2s
cqkv0QASxa35gAEGP2/morh6bpZJbWuJYnr/aRvrb/vSPf36YG59ZMdom6q1dLBjfZk2WZzXqVtS
jInoO8d+a3XHaq0pO+jm4H7abRFJyeI3DQHY3mvrLpAL2qcx9CvwvqKsextLUsCyuBfDDWZlnVSZ
oFxIeygKXXiJNnRMqoQsCPF+O3eCKkTkunXY8FJHl5u/KNrECemCezirG1mJC+IawnpAys1rUAWH
SbDy3+d8OpGx/VzFlfX8BVc7++ElsResQcGa1ZcDo1djCVL2uvzD73AcU8XEBp2HPoYdVeYziHFN
ujbk3mzIjQvpIrk4B0Q81jNeQEPVJ8ACb0mez551UxfJlbeTLOhK60u+L206kPHT1Ei/NN+l0Nq7
olIVWCkuy150KQo3cTrz2fNl62K5AAI2Yq/g61tGoo82RkcMej/3xHH/Rcu8kr+6aK6YG1OgWtEC
BNCv2WZ38kHODPyLqzYP8xwsCQC9cVqaEjz2XAcpNVX5SRhZvrRH4IVworEL/AobFmzTAnB5G7IT
5Fk/75T5XVoX9rWyjtJJ4fzEsX6dhofWSj/fHzpZsg1RcG5BRHiptuG5sdWnurH3hm5vPCtcyNe4
qWle6ViBfL4d27dDL+VnHZni1BkDYlJSFeCCEtHEE2kK+m1bltzvJf+vnOgP/kNFwUanamvBlM6A
rp5A9Awhze9eHsRl4RpYBFqyOIIHEVQ+ot7BHuduXfxcn4sIa4e4gUjNVl+CgD6tY26SNfZNc11I
mJiBCWELQQ5dr9GnmnbsRKd1vZMu3siC/h36+uHUhR4556LAU3jY4idR7Pp9DAD696lBzEi9Dt8F
hyk2bWTpVvyCsZkSszSo8JnN7+xdeBhEttnIRjyOel780+bqYkG86LlxJyivFj3wcpxqtJLR3tz6
x6oWXuTgNP4PHVenDjGWS3sZddCfqaAPoWSeSZYLEbPr0dOyRQo3qqt4N9XvB3P4pYeugqBc1sZa
DVOyfASrDZgiqj+HBVAHv8viPHY7tpcjq1BAoZjUTCexxF1SUal97wv9OU3hYg+nlvXtpRTsIylt
g9JJ7MXgjI/qpM4SSVA5lHjB6D6sU0YDk3A93Gsq37BV4qTOVaOWYbkm5hSz88/FMR9PQd3SlNc0
8Co1KBckFs2UV3szNxfCiiGZoTVEwntSGK9vX7kYMU0B8kUnsEaNf2xMMvF6PA/1Zn4ri369g829
WuZ/swrlosUKkjeA4Y8o9ZOjP6ujtuliwgW5NC6QlfLroofwzv96PXFULnqM7xZi1hHA7rEm8t1e
qPZZlczv7ahc/NgIVtqmaVGXWZv+sav+FON29rEw5cLH1qMOCmF5BRImvpxXFvLHYMg/+y3umG80
Wg41Fbyq81l2qaBanbZw85nWp8rl68IogR3aDb4hp7RNiZzNKYiWr347d2zXtHsTq/yoLhsTf7X9
bsHaFXsJm2HnjumSYZ7rVsyosmGQ/Klh+fyGNcaryqZcrNYIeDQz0HO/9FNuk3WOvxXR5Pc9XagW
MFTKUkmqy6Lm+HmDxsFpJ8Xm525crFbVjFKOHDBjyrcPA7XVGdJVfu1QAK1/9vRyJMeoCF6NIF/S
bwoxtu+nIp48t371cj8kTjskq/qJoHFmp+5vRbe3nbonj3Dd4CtOzAVrLbYTpIoqXPOBHjNarTE6
4UcIaTZoS09PpgvFnZz73zbfa//KMdfy2A4SCCCs9qZpElHqPKklUU/rNC/PfATJ+ay3f6I+ntqU
NQFLWiKnBDPm01MLeaCXUVLxAC0p+piPlUpDTor3kVjYaV/I8lsMBinQUuThE2j8xUM3k+ohX/Au
SvkEKvIT3Q971nkePdi4b84mXnOSlMPMnuRiMbQ9g0X7zI79cxGY9mGsto49hFvXbyna5/mQLJsF
K6BuevqpLinkYbc5aNcTEJ5BRvMDnH4QVDgTcp2dKkH299jOFVSPbXFIlaiCN8+l6EMD7aRB5F/Z
ErYfobuDNlOIYvgXRaf9PQaE6bNUSHQIkf17UL4av/Dh0psVh+j2tkaoBXnDhdLjZEZzJ0W73sHX
vqrjyix4XkQQjmhCreX0IDC0B625Rp55sOpnL2/pAtxoNI1bXeKOUnVg4mMgv3f9fA8/dCOy/gfM
Jlkl8aWQd0sZp8cWdefatr3PkBpVLpStHUBoMeCpeWnBhpt8Jox6japgZfe9oA5wpuyo9071Hj21
3Q4pMdxOr9eIcoFskBhXHURQUWBbJ5MqEECerZq6s9cHdZFselyrPup7wORoZ9Jo4e8mDN17PdKU
S23GAykr1MCR+gX6ScSmSFFv8cvolYtkC2mD0mnbgSBgnx6ian0BgMcPZK1cJBtZgVnnwCZfdr1D
2TMg+nO8avbp12f+b/nhFUN1oWsAbnM0iFEdLJmWbyPkxf+gjBedNmDxkmPPyZe6nfZ07kn3GMEZ
PhhLoiIdwl08V8ZuJf4Sf3Xngt2IOy4nmgjzaGUY8L20QQChcKp2CvpSdAhPw3ztMdMBGmV+N8JF
v6motQIvgOqiivyl48V7tZHQc22nUB9HjaVX3YKL1UeNfKjFC7Iz3M9QXIo0g1IMwRupwqjLtCWY
qWOA/WxevUEgYn7OKop+W7iWsgTXTkTA6K4RnFrml7K46LOysHZuJBxIF3dhmhuJQLfZe8+hW5fZ
pUeTkHSKm3FAk4Ht08ey2vjjDrTPGWDhSSUj6m0vO+STsnZroRLQNs17o8YpwbhwPqY9b5Z322ij
O/HpRggUTmJjWav0sVyfT7H631SAQVT3JkAVc5vuhJEb1uJC1la0yYK44CVoMto9JRiTBdpDG0zN
KL7WadH1fvg15eLX9Bbm28Fj1GTF8bLipyVlE935FTdCrYNf+7Ubu7GGC1OTfSdGqE/CloVFtclW
SK7qxasepFyAGl/Q1I8XwLeh6SPO8cD3s6yDz7/e+evcVlS5qo7VIewG1GR1CafQpkgRwe5RrCv4
jSBlA1B3Mz2N8dBUySHZngyajVlQg2Dw1//+1sE51k6hTtAufQlXwumfla4f4bjuZPa3lr7axQ/P
ExPtahYC7/CGLb/JHfqD0NfzkjHGqV3/6Q+LN8OAdHLANzHTBv6zef68dXfr3f92gF4Jii6XWWHX
fc8DZCLdThroJg65+DhtGNhKKnWYI7GGd381sp7yNLeo+J7KqMr7tD7I/BT2B3vkcx580WsNOxmb
/ETziL7ZgfcCNH9WCbTshm9jTolfUcLFw1na0zFY9uoi1uWTqgxoZ7eG3QnJtz6jk8m3OuIFshm0
+cu03DCpxjm9V068tbZTk5B7zGyFF9FlsXQ/b5SuIPbTdyzrxuIuDk6FY18PDJOavG3/3tHHyTF1
5BffXegb0pRtUSCgu7CgDxOh9LuZkN+8TNIFty2WAcnVIQfaq/Y5h1dD8Vl79WuVi27jNB6PamvK
Sy57ncZzmMrBWr+b4sLbJKjsN73E5WXV058TrdYk0tF69jsVx+B5E1Rgom1LDEZ21QvL6bdprNc7
ofrWVXFCNeGhlSCtKS9gfHxQc9eAA8b3yOnPnkoeEMfq90ODPCySScx2lQSHX8HQlYKMANw6ikgU
8FNL2uzdZ7YEnks7ptkD4D03ZVhcwH0GosN5qF5QVfWix6DKBbepyQ6BbFAjKWITvZ83Pn9raln7
BWwX3gYQF59g+gAfc/FRq/Z9Fw8fvK6hi22ra0ONYBuWbkyfxlGnTlOk/M7cxbYpzPKjXC2CLK7a
Pt3ax36bZj/jdJFtUc9pBcbQIFsxaZ6GQV4mrO93P3/oItkKSeoNCRh23szhC4fH/VQt6+yXSbgg
NnC9RjlftwKFzvpc9Kd48uJQwj10jLM+IoTiYiwuTA2PQ2efdma/+d0UJ26ydoj0Sm0BHutdnpiY
d0yYq80vaXapyLp2OFoSYuP1gQcMC/GQGkvmRRVGlQtiY8eIgmaDz7kUlrxYVpFUUZH75Zwuiq0a
MX1frVWQjW2ZP0IIdj8twN54HbtLRaalkjNUa/Ks1v37wCxv10F43nIXw1YcmFYEnw9sqDbIgxpM
qQT96HfJXSKybTmowHBxcQkEfeJhp5/6LS6e/E7FiZ6q18gKy768yP1ozhUpVcrNfo/F80b4dPFr
cdQiQbdYfbLv9vjPOf/ut2vHOqGyWxZjiNQz0tuTEEs2lPfmfW89u1zkWr/KNhRhgNBZT+w3Dpbs
pKaxPg1drd7aVXzXtTHZkBfrJViWNV3WwbOv6sLaZmRFBVAuxWXrxAGayGM9681UJ69Dc1FtuzDh
tk9CXzgObSr2OqkX7ed1XKxaEOIrD0yBCYWUfRoFx5stItpz407pWhjdWB0wfVFjeerZkjI/nXKq
XLhavFiJKlOIpXNRJZU5/oiKwa/16cLVyAA60aDG2vUoXuJy+N4ZsEn4fUvHbBcrihrc4PpCB10m
hmzVk0UG75cmuYi0yrbBVrMRq892TcJYnE2+7J5bd2y3rkWj6WL0pa0mkhRVINJlhkyp38E4wRWi
09C03HAwx9h+gajY53guvJgPcVmczFd3cQv4X4MUD2MLTyw3nwsmGz9H/B8gWmhG25IVt4VGaDEG
byxwY15n4sLQOiRItCcKYXVD8yEnB02sWjxbP8SxTq7NICAqoi8y2Hna2whJZDHyO7Z/rQm9UnBx
oWiQK6nB3xEHWRWEeYKW4ZgMqtlOB+iLPE/eKUeBxCC2dUiDbIZMF5DhGhzx1rMe4CLSVNDFYm4a
felWbtIjKj9O4fDN77s6j1O6hOhfNzTOCiQye7U+qTD2M1LiGmmk+6pD+z2ToPzDMF28PM3SMr+y
lAtFa0u12rrY4yzY+iZtx1Cehnz3q+64SDQ5l2xAoxNddjWd83J7O0pz51ReL6tLF4HW0hpEZb0N
MqAKzAObOvtc5dH8vIqZf8Urvnrw+bDSRaPtpZXqwEssg/zX8qaCctwTxgG96iXShaEpHas26JEH
53tLzvMAnrvVBNGdI/o3V/+vwUoXebYcUpfNAmtCgbc6EUK6N/VeidTW65+bHeEhCN0y0GuWic2X
95KN7xpD8tMeX+XTY/2hsEI8bnu7puicAnLRHR+7iDfpMHDyuDTF783S6I+8HJ7CeXw3VWB6IRxA
TC7X4iUM2wrgK/XF70M4rsFuu0Yf5cizAj+IbgPUl8XwyW9tJ4QLSqlSYaCyvaTDqciL98C63GPt
vi7y2ldwXMNRNabclh2PHda+qA0MWWb1kzCmIJX6uXDVmQGCIiCVz/JevsxMXQG8XsYrXWnK2QRF
0IoqzpoxslPSbCTo055Nrd8UlnTBbnFsq7GgYZyBhXVO7RL/Dx15L38sXaxbFC5juMhVZUwTLU7z
WtoyDU0g7yTZ11v3ykd18W7hyNAstHCbda3HNAd/ypPlS3UOZ334OQcX9EaLjZbjLOJsFCRrBgMo
rGr98njpgt52Xh772mAoA5wuok0wIwQGlS3uNfOqH0hXq7KKe1BS5FucHbMYQDvXmAcTGOVVC5Yu
9E3SfGkY6PYyvWwfxoB83Rn33LhjrvZY4SOPHhZF91NrzqQv/EKJi+SCEkqb63WMwUWjT8G27yD2
8pwTAE38z47gOEDZGfUdrJWxBw7wJwYdwnvd3xs9e+nCuICUMPVaVbgu61KdtnJRDxM9prTNt/4N
7Yr6hB/W/IkyOqFJM4r82co+OA8ybh6rBj9yhZbwHbt4XY4ELBLxzz81F6FcRB/lmezJ9KZXtXkT
WxTbkvIg+tyqhg14y+jxy2jHvE0BI4/WhFugoU40FOUbNAPLUx3JYUkweb6/afUxP1z7u2VCirJ+
DGtwwHsFFhdDtoFAKdKLijPCgrfxtDyGvPngt7ST6yN1CCSTuE3DQT+bcYbsyjr6zbWDGunnIy5a
HNrRTHEWLexD3dvnFt/Vb99Xj/pDU3gVER1ZN8N0c/U+b+mfa0z9vIILHxMVnaIpxNIT3d9Uufoe
VNJzaccrbHPBQTkUqSzipk65nEFsBwYlvyOhPx9JUQ5TtzZKZbGw9SlfAKndhvqOudxIP1zsGIvy
dutQcc02BZQQqdsDE/PyziW8frRXwqALBUMRKFyKcVCZmSNzzukcvRxmE58gBCb9cjMXAdYyqEqI
68mXmv2laf/nMAgvCRsqXd6zvGrB4jq2yPuKjqWkG3mybsLrLStdANi0HQDjTLXKdEc/c8yEpwvp
//C6MS7+S8SATANyJzMgo8S5aI5HjLdNJ7/FHQuNof0YEaBIs/DIl8cc5HYYeWUff7341YO8cmNc
9Bdb6bYBrqDw3hTro20rkjCZH6fGHvgCVRjfedde3eBr/8cxWLBQYqyWLQpPhQWlBAupvQIs+WF/
EoLUTyRegV4toDzx6591w8pclNcWxMOx173Mhp78LzbVOxGGXhVA6cK6FFiUaBGMMjNoOCZcLO8O
XntBDaQD6/o/EStgSyE5k418+9hP+k9oCvvlUS7aS8hiFrqisNupy/9YRFF+hgqwl64llS7cS1AW
H1uNjas9X08gnft94NIPGCpdtNdRrbTPcyxeD4dKXmIGpNqvr4l6/Va6NGQ2YgUtKoFrUkXsbVSx
6k1ZVetjBMnPpImG8qEOl+DBEN3fsbcbF9PlJmvKWOHtuchs72t+6YMpTJtA+iHTpIvwiq7s0oVY
ZXZICTjycCU33QK/mOsCvI56WADbqgQKX01z0ksznaf1Hq3mrXNxYm7VFeMoZC8yYGFemq1+NGP+
968/8q2lnVScl8VagwdXZJEq49NRxe+7q+K13+JO4btepuFgi+CoJsCJ4lVYfASESt/pk9zouEkX
j8VBVULnusN1iRnpElPw6fci5tEl3qY/unDYz119zGfc4SUZtnV+i8TWj25NunitRZFpA98azzBB
pE+zieoHRht2Jw+6ERBcxFadz8Wm7CCz0nAU9IcyKVv9XW5RJtHCPNFm/eT1hVz41rJ2VO+H5Fm4
5xEyOcLeHaSL7j0pbgRQF8DV0GKERK0UWTwWYIDZRXUCRzVeLPlItt8OtIo8HwEuWRmGZA/KFeGZ
CNn0gYtpSzfe9HcC9A0rcYUrSx2StqqYyHgRq/MI3sSNeL60XbIygAvCfT1mnq1mfKP76G+93JvF
uLVtx7gbUmIyGOPPGZn25czpHj1P3PYnv7vjWjdsa8HUwPXItyXtWMtOHMrAXou7eK41iMRQtwyn
Ym2doGwYPEetPDxXv4a8H951ejT9uIa4LTLsIO1bb+Ejqtt/+W3deeyWa4kh+SqG1wugm9zRDF0/
v9kd6QK6lvhodF3Ao06iJkl/LA9jW3i6axfRNQ4zhta7g2d6Csgpb3IMGEBB2u+6uIguPmzdXooN
Z27L73IVNu01xnD8ztzJoLsc8yuNaHEXG1NNKZmBKBY5436jPdKFdTWo/MI5Njj3df9AUBxMZsY8
88PIMdPdrGMX1oZnJQny53ns/z7Ae3wnlNzwAS6uSx8cnSdg8bN43qfnfFXdA+g/7k1l3ljdxXVJ
WpczxeQ6CiTh/wgLX7ZhuvNsvPFc/w+oa5oxx6oOmrG6pr+ZjZjnfszHJ73VlZ9bd6FdyEXsQKBF
g75cH4AQTiaQnxd+rywX28UwUhXyNmBZFIL2R/PugVfRParxW+fuPHuj8VAtsQMWL+2cgAf0jTCH
3zvL1ZgMKIppAS+ud51AtcCimA9FVc+6lwvtAv4qD8GKzbNCgbSobVIgUj037qTJC+e4MqLjGSR3
/hmr6o+acr+XiQvuygsdRmODXUe1ends1eMa3tOiv/UpnTA6H3lh+qKkWdR0/LTZoU+GLvDDEUgX
vNXkhZUV62kGvbY/wjI4TYR99/K5LnaLbobzoYTmyhJDnQMqVybpNDtOfqs7UXRd6QEEcMeyOTS/
x7zBLQfIze9h4sK3+gUDsCuetxnaAVtSV1onJWYb/CzfBXBxNfdgDFlZBgbsPoH87rdja7/6Hcv1
Fv2QuRyD1OMUW5Z1rfxOR/JdDfyz39JODB3LTsXlKsKsH6FImoBCtPlimFr9CscuodhIlRiRu1BE
OXISpiZpUxR+uDbpEop1sy1Jrk2U8bz5m6Et0jSet9wxTw2u0JBBXjojB3sPtt+3cRh7ZnMudouu
tsr1YMNsZiCNkGuDgrpWuV9N14VvmSEu452NYVY3Tcp2EGNWfnQD0sVudUAc1FE4YGnG/4l18aEF
i4XXLXSBW4aiGQcAPc0ESPtBWhH80y+e1UmXQkyN41pGdqdZWM3k3HbqYY0L38UdywzaWFdDraOs
MOZzdLQgC63m3/0OxTHNPgIfzjpjkLKbtibZRvG+R6nYz125mK2928C7oBqayU6Yb1FNio86LP7x
27mT2x5DI/eqW2g2Bvv2FNn6t27ePNtFLmQrzwkjeg3DbB+C/SGahuCkrN+MCLoUP3taFu3RUIHw
Ppt782mVA6R4Zj/JNVSuf157J2O3aoK1J93xhHXkbR3PH31OXLg4raIvW9RY5jBbdT2mGkqTyREC
9+G3+rXS80P80UfeVnOPR21Td983bWGdnR8ZsXDpwUDy1IqjoiQrq5Y/yqCd00hhGtJv54596kmX
ugh7krWHOc0NfQlY9c1vacc8C3DT9NQ0BJ72yAquvqyt9RriEC5myo50GDaeH1m9QRM3xRQh+zwv
W/7p1zt//ZElXNxUOzPom1tCsghUqKDBiuYNI+F5FPxPF4O5U225wYsrXPAUgLJrYw6N/9KWPE9Z
1DcfGtJCWPLomlSB/TjZmAE7GXonIYW6A7QotwAu+gj0/hfvi+Ls9XNdpBWkEopoifM966thG9Jp
BE1uEppQgWU4V8aPAky4gKt+i4ScSHxkZjcbCCOsSFvfzFi4WCvT53M/TbgS7W6/xwCJpKwu7gSa
qxn/txMpXKiVWeN4l1t4ZDIG0p5VtPmjWDQ976Tlb5axq7ifNbqQK4Lz0CWVBwpZfP9DlnxMQ9D8
32sNXMPLa7/DMfb+WIdSVeWRQQZhPWPGpPqnHJT4KwCK71lIW+Czk2E8d+sRngQHyzSTYQDJrqOK
vBIZ4WpIajoWE3gOSXawvyW8ZTKS0u/5L1x0lg7/n7MzaZIT16LwLyICoQHYkpk1GLDLbbvd7g3h
ttsgECAQ869/J9/KVlc6I7TxwguVUuhquPruOdvU4yHFz6Ecxk8trNqpbMY7Hf9/2dBrg2ft2atH
Qo3a6yPfjV9CbwwCGBv04bOp2vtzUUfykWvU7q1b250KdpBExXV3akgPHy0ZN4kwRY9X+MBUSTR6
9AKlWTx3Vguskli174+19ml7LrqxPf8+rK9f9bUOW2d0sJ9xY3ZEhEfgWFvUTz3+cZuoNsAV78dU
ybg/8oXtfw9KKpCN3ClhIWziqmMiWkvSHTksmL4uL0dTf3MaEFu0a0JlwhgdBktE1w7Q9RfIXSYz
zBHdBtxGrpR/KJT/VkfOoFCXRqvWJzbO9yyOb3xOW7ZrLpZO60IfuWBTkMDmrLvsQX/vWftW69f/
/+kE00xD0A8DWvcDXiSiGvxk4Y3bdm3rdvlto+OBtUcewc36MfLEl2GO7ula3+p58GvP16XtA6Oa
Ld+omS8mBmFx+LvbZVTY7JWWWly1M9B6V1YJGJHlAc+e69ltRloh6ntjW/ib2q6QHiqLd5VUUel4
cLSxKxWAtjdHtOZrg8fYTkHmFD43bj23uSsPRQZ7pcSeD1PJP9aG7C/CGM9tebHBq55HrA28aM+7
qlcXtaMeNWaTW82csNErr1as78iw5CMj/wRkrM+9JG5apMKW3iqbGmzksKEoo13qk1lV8Qiuq7yz
C12vQq+s6TZ7heMSDbpq2nIimvBhKxRV51j6YaYaXn/lYTC+2cISyEI8Ta6/yDrHFxFdNdTi5nyr
sH8MI2q9/d0pGyNs6AqJEjkwU845oIj5uaCEPHAUCt852N5YGmzuirJViQIqo3kwEthMyjB8JHij
dmzdCt5Vkx2ciDB507EnNX0Ae+8EXsEA/NclzdA4mI6emdw0xXdf/pCwFXGLLJu6Yu0WLgVuZnnH
jwc42I3JtPo/nFYzG7rylgOlLMFkgEqnYbPpBPCVvNPva4L7lYlvY1d7N9YcJXomj/U4PnC9TxeQ
JfSJwtz7TbcUwdewXO5Vrd+YN/8hrhaCS3GFH0KPiCS8jZf3mzH1327DdP2rP221Kp70dkx0RMHP
fDyDb18SeJu5UVE4pP/a+i76EkVe7ZjDJfzftfBzjnppt45bOy3tGmL6kA05SnH+5N72t4w9x/OH
bQI5NUu8kA5TvjOmz+tA6PN12XELVdsGsuceLTxvGfO4RyEc9/0k3qSbXIWwgauuruZxQ1VVjrWs
TsMDKInytJupubCRKmoabyunFWp09VFDkXtGIcQ2vXf6ojZRBSqvP2L4pue6mR48v1UJzH/cPDWE
TVGFyCMIs4gh3+rQezJ13D7uyjjGqA1RUY+UhQjkkHdd8AGQ9qndtq+/H5VbmRkbm9pQQ4VPOQw5
DYx4KrbwaVgXbB39qaD9i0f4ZYzDL6JcqzdqKuuUdYCf9q2990ZxY5e3waq92pDyWbchj4jaNUpa
FHs0QxR866pqy+CdV5JkVXT9KoeqdpwKVnDDnBpOf1Gs844Yk/X9qC9dx8aPvx/SGyuqraA1Y9ya
CLeX3AfFfV686bNWjtc6Zu3D/jrXxKhJ56b7c0P2JOlNt97Zdm702wauwp4HQ9yxPocF63kkE8pd
7iWVbjVtZ7u3bYeeRYMhWaMPDwT/OA21LZ016jDaa7WiXRREwGG+SZjH3CphhU1aaWq8mItN51jm
hocQUqgXSlhxcus6/3Xvanhf/P9wns9hQRJdtsmIAlbHxq/f4adtt4Ee36w80ufrqen8MDF757h5
UWvPBasw4XxC+3ys/C4Tw7hkQe9WxIvaql/73QaDqSLJ29xI8nws06d2c9PjEzZiBTntti7Co8tr
Ef2NMp0yGVb5h9u3tKKyEW0BGmTvcxYFHxdvy2qOM7hT2zZf1YNq9SXe/HKPiVolra7LDEIC0m0p
tBmreJuZrwKh8mibh5NU9X7a/N1xW7Txqirq96IL4i5ncfHVk8WRzJNxi32brgrqoJJVRBXmiiGX
g3rm3BD54jbqVnT2xcRQFHYd9dF/whXlz7Gij79v+trEK6d7G66SlMma8F3lALzFX33k8TM/8Ahh
4Jl7p9z7xnJrE1bQ99lpUfRYyZn3EWYWULONPbf7WmCFqAcyst7EoXK2LdHZC8cSiGjnJikobMrK
b8VMSlJ2edQt+ylshzcHrHPvhNKtkbfClE+V2Dqv1zl0Isz7iQXrOSyiIVUFygOcPq4NW12dK1Eo
Kvs8OBBOh5nqkxj66iI3/3BCFoUNXelyOdZoqhFTos/hoP00H+JOxuXGvLHNHaveP3BDbtp8C1qZ
w7u1uNQb3e6Mza3Wxa+Le91Mmy42o/MWSseNLuLE4+ufbuNuxWskKTSEvL7NK789nsuVR5nWW3GG
Cfi9F5cbt3LbyXGFwoi/8KLNiaf9D966KpnQZjWprCPwxl4tLnsViDurxK3BsrZZfywDYF5Rn5vQ
qMs0ZscQuCmvC5vD8hTshJG1xxbe92HS1ssbQgrHu4rNYU3SX4Z4pW0+9RWUGrylScrBc7uV2zpa
EUx8SAfJlpyTH3sEcG+RwjEPa6NYzbhoE6xS581eIFMUB82zmRd+p+fXSf7Kqm+jWFMQUiO9QeUT
SJXoDQt4VZ8AIK6wQgh5+a/i2k3LQtho1giebNl1p6An6z+G0/JBL24+aMJGs1YTBQ3t1y5v2uYr
ElN/aQ9SPU4hbKNZ/QrWWPfYz6u4UsNJiXr/2JjSDEkNgUm3g7EtqtXOqikIwXFnM+tyitQBu7ji
noLRjZj1rZjFpo6Kkj1QOaEsPhExtxcdjeLO+NxYf2xIi0mPx+1ksDXGw5Cua9HBrbaHPRRezevl
RIJQP+6tIneQjRubpa20xU3vr8ewdHiZJD3MCdYANBsKD4mS//7+g98aLms7ZiUnClVu2G28JokC
eEwEvHTTbeA2u9WbwsDEF42vPWNZS+bHQdT39FxeHxtuw1vdauJt8jXCAKorl7gavrdskm+aIFB3
PvbrY8NthKuNQ1jJGNLmKlhPpoBLANvajy7jzm2drSled+m1RuWLKP+tPP3JeIPT2YTb/JaptRkH
yKDme7e/E/Ifc7gVDXDb3hFCRaIsN93m48H/jL3+PW3umaq8Hlg8tsJ2hv/PUe5rmw98nf4QQDg/
DygrLZOm4WPSy6GDb2jkxilzG+da2qUY8VyJucMleRTbIM9xwSqn9Y3bNNcSdYdAwh3rW23+lYF5
IlCJdjq/cZvhWsRW62PXChnrqjtvFX0nmqm7OE1Km8vaOoWqOfjG5SoMonMsdHhpoEZxZ/e9EU42
jjVLuJ0E8axyvtVvKe4sSTxOdzKot9q+Tqufci1zxUgFQkbl/SaeeyOqpIxLt/sQt2ks2R1+2Be6
yVcWpZu/vmmn2enmz23+at7nGucpUufdUEEvbei3hJjJ6SaBJ+xfB8ULYjY34Vrn8AtqT0CJvFNJ
DqcrKLe5KqTjtmk+iMzHrvizwT3xUNOdpm+sBTZW5U2F1AbliTkMyn1ko6Uunpkepzer35OX0vMI
3LhV88Vt0pNfRymGBmJX7LPM+2iOn+AbWZ6QzyzuxOuNXcpWwapMqQRvDpnPU9H/ve7T+FAGZH8z
wXfSbb230She1Hspt0nmnSxQnmPq46QGws5Ow2PDUVOhIijblmid789Lv1WXbRDm0a1xK2x3s27a
tKJEvcjyTvP5qTCHm5MQt+EoIrapYIqWeQ2c8qRKQRMPHspua7wNRzWonO2WcC/zNZ7/aipYiIbV
B7dBscI2nNUcBsAKwXbzT4UZ37a0+8utaWuXLVipp0gqNL1GT7PqPwfK++bWdPBrGMFUulhMOZS5
nA30ediBe6dwg6KgyvJr45pugy56z8tCZc5ra54Xoj+79ds6AAfe6iOHhqYLEnwKDqGT2oPfmlPj
NhE1YK9eRC3L3EPK7rKBdobkgnTDivh/kChvmXsZxF7G/e5Fsi0v5sjtJGDzUGWHiohyC7wskjp8
N+19+K6cC7dNz8ahgnkt20lXZT73dHkXVWy9DHHEnPKu3Oahdi9cyd7zEjwUuVafS4jQ+uTr7z/o
ja3JxqEqifhpKbouZ+lVSeyx4R2HjnMHuf9gepzxon0msXfvOv76uyy3rQZB0y4RmVcvawZP8tPm
9fLcl2L6EalJPCDZ1j3sevBOB+OV25JsA1LEgyeeDKWX7cfc//AibzrjFlQ4VR9yG5Ai20LKzcz4
QUR/NVX5EkK57vef5sYR0Nalqoqet9Alxl4ifkBevz/LgAd3NsEb38Hmoxg1OIp0Xpl3EYSYWqH1
w0Gm5o1SeA1SNJ6TFmX9b/BW65Zg5jY2JYo57qbJeFm3YRZHNfxAG+1W1Mttbqpi8YLZi4Qg2fQF
Ep0veizvnN1ufAUbmyriidbgEONsXvZP7Vq/Perd7ZxjQ1LVskqvQz1Ezoo9TPS6f54K7jZ5bFEq
f90hLddhz2X+/oaG4kcbj244I7cBqSDYjBSQucrmzjyrvWiTgBDfbYexLQJnBqFlXq5F1jTtszLs
y47aWKeAsgkpU4V0WkrqZWAmvxO96seATG5KIdwGpGA92A7jscXZ5Lc/KgIEfEQS0O1wZgNSTGFu
B8WILUBDliFSy9+hP7u9BfP/8FGxHuS4dnG21/sXGM28X/Tqdjyz6Sg2TbLYfF5k8oD260GXr/vI
yztL7/+nxH+z39zGo9SA/yqxkWQQ2+nynYTTwzJF89uynv35jcQl4nFAyXwC997iMSy594Ilrnve
4XupkkYWDFq3ZSdmeERP7FTKaE7isljGRC/N9J2hyOZj2NPmWy0OViZB1Yj3c92FZdK1AomcMqbz
DwlA8C/qM8BN3tAooI5rcFFlpE5T5M9fq0gfD3gWQcXx2rbvqop4c7LV0wrbV5yEE+3F05xUmDN5
L9gB1+wgOIky6iCopPw1YVWF1/l1DFOQF/WXLfIqiK5GC38I1qPJytZTjx7URp/Fump0aY3dqDlu
02GaVTCGoBSG042RyVEbvOW72d5xmw7buUHtxRgXGYeLS7+KPpkDrCK/j/LX30S4jX7psKua+dpx
jYL6HyNue88wPf1Xhm35tgz66en3f+bGvmDLa5lNj3xgosjI4D8Wkfqw4kx/5yfcatu6HUihoH+z
jFFW+HiN8tR+4Wxwc43hNuyl2kgcYCaKTMw0kwX/BCVEt5OqzXoVCxI0KjZRpkhUJNT74BFyr7Dv
Rt7BtkqM+rD3ETxxVjSor5/oXj62Zianzhxu9snc5r5Eu5i5HeCxPgnTJYLteQ13XbdvanNf6wE6
t/FElCEr80yOmpz6hdRu+4OtsBUsAKHD5oiyiS/7+ep9dRqafnC7O9kKW2UvJ6+CGnw2mOK77Mk3
2GD+8fsounH9sLkvfkxQqPKnIqsW1p5lGSyXkMK9u47g3RN33vF8QJr/zh+7EVY2B6aQl9kgl15k
m64DZOG6F96GbrlgGwRDdTkbK4lVZ59icxri7VKuoRszyG2trYUzE3XcoOOFrx60r9+WpnCT24Ox
7q+pCNSmBLB5xtdduohB5yCqL1y00fn3H/jGmNskGG83AdkAHIuMEcXJI0OdxEeg3YLKJsGMDuH7
GPI4YxqPlXAYWZKD1Z/cun7dYH5KwZc1kVdz7TgT3QyTF/+7ZIXbQmlbKM7VNjZ7i1GBnPFTNDz1
4eB2XbE5MF3CPs47SJzB6SlHAS/UQvjoluawAbDQG7uZrddeC5Rv+0VzCiPPrQaA2wRY1JCjG+oj
znq42lTa2xIGUwPHeWJtqJh2JS06FmdbH7/t2nk8V34tHae4lXCTOzUQFSjDbJPdY1fT5VRHlWPo
2+iXiepKNbIUmdxkStviOdocz/028rVVUvSCVyKjazkmHVkfgzH+2yl2bOZLk4pA+r0WWWP+nFj3
rukXt0XclthqIaTth7UUmZKI9jgQzz7rXtx6fT17/BTxLVYmEu0a7oiTl3nL37Q5Pri1fF0ef2p5
K0jb+eQ61p7wM+LV3tM2It/m1jr9tXXVwrxs3FuRIZnHITuwbqcmIncOuv+faq9cs2ywa27VBgMP
sG+QRUa4793sn7ZalM8wicHxncffYy+skj3aeOrzVnxFLLdPu8HaUxUDlUnZ+OtF0InjndELwqTE
hvZu00FF8EititNeD8RtYbU5sSIwuCwFNMScblIULtIE3ilutvHwuvh1mFfdxbwiu8iQO/gm/PbL
jJnt9AVtTKyD7zeIuphne+evZ+mP6wPlx71s341N2MbEmqruDSlLng0L+8AbXSfAftySKjYXtsUE
zjci4Jls4xPOat/izc00nttcmDfDj5p7jGcxLqLQdFmQ+mgixw3HJsPiuMQpx0B+Atp0/y4RxNcY
dTPO5TYQdqgGKuELMD/JtAf1maFH4ftdZOJGdRW3kTAV0LFXC2bLFUNKlqurQyjgAZQQ7BWnrozo
S1kE40e/gPvoqZjiUSZwoIofu31aT2QadsdpG/waETSMqFhjxbONJNc9xLg99NuYmCjnntcK7fpC
rNAN6v2kq++kjW4FgxXFhRkW34uL4GpD99Y7dIbSKieVBmbjYVIivTDuM8tMRbNW9xkpSsemr4n8
nzaQSO6z6HREM38BoefB8ZlO9T0I8PUhYTYXhkGW/tzRINNyPlOhHsmxON1M2X+wMM21AdIZZHhJ
vUhepdXG7zT9ekaA/QcLYxIvCjFGWvS6g0/q/oMaPpyPJlBOF19m42FDIDs1MS/IcJB+Poh547pC
MBsP6+u19qGSFWRTizER/nutYsepYgUlwUEg3padZDQq5iT0ZEqO0imhy2wSzOdSa03IjiV5qM9x
NYcJhEM6p6c6ZrNgHtUB6pEqP9Nb8H0fBzyMyDsdvzFZbBIsmEO2h/NxZLKK91S310k+LXWyxMzt
FMZsHIyr7ahmHRxZL4Y2iYvii67je/fo17OazBbnGsexk2U0HHg+08vHjpX1e7UO1Re+yfKJDfXo
ditgNht2IPmIUNs3vAbEH1BgCcJ1clp5mc2GFUELIHLlaxYtan/yyr4/hXPoVgjCbDjMj/GKQXq0
HtPwPEVmeFDSZ24z04bDpnA/Gki2YlTmFln5vgqTriN3rjS35qYVsIeam/HAJTKTWGxOLenUk5FR
+bhUTXBnrbyxwtvOiCjen+OoQ+lz2QNmgWzYaeyDe7frW/23dlTP91Sgd3/Nwj2E7TbRbQZZFflu
KZh2OhAwGwkrqmaAC4dZM1oNw9PKDhSf0d2NK2Q2EgZ1mR4a2RgdCh4hUUHwhYaz0/mY2ZJZg+pr
eH2pDaU2NVQN4jAZ4duUuFwbmI2E1cE8jDAI2jKf98sDhdfOo9+icNmt9ev3/unM0foxiXQTLZmI
uvMox3drZ+4sxzfmo+1SuAw0LnQ7L1nn7S+RqqJTUM7GbbLbYllI15mJaX/M1OSd5+4bjGGcXtVZ
aEVqwLhY1LGZDDsj7D67/rIujdsLMnQBfx3uZWDTFuzemDGvL0+sjN57deVmpMtsk8IhZG1U+73J
qvhT47czrmqN43jbUJgXLz7KLtD2zPovsjR/oLz17DQFbSJMNboZVFUbgB2eTKDnOdBJuQWPjYRV
LUX6i5cGt2LgEVXgnzwxRG4bho2E7VvXluNy7Xi1HCfdF2/ERIOL26hYgbk1PYRBYOuTwc4sb/zw
6x7XH9yavgbsTzF/DNBL3VAkmBXQd0lqOr3I2HH/t+GveZixjUbtmM2t/2+xiI++Wr+4ddsKTGSO
x2ad0HRh1Ntif/Qn43TFZTbgNfOi0jFMqLOKzOVZaUlOMG2491h9Yx20GS8Fy+ZBwyA3M3gFg1gu
EQ/XFL7bQmhTXkjS9YqXns72ePsYdCSvdPPRacBtnIv5MHJWfakzsYvjQbX+d+8I3apZ4KZjTcJD
D02N2sVsKrd/4O/7voQlo1vU2zxXWMRxd+yyz1ZQE+O8XfZ1c0p6M5vnqnnVQNR/67IZHodpLOLl
2Setm6gns4kuDd5jZoCWMhxt5Qk1k2e2wRLQ7XPSX0ecKilJgER91kEa+aJZP1/CaCBOeXVmM13F
qiBLvgVDtu/xM+cZXcSdI8p1Rvw3N81spKtbWFDjDaPL4qLxpsuw9EB7jD/330LYFb8nSxU9has6
tGNEWUfdsInh6UkmjBMT/qUI5/jUmPGr00ewKa+At1AJFqHKwtH7NnRhm0RD0brtGTblVaDalRxe
3Gbl2H8isJ2WMXE7zNmUlyj9Y5BT32ZeONOnGXrfqjhit5O/DXnxXcZBMU1tZjig5MlDaXPkI8vp
NuTWTor1MdL9XLcZb3197pcRNaPQ/nds3dpMl01XLRS7u+wow69tv2fFDLnA3/f8/6+ur0x9m3MC
fxTFKJ3tMozO/CQKXXXJ0I37eWZt+xbSXvKBD+R4Gddwzqfa7JeW9OSZd16dbWE4wRBMqvZ8XQzj
ZGWqMCdoMQ5pUc8LufAR1FcwtDtGG1rXJ8VwHOjrcslhOevG+zObofJnODYNEtFL9/D7wsjjMO9u
uQZbLqsKwnonsG/LzFAkvYaNJ5+Z29MBsxGqlh3bQGrkkVRQwIJreFc0jq7zzGaoJI0WirVsT5e+
fVIwwv1RrX31/feT5jrxXpkzNkQVH826zKQ+Uk8u31sTn9cgdmMxmE1PzawYkKVujrTyKXSniIGo
FcqT3Dwnmc1P+f0GSnpvjxQS9cNpQ2nkowmZm3YbswEqsRZeFBfTnobzFqQFa+sEshuzE5TBbIAK
id4o0i3n6TZ3xzOhtTwpeexue7fNUNVxgYflsglTjy8fQyRekiouPLclzGamQrgT6YqXAnoklCcr
TntJXXI3cThmU1NTi5fOQcx7Cuh7eFhN1TyshZu5KrOpqZFDCc2EhKYrD7+UnXxgRrtVLTMbmqr9
Gcstb2jaQ0t1jz91Re+239nAFFL1kRBdFKQ0RnyG1UhPSP26XWZsXmqhBocAuPqlXj2nxQz/Xz90
JPeZLZ1Vd6LocKUOUpS37mcTh+xcU8c0mk1MRVEY99VggvQYyHjaemQBCijX3tlMb6yLNjUVdSi2
JkuxpT2r1F9tEK3mqTr8ynfLBtjk1LYEMDWA+VTakFImEHB8o6J7COWtvltX33KFe8ahPKxavdTJ
qs3T4C+fnPYLWzgrXnYsxBEN0oFW7KHzQKQvMW7Abq1bh+lopQ2U3KYtrac9ODXB9Fx4xg2JZTY4
1clDHHMZBqk4qZ3qRJSjG57NbHCqnWnIjyIO0nJjT1Bvgnlje09N7MbXtMGpeB/CqBmESNUcf1yn
4gEFZvdkxG61fX1b+im3s7Q6bMpuDVNS0RfUt37ge+i2w9nWhJp2aqy7eEtHr1TlaayDq+A836HJ
7zRXbJ0sQXZCxpAhgiASOWn+uZ7VZ7em6a/D0m9NtEWyECnwxreo0FiTuq//dGvbCk4P1ZqQ7VE0
DStUnkYyaf3GdRpa+eIq7D1c1A+st0KPCVmhU3qVuXXruBWbsGdUYu/0lvrrsiV9ZcLziNOj29e0
cSdfdaWQBTY5pGPgCTH1AnaWQrpddW3cCVKcQNZgP5fyAJegEs9GL3Lb5ienkbGBp1oHlHY9Tom9
N5ok1NED1Jn/cGvbitBSQS7dM3OQztuSkml92o/D7YPauNNwcLHH+xKkUBTdHjw2x++GaPUdE5k2
8RRPGyBYgjHXOwCPvqD1xyiknuOYWyE6HDFUvEW3pWoK6UOE4/SlaTfltnjZGljEyBaiSMOeThVh
Cd7Z16TzUcvl9k2tMIWmYg03WLmlrVhroB7B+NThccAtZ2RbFU4snNRa9TT1/ertvC5v9iV06zm1
caZ49PtgF96a8sWP38TVvjwJsjGnlD215a7aBcYwMJxb0/qAB9jUVOpTyEZ+dhl1aiNNJGYaMFJN
sUdHZ1H4F3iOOZV6UBtpMmsomTTtntZaDImHvM4JnjNuvurUpppwIxKD2dHxeByC5zja20sBqQin
QKI20UQHHtclw6D7vJHPRM5jWrTHPSHFa9bsv+kFakNN4bJWVOF2iEWgnB6IH9LvKhbtB7rP450f
cF0JX/sT1obqT6PyoClO0jHsondlJMezEqO4bG3kYQ+hbkAutUGneIBb+bCGJA376gsLh5eioE6H
ampTTspbPDN0jACFa/x3NKJdUk5COCW+qA06LQHDlVFeW1/D937stck8+v84BZVNOI2SayhcrVsK
S9TmU6uq9d0aUgiN/7756PVvazNO4T77IfjtNW09vX/QBK42CdxM9UU1gXc+aDu+yLFE/UNbVa3T
AY3auNM+0X5vRoY1ji9/AMv/GsbSaVuhNu40iGrlusPC363Rae7NP6U+HJdmG3aq4dQ9wMloQZZA
VadFL0jnR25eH5iAvx6Ieah8SOsPSxo0Yn6GCdZywQlzcDr7UVsMizCmZ+i6LOk0Qgji+jYE5zvH
2LI5J6pCZAWAwKSK9zSJCP4pN8epYh2JeVDozRsIOk5W77xd4ZIxbN30l6hNONV+CEDLL+e0LaFN
s3pLMvvr9v73kfX6zQ9Y9q9fdNxghaFgl5ziGl8/ydArknkfojuPcDfWZBtx2oxC3YlWa7pA5+zj
FEABLlH1qEGaV9CXm2pH+SHIVvz6O7zJ2wsUJ66pPIIvE5+SYkGq2W2MrpvaT7djA4Ct6TqxpIs0
PIFSSQO0dfjLrfHrh/mpcd1zBRB3XbAqlx1MaeN8mzenpB61cacFsdQ26zCncbipCxxHemQkw+9u
Hbf223bu8ba/zGs6lsw8Gr1F0LWAfYtb69bZGCYBqwjpsKZDWYqTfyxt4kd8dGzdCti+gFE63saW
9JDDnDQGeuxt3N+TNb/Oi1dOIjb1NJs57hVU61Pka9mDjxU5K1kfPe2iaNx2EJt+Aq5crUtZmnT1
6Fvw+T9WIty8DfGs/OuM7EhZi6HBdA90PV347O8J58Lt5ZPa+NPUxlMxFcWUemzv3wa6W56aiYd3
DoE3ljNbESuOKx+b1LGm+6j7ZAviD7XkH34/Ja+//7XPakVqteHuCinPOe0V4Y+7hzy59LwHH9T7
56Ea95eJDHga/f0fu/VDrJ32ejoQxVQv6cr857r9eyndKnOorXoVsSYQ3A/WtF/3/rRPR5AcdO4d
+23FLVQraUtWfADqq+Xi75M8M07dVOqpDUWRZgm8IcYq7wd7nXZzBTV8OAe59d2GotaZktAsDVqH
ZvqDPMx4GiLjdB2nNhYVN3Gzeb5c0iEin6Ay+TY8fLdJb0NRiKe5a2qMeR+03aXuipfO9/YHp4lo
U1Gsk5C28umUShTRn0p/7E5Dd6ftGwuljUW1fG5AbcRzCm/D7dTqUT1uk2nOcq3dcnLUZqOgMFPJ
cpJTWtPIfzBIdD9KxR2j1Na76srO34YjmlKotx5ZcWyfydL1d5DiW6NjbbDHQnGlDf0tRUa0aZ6g
86feN/5QP5syEPf+yI11xsakwrnv4MJLpjSop6eOsM97WLkdLW3dq3lvmbo6fKQ9GWkyjd6YNP5+
p/Hr+fSVxdgmoiTUm334QWN9lBz19eMSX9Zthm0raOYPZAq6U6BL/zQUqD90CgQbk0JFVgA56mVJ
Rz0Gp1n46uKXh5tUALVJqWDlO4FUyJjW0mQbj15o3d1Jp92YRzYnJZnSgT8hbSy6gD176wD0fQ70
eYCQ0J3jyK0/cf3/nw6xfgSQQYV4E4iqYPu39+P6ss6IumTs4ntnthvbry0NFUEOqw8mXJrjoZ6/
zXXlX2ZD+3Mtd/JcCkOf+O4rt1O5jVDFPnRSo1EvaUujz6VeZTKWKJV1m0lWYFcATT1/4wZvp/xf
lKO/QV3PD7emre23rxkybdN1lwFy0ye0W9Q/g9HEzW2F2nxTI2RFdByuaaAC9a4sKjhzLr1TQQy1
Aaeu1pLPhTFptCXr0cnvoyr8b04DY/NNIUw+lnaOR2SQ+s9tIN+PfXS4fU+bb6KQ8wcYsPfpLHeT
mP9xdmbNdaNcF/5FVEkgAbqVzuRzPMaZnBsqnQGBBJrHX/8t99Xb+uK46lx2OlZkQLDZe+1n6fim
Keg7Sbs39jm2udfm/Ws/aBNXF63CPmP5hQbepGNdhGkRTw9GqPUQl9fVgdlW7KQ8R/YXfLcLhGwm
Y2Eep1yW5ro4ZSt2SoLEgfO8DJeB6eobEiTBaQxBrb5uhjcRM1uSsQo9ZqGDU/eDWgp1DMc53/39
6a/j/YfzZqt2moNoGEkSDpc+WliVVpNkmYA1jUZ5FYeNE5RcuZo2n3AUdxJAwKC7jK8swAruTylV
i8/+/nu8sVNvpU+cOzIW1dpeAr6oZ+OB+S9rHx56CUrHO/9G8uex2kqgSEX8sEo9XZK5DLNFoGdp
oZ7cTXSwuyLJ9aFCcjiVU0iBYMQt9rqR2wqkYM4e9AXvwnM8q3q/wtd6T+brVCNsK5Bqx5E28zqG
Z6Jzlqo1huT4ymYPthVITWWE6l+Mh5d56VMQ+KpYXncibOVRvGW8ZiEenXCwEmTvXdpD3fX31fRG
9LhVR/llHcdK0PGSrBNOewaY8qUpxPxOPe2NxboVRy3GcC0iKI/LMR9U2nRVfqu9YBc3S/ZOIPnW
r0D/G7oUhNbB7JAvn7n5jXJOZnpAM/4+PP/CZf6wa2xVUrlr4butu/YC7UieYOAhNF5eawk5HEH3
aOSrT0oX7c20WJf1unaHYHRqzyrnfv39Fd769TaZLlGUbpgwS5fYVWkj5Xeumu9XPXqroyroPPd+
6cYLCWeYRH2w4jqyMtvKqGyzwtgw6hHFuOIRLA42XicWxH3+v7M9xVBM+gQFjDgmT8iFfo/0dS53
7P/hp3yu0PbU4lsIzG8u0C7cyeKf64Z6E1/7UcF3eVmbVwf07938REl/5Se8lU+V5eSHXubh2SUO
Ad28Zy555wL7xtoLNyeyCtlc+kVj63FQHoh6yqLJf7luRLafbdKteaTwbD0YqJA6jx4Ffp3sg21Z
UWTADa9cdXFZ1uqnt43d8wA1nevefPNFouHDsrAyxWXw/oW5+GJYcJ1GkG3VU2wISK1EEpzzYXlO
IvJJDMU7gegbAdBWOmUqPnnfk+CsWTOcyIqwJKpree+GIN6BwrR+vGp4tiIq1Oh8tQoVnEHNTFWh
7oG3/nTdozexdIc8v4WxV3hWif9lO7Mb4C37zlb/xlrfiqgsmZeYTzI4owfmVyDE16VV71EU3nr2
65//z+2aqJprrzEk2tf3jaPxDqa4fH/doGw+Unz7WIcUL964+tHIBuafSXcdPoht9VMtTIFto+Lg
nEztg2bDaViuo1CzLQgKeLjEyQKPlrPJJIu/ax6810H11oBvPtGqjcY66iK8NkMdOql+ENzBrloo
dCudKlgtwRNnwZnL4qMv68+y8u+ES39+bbrVTZmJggDV4rXZGt6MJjm2XXzV5YpuRVMtDLWEaV5H
JP9etctZev5O6uitl958lIHzdCxDjAetir3ss9mZwzUrG4i8/342TFnSIKx+3UmKz0Gxpkt9XQ8Z
2NX/fTRdQAxtDYajtfrBl0VqWHnVJZlulVJ6GfIYDmDu0gVjnUo3r7s1795zWXlrtDfH5gpQyDQU
lsI7Un/MyQLm27pcd3OlW2VUntOJBa2h52RQL3ZMXmQxX3Xc060yapDNNLPx9atp1L2fTMZ9cN3S
3sqiXJUn3ThhmagBl8VeGxDDlNhdtQa3uqgy0cWi0XR8aU1tTqD3s91g2XsX7TdmcyuLKtFlEBAX
4oNPhpexbPdzPVwHTaJb+ZOUq7FVsRZQGzKZMhf9U0/zVYEh3eqfrKFcEe1CSFJJ2o/DcZ3clY/e
fJnezsrIkdgLhSFSZNO5e7luJjfnpKCVS9SMB6OPBhtslblBXhWX0K3uCS6MDrbww3oe45Gllrcz
OiVBH7nuxTf5pJnQQsVhYi/jYO9CW/5oeHOdYgtRwn/3wT5aC2GU9Rd8QFBrBZDSshR4sP662dxK
n+BzMU5F0JWXscjXE9fM7fh4Zb6IbrVPsy66JO6K6gJbyiVlNn4UFO3AVw37VvpUEuVKN/v1DDMS
ni50DFJqoquCNrpVO61NNVIr3Hp2rN5FTn1iLH8vafHGprK1+2ukC1pou/2FsOJFreh771x83SWZ
bulOQSdlVVUDPQ/9PJdZ3FoB3r4dr7PEhsn5fxekGg12q7AtL4rE3wiAGzaw14X4dIt4mksStKEW
HqVkBehj3c0HZpL3enVfo5L/nyqiW8bT1AUdSGZJdVnquvo+FVHwoa0G86zHhB2vW5Kbr1UCEhrJ
lfnLOi3fSuvuqAmuUprRreSppU2gQvQwX5LKmbuoFsFNETfDO8v9X9T7HwZnK3cSfWzneSr9BWhv
txOzaw6sipaDLpcwo3E0ZrqpApWGpu8/rVyuxwlr+PtEpv4rig76K8UBr3awY1fHYsz597lFAoWH
be6PgFT2GSx0QrWnQdzutOn4Ye1if10IsJVTsXwgfYJxP6O0tYNlX5G2c0Gv22W2aqqFmSWOJsBT
5bCm1tXHon+vB/Pf0safBv11pf7PtdOuERwrwqq6GII9ODNQP+2AZhzEyUInU2c97GHiLLAN8G/w
/TpBYEvqjBA1Z2Oio31XRMg5xr0lO1rK0Kbo6eg+sjIMLkqP5pjrMdgV4JocBdrUvw6NFPfogEeX
ukmSdqfCBRMTvoY1nkXh52lQ+SGmcXvXUtSXnenmG+AKq4tqmveqI2/sfVvPQwErk8HXXYXoIQqe
mrGfU9on4qr6Jt1SrlRnCtt0mCzufrZTcgmG6/xp6FbTZfpx7BONJ8M95p5PX4srZdN0C7lKYFyC
CwLakxTXOzScvkgSXydVp1s1V1XATlLFpLg0c/uc5ArGWuqdHeONidxKuQpBaIkuwvxS26lIe9na
I+x7ruvEp1stl6Oz8HVZl5eVNOxuFtUMgsqVtit0K+eCTilOVJ6YC7fingcBtCbldUHsVsylgpm5
EjSuC1SY/yjSflrD6LrFvdVy1SMMYIkx5oKhfxQEKU3h5utMcbGh/3crctZUEYyMzEXjUpIuDsW3
WtvrMhBbERd076EgbiLnyJJvRY+UDxplrtygt4Ar3Tuy6LUnZ7aYL1RXl6i8TtpGt9ItU+ZRoSvc
5fu2s3ezNzeNY/zxqlhhK97qyFLyXI45BMbdfeDdmNquvq5QC6jpf6dzUHMciajWF0/zeTfUHhB3
vV5339nqtJjXkYaBGWqpoVF7NEEumXP+umTBVqblGSzpCNKxF1eSeV9RJVO0gz1fNeZbodba13Kd
8RWdkbbqb2K5rjvX0usK2ACS/nfQl0pO5ZCH8izHLr/tfT/dBC65Tr9Gt+osly9ATcNn7NxG85hV
NmbpkI/kulTeVo7lqzYsJhAiz12YFFkXrru5ya8T9tEta2rRogsFX+SZVJVMbSS+xXXfZ9fN6eb2
3bWABcEHWJ4NYfm9Iuwb4X1z5WrcBvR9WDYyAKqB5/ZZVWzal/H6Xq/X67r4Q/i3VWPJvGzBnlb8
jK7K6CAilp+hz2p2Vc3G66Z1K8pq6pAUcx7wcz8P4S5s6PIxmdvk89+H/g0OGrxd/rvi2bo2LMhL
cW5FR8W3KBTieSqTIC0Hqp/qwA4pL6r+OFaxoLsuXJ6XPBqferjM/uxhBlEeohhkT1WW7BDbbvog
qAoeIsSpBxh+BZ9ClxTHka9JNoAOfYPeA3hjrzCm/fv7vxHDbKVfgGdDNKN4fI4m9bUh1XOIwPS6
R2/2gpBgOl/jjDMpw+W8ymbONE/ei6LfWjmb09rLBBS5Zo7PoJU49GQ2fM0ob8MPoRn9dYf2Fm3V
0xi2V/MQI5Gglxc5yGUvyvy9nNnrCvnT2t+kyasAxoMepk9ng2r4h6LR843FxqazZkg6lgV1C8oQ
j+h18Ei6pV3F+RhGY1PE55i5+h5MOnbXVRxQkL9PN3/j19nsEyh8DmO1NvF5SmSyQ/vKcswZKXYg
yJiDR4Ty4+//zr8y0D+M21b5FYRr0dsJtSFaDuH4XEXStlnd+nAny9ZlFQjk6cLi6lk7WOPs4BZJ
0UsXVgMWSNfCqcCBzrczLehtuDf3H008649FsSRP0JR1VRo1I8P36AJIQtYJpT/Yz7/Gs08yKPMH
2xN9BNlr+liCX3Mz+Dbv/vXxvSBj8Gm1kd5XeVUcHZpp2jKVbAyPyeKXY8OI/1SyitxWJe+nNBbM
plVpui+awo7zncH58yRs1WkeBsOladR69oMHRTH0814Y9k6i9I0Z3qrTWDu2SFsU/GyxaRwBIbCH
2EXV3hVt/aEzi32nOvWvduNPM/z6Av+TFMiXzjY+qXEqgE0c3NRuamD2ASFGOsEyaQ/xlP8CTEHz
A40R8b6g+a+QFlEauqVMDYogxy5f5DuShDc2yP8nbet0A/StCM+YT/G7FlIdWtCS//n7fP1ZeUu3
2rZhWEDkGsLoHJdJ8lkE/XxmlrvbyIpq32ldHaZaLmcRyem6/NxW7tYG48LHoonOFtm/c4Th2sHT
T10X0W9tFMO8WfK1d9G5SaL2bGBSkbYmTK6LXbdKt6XiLFhixs5+nb1P2wqnop4k/fT3yQBD7I1T
hW42MeRb69IgY3muAp7rKMst+KRtNtW9CFiaAGE/fFinkXc/DdKoiU/tame01VM7EcBsjKSxatO1
wJ5Up7CD85Y/ahS3xjJru3AYc/hyc4my0Vp1S1hkRLAy+txXQEtGaT+jjPdbD02i5xRZ7GG9t7yI
9Q907hfIjMwaxgVhWq/O+ntqpnLfLgk9alC8yb4LKmxY8ziYk0NXq9znoEp87VXTHlFGvqXFYmGF
52EoPNY+DrLI5fEOaEKw4MIcZ0zSowXr1BAZ35bg5j2FJlDRLlhNPqWDKvIDgL2/tSHrT/WKeCmH
3qZNkPRflJjVfaVL/uKSeXhoch8ccgEq97QqZ38v3dJWaTnzUj20wDd8dVIG5JijJbl8EEOH5ZF2
OJYcFrmxJC1Y2Dwkpmh3nQtsCjoI5ngpRrlrh9jhqsWaWxOaHE7ATZ0WvHyuizW6TfA7AFic93NW
dqHacVLYrLCDexLtDHtA2jbiUGM6HwMgTsb7pFRzlanYxw9glKsHooQ5lYMLSTqARZ0VK4i0p7WY
af0MrTE8wnOXfCUWFDcpNKc75uinSJvgh4rob74U1bm2pv0cJ1JXKdphApNBv1TsIE+Od67uul0b
9cPBSt1BgmCIQi5TgJnVjl39ue5KCg+KMofLZpsndDhN+UqDh4TMUJjn49RMJ9uqmX1qqroRe1J5
/PywxPNrGjTyRTYK7k6N4eENJqDCW3oL5fhNPWmASeoJyYc+NbCzs5+VlhPIV12RLPk+VE1l+4z4
UvrbUOJHU2aqMVtbHTwap4MoK9HRc1C6cvByHaZoILu+myp90xelyR/8PLQHg/V+Wy5wDRxY3cEW
TtRi5zvD0hgxsd/50rX1kyhkGRzirhHBwSeU8YON56RVu9qtuJKmyOFW9YMXZJB3caOa/PNQhIn/
p8UJP/5QiI2CzOe+aAq8SFOSI1JXdPWZ8ShknHnkh/JAl25qD+jf1Oz72I9mfSTKw5bEQJJef6Xj
UkwwpqoYnZqUIl8+pkU9jv6W0qBktzPKIuaHWXVobkPT4a86DEn8BBOVgKQL5iI+5Cb2/MC6NpGn
yatWZj5Q0DeldQATl2zslkTeKS8S/SKg+2wPUHEDCyMr/MBudRVBA/40R716ggUBaFIQMvPpkDd1
ZH6BMdWhkoT7wagfaoZ1eJTDOPJzVdUWJmO1M7jt1npAkbWHv+n4WMhB721L1ATlsm5GkXbJNPEv
JWOsfmkWuC0+ycjFODQDia8zGsKanVYfifm3pTkZ0ew3mQY88ZnoG+aAHdiFubX5Tc/zuv/Fktay
OxnYon8p2mSWJ/RzGPJJu6hGDFN1YpYQBFgWZVJMtfqMn/LDY93EayDSiRHp740IuuEIyCIf9pHr
Av+xFNE83IkQyxrEW0fEvqF8qb8A7zTEuOyUOZYxXBqSY10MSXO3Mt3np8Ra13wNVknd3RLVnQ6z
sW2CQafwiGL8RqDd3v9slX3tlajQMXG0ITgcp3J2i77UUPyFJ54nCB6hUZ7L9WZO3DjprIjjyuz6
YI5eN9chJOMXv/KqP9RDU7Nbis1oifeVqZQ9FwbtQl/GiHMAaLhPOIUR06QinULLCdVIia3C3cz4
nexTi76aaq8S1cU36JeNyxevlk6cczgzHkybx+WxnPD3wcBeK7UH7042T4rCIalMbVjQ6iTCcZnc
LvZjUJ7Q72Zmf1gTCaL3UmJi7gmPUIuCweng+BHnEDTxYWJMfzNVw+R/CRhj8hOt0JmXGkAadNq1
vG13dVeU4c+1HclwdCHYaTZtWzEuKc9jstNdaIjLAlc1w/eKijl49KUvPJyz0aergTkKg0YjScKR
xOhKnIlruoYVzqckdkb9g0bSiXwQTRgOZw8KzXyMXCnkbViEo/xhKxqGn3oQdfzBctarryxsJ3rn
RNT0HyKLRfp7pGQUNzmKh02Q1oSG0T9RQPv2xNaIBJfOj7NPY6jZm19iHMclT9kIT8ovgpouPFQG
kuC7og/4fDs1DPF5Wo5aFt+HflDJvQzLLn+Z8SGMeRqJqVOf5GIUOVg1UX6gYpn1rYE4nmQNW8I4
3zkaMZDfyESORTs08UXTgrLHBEZTNUdnzhjabqcMTcCGD3CWBD9gxBaYHf4hVxS714+jWzIVoRAx
pdTTNhB71EDi4tZQuE6bbAV9Yvy5uqYrvlsf2/57vxoicENY7PJJVrLIP7IKIoVfQ2nYUu1aSfgQ
H7hhyGbs+74O5S0AZq59opYEXX5ywLHJKUMrY9+chryZmT71lV7KNTVwzORfTcwitYfyOHEmlSWv
4znlqzMxB/MXTa8IRmhNxlsqG6NSn6hI4LBVqqvblLd9G4d7VKW57HY583EVHcUw9sNLZwCNiY8T
gPwAcC4RhFrf7BA3/ZLxYUSp1i0KTU6pXLweecp9SOSIFhczH1Upq644KsAcdLgzPJHEn5EcHtgT
HcGumzI2J7z5bp0f6jplRZibc5W/ApSyyISlW9NSTqJAX85Yr3wnx96LPEtQawuO1hNY+QCWBv3F
DRiHS3ESxIfj7ziouThO1JD6mONKLHfxytsp64SziJdm0+WxOYSVULpESWDkfs/tuC7Hkk8FfSEq
991+HmT0267Ch7+EG1lxqucQ9SAkAbOyN/6RkjkOkAUKbXSEq6iWl0TTYD51JJbzcorXkJ0lgM4L
juvJFQfVkjH45Fmh1z1PiIrtUdO5ILdLR8bwh3Q0OEVRGNmjhLWr3QMu3cVjlowwibszeRDSu2pe
wMXJkCiiELM0k3rUTns0LbtxbCDuZ8sNGVq/19MAQG09ALA3ooX9mCCKar+hPAnd1ITshIyOoKi2
yLbmfk7EXjIJ4U2KLvHEHzsCFbhIjTVDmgDA+CQhAfJNiqBqivxxKXpKP4QrnzU5MBE089nxytgn
EnYgqMGngyJaw6cbAhEhmE/yfzRhTXuSRpxDGVU3OQVMCTtsUr1MdQIWRtOthdlZsVB5E4ddK/H/
Ok+6lCDPZP4pFoXegnXMSX5GYM3Z177FyfUAjZmjH1S9BsXN2EssQI7qONLqvY17d4QVdoM3kUW0
DifM31w8rTyG3WbnzE+UPHAYWrWeNNz9fgvR5UOXTqMf60cG5PRwK+p8sQ8MLTfxwzIjtfi8MKhA
T5DJOZOnY5nHALCWbFkOcAToql9JGJL4UOo+kC/RIIbpOR6gM35W2rXqh8W79jwthFjzb6oXcOyG
XnXN+cPqEluhLbAs+wC/WcB9mgelgba/ixZ8v203zmGGpKFZ0iqIhL6RyK4e7FxBbwNWUW2OtBhF
h71iLuyD4oMmCCjLACaLKKqbxEGwsB+lhHdvzINmDLPAuJY8D1Vj6mmPtLiK61NZ2vKYCImjuhdK
JnnWJp4wBGdrLH4q4MZYk/GxnoJ7Pk6xuaHzGlcpBcn1uLrIPgvrNHyJC4Fr3KGyVWRkOgVD4O4i
2fo6TwsrXXNPVVFWYTpweM/ifCYt7TBxRNv1DsDMfKgyWy9Lij8nkPaUcT48dTggsP1Bx6naOdWd
8Tu2tHP9M1YLeeJrhMu7A+Xt4hGl9yt2NNquSBlFRH/EqgV+U4CqON10EjF0ijapJbiHX7FEKVAl
caJvObzoIoQMYyWHPR5cngr00c8fc1En03zX4FBoHqdKLWJXDmUZPCFQMAHaBIul1wfiAi4+DAmi
lYNv+SCf2qTOp2M3CHUbyR4tsUmsjwi5dIHOh6BI3BEKYBY+rAgD3b6mWFfVvkX/bNfcjHEV1w0C
6tcUUx6O5M4Mthl/d5PtxT8TOv0/T5zKX7ibYjM7JIsD53akah52NUiXPxc4BGUGhaxD3wF1orJW
Kh35DJsPG5e9ndA/0hyjAcnM5kbDT7hBpyMZ2LCH7d+Y3+d1rqd+h3pg3+gdiVbJALkfWjo8xkk3
0Ud4qZIX00wSYg2Ni4HM2OJNIT/jYgycxVDUsLDLlgnWqCKzpOUEhCRk96J4l0e+B6iqT/q7fGbB
947xJq/h+04sVTs61iQUqbMQon9twohMO8JmPxRw6Z7UeNfMk4VfSK8QyQ4otgQl3XezVvU3aWo5
7Qt8EfEHydw0nJNGTHGZoeDQ72xTL0MadbIqU0f4q3OaB5SV4rZbl+P3isVheFzkqyFMJmbSks/Y
ZB1vcXUlxbJfc7hyTGnS0jmK06YGxufIizzO75a5Zew0wQRzgNc3iB552muHjH+3IvceP8Ncpmhv
HaiMNAHxbsBJqpBvEG1R4XhEiuDMy1fTzAgcoL2chnjnmWZ01xbB/GImSY4CuaUHPyyE7MiM/0Z2
mf1q0DFcH3rb2DusFX6JZJGgBNIvJOvHmt04towf7cyr50HExZyC3ZXgtoZcWp+GEcxc0gDdbVXy
kUfRjES7r38x27EJ2V0IHpp2XtNZJ/xJjrhiISQBci3ErfBosNNCCLVGaE+biseOtdjhZ7Wys6lc
e8HX1YVZBScX5FqT9aYA2SHj/doj+p7GUxz0TWrmFj7Ti3QZRLzt0daj3oXx2p06Fquj0Go6W4MN
SoZjldWuiu/CEPmaMK8tAjbIsmSkWvDu12AvujZMwZ8rMknZlMFyrzqOY1S/dGOHTQsUrZ1VItwD
hcQRIniRMjl9afukwLUs0qe6x417Lbtgn1vsGQMVa1b0MAaXFZw0F4Z8B7ywP7N87LHkoLvGRqH2
BOkTijEg6tAXQYsbU9XfLGT+AW/I16hR48LmBN7HVMWchXOnMP6ahl3mir65wBCe4hYQDb+bhoef
6hLbR2TI+FJW3ZQ1UcsfeVvbT5ZZdQOvP3W2svHYT5ouZaThmbOh3i+GAR4Scqf3EC0jbMqThpzQ
RTvslsYipIPXQ/9tWKxMawX1roVK4SOalpAj50wfJDxzT0WNIBCyr3mNspg4BUAdrs0LlC9HaJf4
hcIaoU5jpP6Ouho57F0Z6/P9rCLpQE+KYaHWtAiAcbmNHpuiMrj9i7n+BelecOoisnyI0NR4rLQY
CyjuVwyaNvFO2ybYl6ypf/hxkpeB8+5ZzzXFyqcG+Xw+xWmOxXBoYg3ss62jU2y124PVjIXeOn8q
Tbus2ZL008GRpsjToFH5L10682ATpr9WU8FTOhLn9iwPq8+lV/NyKJzt+NkEVXEwrufDLoxK/xxr
XT/VURl/V2FtfsNOjMDZiCMwS6T8tFaEsDukGfOHsfXqZqJ5QtIZVIUdmq4RAyzFUB0N6hDfe+yD
zYmvyHLtbK7V0cYKhntRXQZ5thq1nFQS6nxfBYRMqQgKG+7qqoqR2+rGpUXmyA5+V+D42qtVLeFL
52acy6kpl+ASRmLtP9O4B2Q/iUdi9iXuMd0et/UoSrs1ye/ZKvQdC3kxwDtUlMghueVHECzuhaPa
fccJwGaYO1wRca0ckU/AOUn2vZDtMyBe4Fm2A1w8fitjizoLEEPda0tnDkFjDydrUazdow4RYvar
Hc7LQGE45UPZ6HsUZOrifkX4q/dFH+kHuJr4ZLdqWMji7RFfZBJH/XfOZ3EDlVl1oJy0v1UftCtS
npM6Q1n66nuMWDXOsDqszkqkY21GIXl+YGLCZzSNrz5aIozR4F62ZIoPdI5Fm7YiSQBB7UTt0EZo
WXNTCpx+e+dY88rErg0iSBc/5bTp+B1pe/kzEMbnGYezUpOG8NB9CepIYBWjABDsIcdAmCIwq9W+
lEv/DTFe9wWuY+pX1bQsTkNJNM34FCE0zgc/Qos845aZLWMyDvhYuuCrqabhHptC+L1t8ulXi8rQ
4yTRu5YGQYE1Saa1v5twWTtPuc5/8LKP/0HIJr74wAncybQfyWUBfPt3rhC/pbSOFrvTiJPux7XL
1yyaWXIJdUexmfcd/VD0iN7SAOs/T9ex1BeKCCTPGutpd1Bzt/qD7qKxuuFh5c5N+JoCEfjHkhSP
8D3iToekRtnkZcYgxBdfYBIdlTsdD5C5Umjc42yYYIF338dBAS6mqNEP9djNAjubjLD/Pa7roMjX
GVHdOW7nfl+ArcZ3azAj4Qr0TpHsIS/on4EEBMQ9iGYZw2VF6eRpRbnvhIwH7mbYFAOFxJAsq9um
D4ImE34hJwGBJjboquH0S67r5GGlc/WxCgG12q2iV20Wwcym3fWN6tYBx8HcNc8lj9YffQ8O2BzI
LtqTxfkPDC7Y30jlxLFqZW8uQ8MQ/sVNVHSnZTLmM18NG3cB7rNPE8CRv+xalMUJAq91yNoZqb0D
d+gahBy/dC8lxLgP6P3x97VA08hexVXe7pGz4GPmcQfRZ42k/HDCTyRnCoGLPzIRcruLeFthngLT
6GyWQVvvOYfCNcsDkePOAcVBv+vbiD0l04IJxbPzJhW5Xx8CB+VsWuGwgH0Hm3FkVQBD+suk7fTd
xF3Xps3yfxydx3LcuBaGn4hVTGDYMnSQ1JIsybLsDUvjAGaAmeDT3093NzX2jK1uEjjnj63vJsHg
R2fbH2cAFGMYwv1pQwO7Vs0Wgs3KMispBD7yytuluquOlje1gUJ2r3xuMsiFN9fXKkYctvWzY19d
PrpPa9lA3lsGk1vsoYs/FbaezDVsGuVf+9gPP8ZFrc1zGFQ0gC/N0fNCcLMFwxXwoGzyMQQguxzW
vgapv3TRfVHuBl8DzSSg2sG6Ok/MXmZmS1jnMo3W3a5Y4ep1y4rB+7p/3ULF8UXOsvnhV3apv8Wz
U1rfQuO4JmVAV/vZmjQR4Y0Jnedl7evPZj5YpEVlgDOJK2mgVhzf+d2WIRMI2cqTzJ1ZIwG2x9Fb
br7ti5mddrX3rBqq8EnX1vrfOC8VAVGNinM2PIAVnCW6peOobD/FWntZeCy1y6Nu1jLrAyaDkcVM
naJ4K88jbr8waSph/T7WMLyBSETB2XiDuX71Jta/PT3aL+soO3ahsegetL10w3NYevYVCPK5bDfv
yaEL8Y5gMj5ZZRTWvtEtQsDGviu9cz/tCCb7apE/ddyaOrEdb712wVz7qVvt8ny4BKh/zOTh5/Yw
jW+lVtuD9mufLX3b+yETu5D22Qod/WPQkxtnTL2jQjmtFn0ezNpwJS8sZolu3ChXAJVx0imHforV
L/XNdaJ6TiYmyy7xvW5+KXvCDDhdtu6snPb4U3pLfKRtSZjpo3bXcc7jGLfpnRg4+kF5I6YLUfXT
Vx6OxbBmuwNhGsksKr/M9uBQa44OMK4vTWBHQQo66nUnooa6LevtoIrTTeIjD6YtgPIwgVFJUIHY
JI69caJ6fh8/isjaU8uPqt+71zQrO0Zlr6faHlVIKeHOzGMbeQrcPq4TK6aKg82BDLhElqqbr0ev
zZD1ypRR0rZU6GXdEM0OCeK6uYaLFzyBW4usbj35GBU+z4lbhe/B7IJXRay5CbEORfcurXkSSbPH
LaNeHf+/ccqvm0zANn79KOgQki1e5JBsjjefvb4/7KSbvDbfheh+Fks5n9xtYekvpw6aZY3Hl2VU
5pewF4Gxu4NASLeRkTtfqoqTAPdcZD+XhJu/tcfRkC9V6ObFaihgehwi2kxY1jdCLBTUhMlFwR6Y
Dghk9VnR8uulvHhhn0yarNIEJs28KDmYJQPT5x5wF/C/ZNa2nq+2bMNPGZdN/+/w9FYnrJegBbZW
fEg9Na33xejVbtr3fo8atCit43kIZNGcR2WtAxPyHD+gFJ+fi4VgsDzoqyjKKnRTc7aHcXOkYzHI
lx1fwZoaLP5vEGvjX+2Ehs6O2qkvonXqM/c8N5McursOXAyLDVvjF7Owlk/VxjNFEJtpxX05bOV0
Z6ow0PBp4AyXhSrgPW9r034OgN25VEX1sfnB+pNEUvPHsNjcAcDz1HlmfyOZCKtai1UkOjXF4D8t
rDZXXq1qy4znD23aj9hl2G7a0COWx7OmN0f5c3AOOtXq65dA26SQA9tj7yMLuIfA6uNfZj8cyLiR
6ZsDY+z+aj2a3+NRuvK02avzVkvYMVkNzhXhQnC/bE5Bv6UW03k/iooJHTLm7xyMPAUy2h0UHJ4O
4YWDgb23oChUBFN0XfESvEXb9uQWws864TfrhQFBJbVrSmaKYf4Tq31ab5R99m7eB/K4b/zAvUaD
Nz7MWyfOpR3RfQssVwowX/qTMhpl96viiwYgJcb12oUTFxzTXDUl3e6PwA7ApfQTItM/I+52/5QD
pEqyWpAzc1Wv/1bcJxVH/dokSlbFu2mHPeTxmkKVSWtcOXi2Yb4Ja6/+dX7MECxINxdE+fuwLKGs
tpue+0Fd1Bw1r7tVwnFiWfq+c7VxGU9HBYC5+/DAQ9TfFV3svBjLI6KjtOx81a7KHRuurOaM4aDz
mAy9qAxzz7Xl3aGX/rR5/PGOPZenqVJgfnHDJdNB8iR9GJUnYGEtky1cqyFbQNZemiZmEyPlEeZ9
tIubrhQj79rs8+daN0NWjEJwq1htl+jIPU5FRXodnJUsUrXG7mUL+/U93JelTWeK2RP8DuFt60J9
8UzR+3A7VfDEBgbdDWmW9q0YAQEK6f2c2mo9zZ2U3xAORNkchFu2a7H9WKzJZC6M88sQWu1TR1tH
CsypLmVYWO+87SgWbfLiE9Aw57wUo51vEwACd6E8t97S8AZVBWtJRAVa2nUV72V39IxwBrdBsJWf
jjNg/hORYnWrlsexQ4cWFcy9qQO1dXEnMAB7lNVt8Xo3ARLdWTlnggD30R8TCpaI/I19LzPd8LIi
CslcDyOP2ENx6VSxX3wHMrbvjXlg2TCnnTfieRVWdamDVlzbVkWn2eqOM6EX7cPcijinxP13jyAs
5T/FEqTHokoW1dDHZVRlMhXv8XNTC/t9q5SbQUzaT4C67aOuOuc3D7uXHX6pUs9biyLblQ3LIV2Z
KK+0k6I/irxo1vrTk2CGXmfLy1Q5ZRbKY+IUt6xPFE8FgGb16ZigO9MIGp3WaO++ngv/T4jxbSnz
g74WmdV0NH8rw2o+gUhDixb7nnljuJzD2YRWUhXrf8TIAc3Uy3EdlP+HgfvvILfgBZMo/by42h/3
Gs5qA6d/s6UdguQ3blZZe3yN4tF6nLbhM9BK581Qwq7IIj6ZtrM+jtHjouE+999AFqYzoFVzZ1NR
f0L3NnCRm/qv68/qAg4ZfGvH+W0K2+q9tQOK2BZmAPwxU0H0WNPcE9wZvThtFWbHCB5xsoK4S5py
jN1EKdMlBsVNVvTOb/xSE5/nKrIjHjvkK6UJwrzHMzqmCFn6JN7EuqUl4omSyx7hfDY0qJqGfZbP
u1X9dGsSsj7Lrfd2UjBDuw/8XNJeli7lUXbeeZsXLsImsOBjngdT2/KhWybXs04mwNgDKjXP8hC8
AJ1Yf6xHvPcXxjazvwKl1gqyyox+/L2cVv+3aIwqn+xyD4dcOZEZ/1XGO+Ym2bdG6KycysG9HTFp
vp9RNdjqjo8bt7RwURJAc4+6fHKJRfcejrFrMl+unfvDeM4x3LmN07VD4s1bObzEGJpGrr3V4Za0
28HZvsfLWA5/I2sLBpP0unJGBKv8AtMGYY5bQvjxUqaLX0swXePEv5a5ZYb2w0g+Qn82Tj6uffF/
L1ydu+E8v5XbUnXJNkWjlRfrUJsUUDdktPRn1MvciPSnImPUyi0/zdD4cF6F5QftYyWL4Z2FUjMj
tRw3XVq1h3m3iaYev8VVtJUnQpscO43bQd8AVVzkDE3R6H+rVcz9m66F6V8cwu3HNK64+HeaLrax
Tipe1vpBTXro0tghPZK9ExrLT7iW+/6pn+eDT1oeoLVJYwCs03ZzRqgGz0cxcxfHnm8ecBsW8mO2
lImemLbs6t1s4tDJsVBv/171Aw+T60I9OblnNvcnxGvkPKNEaeS/kmi7f0uI1pj4NAS0VbYKO2Kb
VSAMVzUujpeCNB3WM6PPLPMpKq23eOMpIdvVb8rBRphQhU1Ba7MQdDdbS9VTKDZX4MazWAkWTqMy
WvbXuYScyaoJ0ZOVhAqtKXJONe8dtK9d2Ms/Z9MI+HL4POWLh70taauZggLpA/f+PObU8lrLRyOs
fvsbAylFLqFw405RtLuQU7qnA9c6mDLXUwX5N+1a/vBqC0aceAovsq6dLqeoy2qN2uyudVEcNZDx
BOvfYiM654LcZzTXabSmTmXh1EXt47SPe3wOyzrSw5X2IslYRJ/s8ctfl06mm+3h1ZT9AtOUdR0J
r99LoC3v2078vx6yfQqXoCCrgfZvMkGdQzxSWhEvfzv++CqzfT6hNREFggGdWJbcHyaHPorunp2U
bTfpXYLA/ggjhJhO3hpUB/KfUgFZ3GMrlWo87dUKBrbYMmhvA3xY+xsCqz9+TBxY4l/tzDbEZFC1
W2VfbEyIfsesECKVg9tq+Nmz2e2qyMkPJ+h7dqdytmbSOQ/HAm04d3yZsr1ynrDA0bKm3OPDlmuo
M2+ao6p5gSwwm3qMbDfs7Izwi+H4L3BksH+24VI2MNwmaP/bQQSW4VR5nixPOqr2QaeTK47hJg8I
bOKOAzytO/BAdz6+nNsv+qDqDgJ+nYcUPlSyGRGVaGNJrFHgJ6QCuv/A+5sw5+1rozWLZjPeEEa3
/c0RrGbqxF0aRpTaLoL9xHicE3zSXav/42Wu/Zs9u9WQDJu3+Sennkve/oZS1nR1poj4izn+J0u7
+lyZf/YZnqsU0ZTSlRl38qx9ebQvRTBxXR82LUocJkF9hdzqxGsTVUvxtNntOt8sjTj1rq415V3F
NHYZsmmRU3QumE3WIfpTxnUTJ7tXD7yikrGCkXGYrfeOM1vl/Pztkldd77S4tyMvdwL7WB4LH0Dn
U8gj0L9QfLl/Bm8/IqAFCFRg7S3yHwQkNTsH1IZ3LoIRwZWj4vYl0lVMgdUe2EGQra3tjpjZ/faj
RGSzPMWsFyaFGA2HW6ko1zwZj/c31zEkcOIt+6HddKAJXrxvat68PHbsfUrYH44no9R2qGTFwnCk
dQ3++myhehEnKGZKSGrPCMNAsg/3gzsse1oUbVFeiCwrYSVLQzcMLw9eQuXuL4O0Nv+HvQX2/mnT
3OxkZmEhBxxdzfvuOuvIcEwk4c/VidV53lCseTIIr7E3A/sJpKWp27SU2USuzasEkFHzolchCHZM
iUMac48dmVIxkjlxlCEJ7jwA7lvRCFAi3VotAeh1+zz50RA8TUy7DC3lvOw5QrLurmmq8LgGOKyv
kzqC3yLe7TJHsGF/uEG4vkq+WWL1tsGQR9oFiEFDe3wZ0QiEfwKw+f+Kgrflsjf91meYNkEGQ5tR
8BrCvvt3iBLWb37lG0D+ro8oFhL2+rg1Vt3c102pmDa8bvn0deztj/Ye619wefufrgi7Jo11UfqJ
WnwfVk9iVbAQr6ZbXKxRWq912XFx0BoCzMg/LkzCUE18WTKpDqu96TYK8l5261lE4V4Tdb4BQ9hf
L7JyY9gQo8df5TYfazpBp3NXrFqGQKFu8+5Oq/rbQhT+Id1XHa+HL4ZfxkL5/q2m9qe4H8fGIj/X
WGt8KmDIxxzd5KGzuJ86BpPNK/tHYUjjSvsKEOWE46i2XgL0HSQLHc34H5Tcl8z4C66fkn1XC4j+
Xmoou0baYwETI2sv3aoFBZwwXqyoq4q8hgtV2MUTAC52owS5azP9o0dJOnmJlIVhy46XuMl6YTrn
bOnRcj9sVajhnbcq3L4k+ABc20B/5VMMjD0mfHFd+HeKdfNf5ajB4Rk6lvJExqQO7tGQcVVXNCY8
BnEzhOlhOe6lH4d6wtkHsDBPSn9bA3cA3ByRKlTP0lW+fAGoCl6AYBv5J5jYKeylXj8U0YHfMDju
feoEnA+YgpaJs99aWutFcnZ984tdhmkYriLKg71sUJ2Gg+VX91urvfZH4+ue41KWlrhsLGDhJY6A
jE5hADxyQuFVLZm0NyQqnYmEfxVyQOMTtrVtXgd+dR8T6k58zqXQ7yMz5YTfE/bgSTm4b90OuLuf
W7c7vKzBNvYsZ0Lscx9VEs/V0W1dWtKRCjy7uTHClYTQ81A9laYpi1+taGvxACC0FlEa6CLyE0Ck
Y8i9IQjFLZKMxk/0MI3XTlWeDwk9DpxLSx1Pd3Nktjc9HQNdt8KdyiQeOlgHBcV57swir2HHSX9Z
zTJtdAEi4IPg4By612ai3xf5qN28Km4lNO29b/jxpAao/BDHovx8i7XPX2Pd1jHbjoqfIqhI9wyW
on+N9y18s+Mg/uEOPMkp1WW29c/suuSfRV/8dWdv/BXZa6hOOwzWmpSF3mXeHkDHqcVYFvx2Ofus
MlliMi5eoi0QR7525TS8+/jKrVNLskbxp2fMCH8cWqzfRum29xajzsukowENSjPyfbWFMHAMyxIm
tuXXE8BxaCae+qXth/LZH/rWfloddKgPbTFbD7pD0cLN2ZtHTY2yizi7bprHYS7hVFB+4vnpyrbN
RWiVuNDb+RCw5Y703np0c1flzIF87ruxTDe2hESzTK/JJoL4MvboO9feGj5or5nipJVu+aQdgl+e
BadimR31rH6ymUgEAIPP1KUAcfpb07Uj/VoU6rTolpq6TO3I3znEejcmlMTbXc6oqDx+BsZRyLXE
tHyp5d3ndpps+a1b61G9RvRJ1texbIev2Z9XJTmMB7xkVk+87MFcIb12EfidS6b/bk7CwhxoX8Aq
X9lIYpUPo7s++m4vblIXwzVmXkBoEVuu94KiZfczlq1pej9aF3lluAVd+1bpwu7zSu4odhw4GBDB
rZjko0035VPj2L2AYWim5iS3oosuvV5F9YCIrwYgXoe5+AelUM8/h7jV6q2golgkDFIz38DRTbcC
QNY/IYGfI6DHdeEXp1kN5xGdfMlFBMd0idW8btcWZe9LvSDePGlXF20GNWzks3MUUN2lhRjzsYMM
I96kc9jNE0+59vZyWAuPvW7kPGOS4OYTNwhufoi+chEq1rxV+LTFFCR9cczDzSMOvrv4zVEeECwz
Wk4w8uM8Kas7tWh8rsPGUZHU2C3WlEF1fpyoXL4bIwJheqXktzic1N28upS7xlaAGsgyqKdGuBaR
C8o1bxL+K1WLRWvkMBae98FEYYI0tHzlXf1DHP9qzVv0th1tdWt3d/g14TiR1IrT5pWyrm/mNs9x
gL6Cq2NOIWJR/mljO/X9Aju05d1gTdeNkD3+moMKn0XxlcT6Jf15NK2u/hvjQJ/DfbaxJ83ebl9Q
8IvxFG9HSLjdwZCc9l8ozx1YZgGOU5TH2adPc/0bxUKEqb9uTp8u1dxfkSGML4Oy/JJ50/gmzoTi
6kqRgW3l87ocqBB4E2dWtdD+h3SiS7tZuU3OHz740A1D4N17g6Xj69QNY5s1TUeXW9Gwg//mqV5+
ycPMOTov3Ah+UKgx107Hbu+3nbueXDlpBkJrfxLDGp1qWTcmXZeFQKrZ4bDK1GDP5+GY1B8mrCZf
RbM9CN/pTpj2lmxnvHtYJLimwnPwa4tVzQOpG2J4Dq0yf5q7Z6cudHduK9M8QY10l9LZu6fBqryc
s8yFc9zNehqZhZI6PuKL0LV55lOel5yRsNWoSQJ7TtlwUZd6Wp4WCV/wTXPZjHyBNA2/2jsVNX6s
lwxJBVmiu1wQq/pjjKJbNeEILHhs3BfT5MOJqPHmi0P+FNrf3e/16MyOf94wEbkf41hXBOrXW/vg
TrZ4dcsg+lGgfJMpFqNiTSILkjiMDzklY1e7f3fUUUdix+t2K4XaLq3XIILpDgjafvyCDUgGvycc
PJJ89qP321NNoE6Qq3gHoLfbLl17Ytev8kA/0Tmu1Be7ELHHSOCSl2RL/4FvjDFgHwuEVY0zEKtr
+48Fxbu8Xtq35pPAnPO0l2a+8T/5QLZFrAY2+OM1aJGzpE00Nk5alIt9OQRqo1y2jaXSEb3cQSYQ
d0V0TPIqN2tPNOvXBfn49Kqa0SvAlILVvIRRD9BwEAynkmYMLfOIYBZdOEOf9T1YPejwbVy/7vpD
nR2CXOYzRJfZ854r0f5r28tXAwFKpyYFmEBjuHlee2Qze655AhdGrMbBMgidW4fTbYQdO9wVB74e
dd7t3reyAXa0fIFcorZnsWIWiwRyb2CwrO3Yiu+KuixGxD4t21GM4kjch/MCQ2q4oC8cgwiz5l4X
LJibWp/Z5/3PWE8BjiN/LXd6i335HiBuu7NDa3gWZEn5uX+Mynlk3FyKzFFI5H/YVWMBC9pWlIfb
zrTMQxtdBp4J5jYG7DIVrI/QYg51VRmersUkXRio8fnot7IAzNudAeR7kgWKDrS1r0wq68J/W0ks
Ga3q30jJDK27TbPx5VPsDN99X+0ZB4p8oxuB0ZZYt4rxuzrigIYwKKkyQafNQQCcyCluQwI8ks3G
0AUrv+Z8x86nzWKSl4svxImrEq2CRDYE59UwSSfj1qA82QwK29vKwBqk3Kb79EDQ+lCfHEQg5tlZ
hsmBNKHa5fR1DtPpAi1pR4loUTGkeEmcMpdHHQTP2449OdGB3oOnuBPh8YSQr9yu6CK+Uvlt3qpb
zava3a2hmPyLkbpi97P3zT/HqnDKvy6WA9LqrAqoo4Rw3RK7KaKfsYr84JlG2cnnpbZKF6eRamUW
lDaNacteNEE6cyj06ahnbCbJgPZt+GZm7l6OftkiwkrJCrT7dOICgYxYirkc4tR4iG0f4mUYBSJa
wGzrO7939a+7z7C+2F700I1KFTdn9Noi3/pdvntLX37iDgPu9kuxhdk4GgF8G/t+tLzDxvr9fbeF
kD7AlMg2kbMO6LK9YTppmw06WbFMueCqaACyBnU8YNE0fXcx7ehTN4WVfe6jcP0rSx2fyuCY9GX2
2BcSSkDNKUT1KWFnluVxUPPSnY7VRONLfyyNheilkpQgFKUey3yN++a3BYk/PfaljKbc92NzDkJr
M8mm2tJK6i+XAfNyJ0+mqCrMI7bVp8EeRH/QmfkvQ6Grh1KFMKBR6bLZRluF2OQ4ZnMaGSX2FJeM
rd/gbfnoLRnaoPCkDdeJbFevuCxKd8WjZx32l9lz7j0E5TZqsZtPPF7/U21T9dT3fWgoxA3Em9BU
bbKj21H94ApMk7dtgpz4K5sQn9fRl+Hr+CXjgqCDQ77zQbS7k1uLAzrK2o8bD5LDJN1sx2WaRPHc
HkgrXzsW9mefSxcNAba6rBDTfjy4ddWEpwia+xfDFolubs8pWiXonI8fdqOPqypwg/52yRJZXmjR
m9TJRsshn6Im6trHQ+m1uoYY/L5vTSxe7akPZ+Andujz2lX1syvjEFaxbtYKS1tcFTKVjQzNk2Xp
HrtfiCQ6JdStc374g69X8P1tbv/GW6Xr/zTas+giAmTFAYBzxW/tu615hWAV+4es9w2QC5xqypDc
Tt4flx/s2e1cQoylBbB2OlCC4lXyFu28Ycs9+mf2s21/gRFbuxPpise/CPwOLmnAJHelYE+LJm1G
99eKwD0Ly82LHnsUgG/I1HnIJrfhVANCbfXrtKhZve3RVK8PDOHFekWqVm8EdgjME02tH2OPBpEc
kwTUHYZ0Zc5REVlWzs2IS9E4kX2L9Oz+pn1TDXchGAXCfd2Xf0252bcKyfl09oUth2cLOfSQWD3J
2NncTTsLxSana30c08fWrYz+K2rs4hvc7aQQ7FjVI25F+W/3XHadjrJc4rQXyHicHUdwRWG/Fh8H
9SBNRtfZCuWlaMKKkfu0SSzrorlh0vDANDvMmY+rN6xWvk9I0aG8bNQTzWaa+sVanJpx2B/MTc09
86hLi6BEuSZwYIl1GNrn2t2m8btkAPSZbOqqTlVU4DVtYxEAHNkLnaDjXGyQEluJxIRkH37QNRDz
rVmQ3ORuV2p9FxUYjBI6X/R1KYqoA4QUPUUPtqMR9Fpr97Txca0pN8WkiAs05o2+RCNO0YBNgUY6
lFjt/9niQrsj4iqzOL9lUIu/DM8oNszaTad6QJx5QsdmmbsY21xWaM/704dhzx0AxcCDAe6Rl3vr
4n9aFv3DwmJqsoj0IY2UliIOHNVSAZCQ+6AL/tUqEsA8nwIf7KmYR10WcW+jQjPjlzifQ8+RTEXh
Upz8vVgfEXuQwkT4S1+n/lSDd8CfBZDnMlLfoxVbVe4um3mS81L3+USd0mtgl95ngwXqv33xYZ/3
GK7i0UauX39WhQMU6RiEhDHj9T8bMUruj0t7/K3IYzlNs79ET9HqQD3PVrs8jBJp7h3dDvb7NLHJ
5KWwB1Qisw7raymhIRW4gZybrJhqaNqqJrvnjDkv6l4x48dOPplS3RCTWd9d2rjXU9z7Q3lSISRH
2iCJkSf05uKPLotAnc2AmDopo53Duhrdzn5vnCBwziPVNG5qWgZNLNfreowBwhCesMd9sYq7yax7
PKR6ZivDOiCcwqTMBNvwgBDD8GHHI4p7No56FcjCefAZU/DRnfAtezUjI0zsfhrnWVyt0Azurw7O
Jp3bwllfMPeF89u2RbK8Hsrd/G/kyxx70gxWa+fc9959aP6vQJwK84Q6IGofusLiJQffK+rpUUxD
vVNHCF93wsuNanAfKz/KLM1LpE6eCIYMnaJLzP8Y2lrzW6Uyi52ZMrS3n+g3vxBlhiELVbpWEcZ3
YgQeWlKCvPf+4E/iJCOMEmlQ25gfumRJr246mDxor37YnNzuyDoy5+kwvHQg94244ad3t5QFYEA+
E6PbXF/2ueGmbAL40a6wfb2ntfCn8QbSGkUIkjsxSqQGIQINnF79eNzrhQPt5eCMc5/swEYfmOJI
OcZnL2K0QwgnRPxm9/Y4J/vqL/sDC5n5FCqGL0yQUi8nVQKFx8lYoHh4dNpQBDTMwySrix84W+ZO
FpxOd0zOa0wk1C3YIyS87JC7h4pWhd/ZV6MfhhPsDJ483HmtMt/G3UOxu9cXFKDN0zKGfjqEwv9v
gB/5JRE53y2D7+fGD5kcNcQ7bAyK6WAsrBxb6IYXMmienc4pU3pPm0REI4zlNgddLrpGk7pWFwtM
c9zeTKmjt1X68dnXs0Ce0rip43JIV6hJPyRHIrE9wuIA6wRLR4hf+86nu+gf7JeT1uMXkzoVvQtD
ErTP/RqVz4e2QiKnVX8KWiSQ01S3gn27aP0M5tp9NodlbiyLDSquL0tKQmHt9HMsQtjkUovy05s0
jkE6nE/HPptMdoF+3wcbiai/7j8gUcfvgYsdKmlF7/yKB2+7xN4GZdsH1fJG7NOEjbIa9xTEbefZ
UNv26NIw+KE8zCfc1WF88prI3FNf3r77rd5+NQRajGnJW+FBw/BHHdhdH45wRKXidN37zBuXCTpy
KP5slvAbRibnt1VRL4Ahx3873Kq7NXZYy6TT+/KjM0gD0XOrs2AQe4gYbS7TgJ4uMcjAPzTNKS/D
ZkYEooxWJ5/jAEwaDyG1hGX5ZltK/urLzWlTe1r8rHFo4mtjz3nV9vR1bUWka43SQqPde8NTUzUc
NoYuop/+XiPProJDvnLTDndoB49s7ffgj2vZDJdsV1FKVg/3wzB5dxvY621yXPfD89v9uQ8Rsdko
yx9GV7gOEse5gNdEwvtNjniYsMzU+RKMNc58Vz7H/BUfp/CY/mHPwZTjYZUejWE2qsGDTpTFyPtA
E2yTeP/j7Mya40ayLP1X2vIdNe7YMdZZDwHEyojgLlF6gVEUhX1fHb9+vsiumU5FdZamaJb1oBKF
YABwwO+953wn1uYXdqPtuacaolNQDgGW6PRTj6b2ORqlHcBYUhs7igo8iIixxKp1rbZd55puFwFu
oe6cgEiwz0hWIeBTi9G5edCnXv+aTsKqGEgxWQ5wV7Zio7Rq8WU2y6cio2U8cZ/MG0GTYfxCk92W
O52Zdb3Bf9y/UAG+4M1AFmTgTGlWBPWg5rec2A2ysrJJ4TZSHOmCUVN0irXaGf0wbZqgU2m5+GNY
UyWUcVFvSgMR4nZY2mkLsZJGxQDF6TJH87yvthtp8UZjG8iK1NV4GQ2Y1bKTYuxQhGCQP9dAlXZm
GbubSqBmOYRajzuOSfwDpAZU3sqoBfeyk4zLoa9KY+N1AxORRGvpoFIG+VnTDzyih34tBxc2RtEX
2a6dLlKbi0N70xa5TXHkmdng81wbgpEW1a7upvFbopAkz1bPKJ2mrSG5qT2qsQb3NdzokegzrWqQ
JBnp9I2hJ2ATnZIBawED6QvzL2182UwFOkQnU3idwrjFFd+mkkK9RCBT0OPQxjbM7mBJLLumHhGc
pbN24PdCKjSqiw5X4HKjkK7XoRPmexvF2QG4BlHoMdapOUaQ04mZ94GuWoZNaV0RYcuoGBlc6M3W
G5qRqcOm1DfPIxXw95zX0bcYxPi60I3itl285nObOSweNSmfTkS5LYVz4WSktVYGKo+0x9Ty6ndV
6MUaNSZN6lFrK1936NM4i3vhXFtea2KWChs60lr5vcA6/7yEDgMTq7cbtiUL2rjQQm2YxbJdx+6I
HiDUNUbi9ktHDtmugOV8bmSWoVhMrW1HD23D+yi86xylnr3KLGnppekzFbv7NBSYD5guJkWxGTvO
HzNEuq8Jw6OHGvoOKx1h//tk8AzROhORB2aut8XKFkQMblX7DpqaVRFJWg3oDmlelm2U+mM6agfB
bCJoJzHRqG91SUKqTtIkOb1t4OrIsrbCYM6/p3ONPlqfDS2h1VLRAKUh1YpgdFA77EfZFjtwePm9
kZiOD/0l9fFaIl32atQpsxbVgKtdubyyKWbA7jFdTCggdmmvgy9YaJjd8nJWnxNltQ9ag8sXS0qV
+SWb4J3pGem8hS7myQ295SXaZ1AEYu7sVp4o2i8DRBp7R4v33ifszX27qYcu7mmL28WLmNzlstdc
zMvTvNWre2ai7tHykj79FNW9AUrBSP02r4xda5i184WN9lLw3MFr4SdJVe8WG2Mj2BxMr5MFWTtb
qmF+oJTg1MWF0JcA2Vjb7awS5QzCDelSyceiN2ls5d1Troa0QI2n04fsmwWaEpwjJ9raohyXFTbu
vHgGgTymfpdE7UUL4aXRWz6FCXdy2bS0sB1gKeHjqHDXC1+pOjE20iiLBp+aNxcm8A6q8rcxSZvi
R184TFNpomb5Xl2OfmhcJbSdQitTBChpZ4pnlzLpQqQptfZoe7bUv+ISdRyWnlNa9YNXitiMqTky
NR5yc5qcLTGLXkH2HGfEj3nN2n7cS+dC75+cdofNu3ygg+09tOQkP/VTPevr1lGIHNjkzsVJ64th
usFwl96X5Fh9XkZb5T65uFOyMexiCjc5gJBdVZv1TVJm9L1kCTaC6S+K45ml6cdZ435K+halv4nE
6C0h0DU8GBVb9i8pIBYbRTpAQ/RRSr0qKuqGZISpe0VkC7lqHHRTv7FaL3S2NPqscN0gETxFmUxe
Z0wgj4amzM89BQWDSWQGVKNWnJiHATO7WrUQBEDPKNm6j3Rtp+YxDSufIXy+GQoeRrXr3VC7NWs3
pXTeuMjh5zVoK1TUjPX7h4q22UbvF3FWmMFPDHAsJvBMl/stphUvooILYe5jn+A1kEUh+5J4+lEz
l9jalbQSvxisYZ+G0hpW0wRKCVNv8n2wI0vQSHWnV7p/6SNO3unWozOUBY01UWuAtaB60ytrF0oj
K1dUhPWnAf7TdnRi+6YIseznxH79GGoafdtIThOPaY2xR8Hxzl7vOvo2X/ruLBFUzuvZRp2QejQh
1nFIicZoJcU76CG1Lb3C2LjIDa0DKgB+lqdRJQJ4ck7NKJL54MqlKkcYAZxla/SlFQwN2lk4IGxe
WdpGv1rqgkeU18zooXt6st/iBY/CCgfrvG0bRzCYWNR+zuj60k6KwkPYMtCFLjq+NgQj4mbOem/a
D55yNi3l28Zq0/KWKhXWCUqC/FClhFkwRJnOeZE1BzsM43NZpSGahd54dgpNZoc0L7DPDrSBz27f
eFsj9WDGaNaTFJXam6FpMQEJM++QsTOB1qGmnZPOnX1XNqHXnWgHsJHBSp46ehU0agbf42mxQ8DC
gqa9qcM7zBjLSXUszH5wq03XyQIaE7NhaBfFAWugSX1XIuKNAXmcEhruDEl6W36FDMzeOEzi4j1E
Dsr0dm6/Rmaf+94FGuKXTe58oQ6QazqFS4BZu7tt4lYhUpChiHyp9YNcR0YqSJk14uw4odbaVjrA
LtFY3cuMiVjsU16m7CWHOhhqae3MaWhrFLx57waVk2kAL3J7jUL+c25h+LNl87nQa3mWwHXAQyzT
tvQW62lIRPdGwmx719peuWdtVI/mshiPcQx9idemsNWK4AknWTWk6+DvzlJ+z5zJJ71st7XQKBZv
2MbVjdHNE6hHSp0Vi0nyVFWGPvrY5KAyKUAIZwRTo+Oj03MPxdjMdE+gz7H1c+f2ydPnYsN2iFZD
nU3dtwr8yxE0AKyPflKPloRW6Xc1b7TR6cdtly31vptN73HRSvsWsID1SEGvHWk7mzcSZTi2Dy50
eRA9us3GqMtsiyvdAYg7Z/lNiVBZ+jOtleRo5nn92rSt3JloCyg5o3ncpiBftnibePOrFnMgoY/D
akn6aRfTS7pxy3AKXB56bxbE4yfXLmdaIiUOcYOWckDsXe/HxcgbeVI43NLU2+nEs+AwCYHfjHFa
femsBhV0gyFjZaHN3Fqty+oLhVOrtemJMdq5VdY8Oa2ePQvMroiASm2jazW2qA4/b9CiO6hXY0f7
s+pwXi6l6B6gzllHV/4xdJ70hqYWLcEVsy+dupa8yXPqGj0iHgswQbggy43TEW4JpHx0embY38wp
E8qyNrxDDt7imQxZEBQ6E47bqLblcR6c6aVrxHe1GMmLtGX84PRxdmvbcRNEOrWfyIZ8x6TXPjGP
6jaE4NjQT92w3tWpCS0tBKXC5Kq5PLdofSMmi76GsdD7dU9dDQAwRaiOUunSWmdRMsr7IqSyPk/d
oG202UxPtBcwnsohXzsGUraockfAVxBnvvPidd5sDWG24k69pakhkcxbw3SOtVa9Dtoc3QxLn64x
3ku8BBVNjWYH/ZJ2ol8kACjNfa6D9FEbD+B5imk9AXf8LU0rvT6mvKxi3B2T1XQkTyBZzldT1hQT
HUTNscKziLOK/kFOjMbwgGgtMVMfvESRf3Ype3gcspw9eocihr7E6kJhUdxRRS0WXIww7jEiUT0v
3ZmxZ5bzJNCpCm55v+IWXVV2jmbtxLiSsL/NArIhYvdLcuvGXVAPPWhIdqr3f42g/Ava6HXccR9N
iBoc0kP1UD97SNQa/MEfO/QFQfonqCoCfZlFSSwPyPC+d7J1VuxZ5fpjB7+iYGvNHwTLVj+Yg/2V
Uirv+l8Aqv8COnudeGxoUYZlA48pg5kZ3Qw0TiHw/juXDWsr8At+7BtciKB/Oj3IBuwEGqIOczYz
fHTo29KR4y/YyH91Wa9g1TAJCmdStX7gxvzSdPOhbMUvoLx/dWjj59+bAlk6eV7KA3Y/7E3bLu8/
mG8irwDVmkRpkWWtdaC9dN9dBjGdmOoP3jFXzPpIC2nStpl+iLrhlj7DZ/YYv+AH/9UpuYK4qhCR
DxIzLuWkYTyOHrUM8fKHbhPh/Xy67Umge9CR/FdF+M3s1VeHx8wHj321QpngodkwnIF2FAAao5L7
RPsgxf+fEo8NLIY68stDjD48MBLdAKfith+7mOIK2IwU3MUZha2fbTqGnWyDkOdjDHZxtS6LpgYy
kFg1bQ3QVy9Gqn5xti8H+B8g0+JqTbayErFInfpgoyPQ6PYRh8oWvN8ksFA/mFghrlanCXHVQnHD
h8jsh1EXt/hag4/diVerc84GN+1kWR9yz/2atdUdeqUfHzv09dpsjD4r6FEd2M/cCsrnavxYboq4
WppzM8CSMxJ1EHC93fnOUtmHON3yOvIYgFqC6zdSh4h0uMCUl5wKL5o+dIPL69Rjp5aiYUYxs+xd
45bJf7NHPTh86FLK6+DjuEMn27nDdLCn8aaT0VZU6f1HLqX0rlYmV3JpeEuOh5J9HkE4Xzqn/+AZ
v1qZrgHMrpfdeAgJFVwjGrHWTqP0D57xq+WZjBLnNkKUg1RpeG5n2gYQ2JMPvTWld7UuM0AEjWWg
u+wunud6sN/D0Prgb361MFM6TlijoJ9aMcYhT6uoywoz+8Vj6/L9//mxJb2rtdlqRc1GfukhJCK3
mBDxIG6TH7ykV8vT9bo4g8BZkNbhIDyPjq1ZvX7oRrxOQNaizs3GqG0ODYamtZFnzqqRwKk+dvSr
V6cZzRY4ZSDcPMABHmjRczqn04deQZzXn9/5ZBIuupUN9SGU8mKtcigkMrBAH/vVr1aoKx2LQ1bV
ISoXF+jDeGZYWH1oVyvdqzVawvNJJb2KA8aGDNN5uJEYNj948KslOuRdUgwjL7dE5E+QSqjgy+FX
QajWHykr/8Od7l6tUexIwlCpxYnB7/mka+m2ModPyB0QdNQk1kmpVRfxrbOvneUwVwx/unI5Wq5X
LBvYCNEnzHnZPrUYWTph51FnXuYUFJl+73XfrVkQvIi+8QJPb/3FlfdhixoF3sAztEh8kq1CXzeg
mLOUbh0aBal8Gt+cmT4OTrwVfRf3biq97DYXKPFQYc1nnAXJwQGMtIpjbZ8P5mPSercpgT/DNH6e
VUyTcMnQiFFmLyUfWzulNj25ZZlteltE637xvE3WepeWfH2fYZVY59EgT4sWj3uJDsmyjRUccHUz
z060Waixu2dY9jsjb6dqhUVJ+w7O1iFgwBoPKKMO7gjgA2Wdsa2hKh5xVVZ0+1KgqHFy6zVheAvb
cS2ibvySKh23Xm8HipjNNdr0G+m2Lwu6kr055LdaOXYbRiUavZFqfp09dga2uCno8DQirJ2d1IDL
4A+kN+cmF2otFRSQgnlETKh1MyaF0iArAeo+ZhNzVcThMYkGxIfVjazzPU2D8nF2w3BraciIbCTZ
ZzBc2LQUcrURup2p342WcTe61rShAC8wQDozziTMzX7JKHDN6G3w7dTLP6eJmQRJr22lJea7DFgT
PLFz7YEELar0eckL12d3VqoNg/gd7I2n+pJUP5fYAdlvBl7uZiqAFXxn4ijxETgC7mlnteutFCx7
FrtHCIPTOpXqqOEbxMdl+TIKQ9/l6meG0eJvYwaBH9ietyGozJ1tSFTzpbPBsd19oqebrOqRkTTi
tEFiwmHQ8IT2LMGQB03Kh9QhNvbEZNfHKoq5ytbbG9fonBkpgdmADEZU0BvQxetG9cfQ688Vd+SF
trp2PbhzW7dlqwUYZrL8YlQ7mnzHKSqfp15tZeYO5bpi2GWbnp0/dOiKjsoSpxS04roDf+vHjocH
R8KCHAGn3mDX6f2+Ec9SB2dCrhXqzjxl5mG5RYaEDemIg1DcdrGumtEWAvyW4flFheJyVuvhh4eW
ICgcDMYOTcD9gMcnaBgzryIbJR5nAdDtIN4Xc7nve6J87rzI6eBydy2wHDkfGbgrAMUl65j5tg7u
eCXVfFLkVwH3UM2C4Y9ZJdPefjQO0ZxbL+YwYOtrXfEIZ8E+WlPFwBkYa/F5Al/CSTAnn/Gzpx6h
sZwsGkv6c1gNkPurfWbY4pjAKKXr1onNoHt3jZYy7ZrSI4wqdIdybxuokLx53HQXZQx+LblurHY1
mFnKJVCo/pII4AsGfAAA3Nj+xauCqWO+z0DbbIopOfSZccOM45sTje4ZZis4or5leaulXl6WJM/x
+SeJtYVlr/vVRP7w2MSHQhj2D3D9CmYCzFZSEzwU0bblJMumGRPjaOmoLAJ9mMUGAPHJSjzdDYBp
o9EDL7VGAxZqQanqy/bqaxwT0oBUkqxs1BXvMiy1FABJ8ylJRLaTXcmMFgPjcVzCT3liXwxPC8I7
k97bRi+qA4ohFgg0WW+4NBIrc0ZTJqG+NTjbktDcIZt/xfEnP3kalRwabAI2USk0gQaBi4zkJM35
8yhuLcgN63lSGqqhOhwuT2ZUky72jucY+8/a7VoncLMW+IsTtVyLGLeYSkR57FR+C/crPJFDcKvx
HK9LurCGoaE21iNMnDjTjoQsBBIm9hdp17sya3fcYNpthAdlEzoxFN+QYcxcG37VFmiZrAYsFM41
1nTYLN/r0qw2WWdkjyOS9BUb9uhFolZ4TIVpv7TloJ1E5RmdPw09aobcq4Y3DelOCyambJ7Cdnh3
i0G7EfTKbzrFpWQ+NRwiDcaa4ooGTe8sD+wslg1CmnoJNCSvKwwM49tothTVo03GlYajQhRYWpSZ
f5WqVyREklxPh1tfewtKnNhrSxDk7V0/4SzLetLRDLOPUMW1M1fGrGwP1rX3lb5utBN9k3zOhdFX
h1EzR+X34ImP6TR6jm94/Ze208qjARn7MBZT5ByyzlXMyez+dYCo4ZdevyAiM60n/LXo2XocdQz2
iwBeBxYpoLvYGWCqSOmCj4BTtPOQ1myXrIqOYz7tR0u2B4ytMWbhxrzLHEHydpZ3e60Ux45Ml7Vh
dYPjqyK6o/FL4M5iDhN6sdSINzYhFmPl2c6NBga7+eoQteFncxttrdqBT+W1T2Ocy8+CS4o2vcA+
BF+hMmurfgZGtAyBy/TYCNxUd17y8cIyb4Rwz02x7AAMq51poVScyTPYNuhtDRjH2WuUxShtABeW
jKaNH3Ai3IeqZSzd58l3QzAD9Qtooi+DKsVNTUb1y9j2xbrBsBrkPJABJ1Sxk67Y2OR+nAw9PoYE
kEOay/FWG9BsDGEBbsnpXYNZnv6E5UjuI0Bo+Cad+NlpahTUacGsvLQKMJfmLNeejqvKKHpmetDr
btN+XO5MsVB9MG/kgRYtK1ypTEsF4JNqY9aEBfhuifbJJ80kXxFOUhwLkbe8wSpDHjEbeSij67K7
ieIZEhORQ8P9hJ/vqWJscUScXz7jAxrWvWVEnzI2x+wXhnrqN+TdqB06r7k6ZJJ8GyGN2CJHqWMy
OsQlT6M0r1ZTTS2tLSbeBDPWEH946yRswMTbygimyjxNMGARPqC4z6b82ezCCQp/eM9oS5P4ctp8
q/NOZZsHhsUY+AQUYUgNk+Y5ZF/mo4Et71SUcg0LR/uvQMP/9Tb/7+i9uvuvvWf39//kz28VgiIc
A/3VH//+VBX895+Xf/P/fubnf/H37Xt1fi3eu+sf+unfcNx/fG7w2r/+9Id1yRBe3Q/vrXp474a8
/+P4/IaXn/z//cv/eP/jKE+qfv/9t7dqKPvL0aKkKn/7x1/tv//+G9K1PxUrl+P/4y8vX+D33w6v
9es///z7a9fzTy3jb54LHYLSYnr/4//R9b95hqkLUwpp2ZfENGjpffz7b6b1N0s3hHRc1zCEcFyK
164aLn+li7+Zuu5g+dRduJC2bf72f7/uTxfkvy/Qf5RDcVclZd/9/tulrPnvksFhJA81G90L/2GA
c9yrOhYtA5Y3uxvuRtVXvtZF7rkSKBJAazr/VqnMR9kSRwRwDOl4riXsq4Zw6tj2woQ9vW9JNpgN
9bl0uoc/nex/fLt/+W1+/gjn6ttY85BQ1Q7pvUzlZxzde6hwXxZkbf/ex5iOjaXFMWwLKxTKhat6
S7nJBK2gTe/Y1Kyk9gz0YF2Tffhvf4rpEYNmACQ32N1dFY3Q092ZKWlyR2mWW2iQzkb1i/N1OcSf
rz5fhI/AF+nq0jGEwb3951FOXhG4NtlRelceLY0kgl+Uu/Jyvn8+vsN9RQiKIfHG8hE/H79BISp6
vP93iaOfnNKD7QtkbihuGCzfmkb53EfhV+LYVjhk1v/67P3zV/N0XXjSdT3dxl53dStgdhfTkOsA
Gub8lHkjsQi/ysmlJ3j5Aj9/QXAvNhErwvRQNZlXDQ+IjjhItMa5dTIdkAgpfsj7smTXg2TaVTM8
rtxU2Yt+sdH3wsM+2qUSRGvshb7jTUCaZZSBfw0Qco3rOR2hcIxesqmT+M0C5X/Hm8Dat7xwQwoc
/YsQaYKHDf4EEI3E3LfVGB4drW33CWqes0jS2e+GQpFQQBJk1FnuDXs2p18NQ4f4zhL5tC5zOZ3H
qi8wESb1Vk0zc9zYwAjTzJSJZU07CGlrvG6t0SRLysUGMA1Ea0xGduEGPi9zi2W9KzoCusYE1igb
WeI/CZfLNxKe99bUDQwEbv2lnj1Sqi6SiFp4HEHHKANnFv1t1CaUu3YMCoASlldXH3424oI8J081
eE/M+NTlSPNtY6xu3VlrHpxMAFAtO/crSG4o6Q5IkiPASKyP4F9OsVnYB8eO2vUATBWp7ZTDoYjN
bwnRUwfXQiBMzzjbWrnrfO/CngIWfkoQ1ZNYzzAhfOWCgTe4kfbYFYy9FhnTpnXVW5Fk6aorxy9O
XJkBYldYqzmVZq5ivPPJgPg9ih+EXr9E6IkvvQ7aajXelMlN55uoA07Vg2C8cPcof6om50yhpjoJ
9ovrnsgZH/V1B0qKzAk2s96pys3l3CRjuemtBrVjgToyalWzg6JgBaGTIvhwFJlhUTvsAASzI6yh
48dlD9hKZvwOwpyMExjmfN/kehl4kIzuZ7wtfFRvdv5S9p9kL1qfKi3bdAYjP8TcMLYaTPeySOE2
0I85Ao8Sx9Zmggz0huxd0/W2EOySDYia2l9m4QZN6WkpStHaNd8pc0/spxV+KNIIc5FVD7YpTG6Z
wXzHS6QjdHXZ2HfF8lK6ebhH0jMdlGWYxwV+ps+2cnmoDK+5AQE5Ee7ofhsLgK4ia+1N51E+G0BZ
NqS1dl/KKBPnbMKG5kZ2vJO0ltZuNRu3rj1Lrqlj3Komt/ep0xmbuLK7VerQdLMjRMcYzUBBFNEn
j5TIDeop8tF7gHiGdIofnmvgtrTwGReoSNCmzTbtI+nuF9nmB6zyph8Vqt6XwCH8KcWYZfemRVFr
jntE2/nDfImywVfQGff4cG1fDC7yIQ2ymx3S4WnIc4HZARKZWBhMd1l3EQNabPsj/bU1ZQkiuKfr
Bvx2Nwh12WVqesBJLrbFVEakeIGJNyAlYsEo1IWrHqLEbV4hq4NjtsR9ZS8lYICox4k0VGdtHps9
XN9x7UbK2mUEDu+NpFPYRnjJT+A/9xAzIn7YFpiX+wXGoJ3AolsQ3xS5bLfsaDC6N6DhlRzweEUt
T2vieqeqjtkeV4Wf2ljynF4lh6Yz0d2HF615ACq6sJ+nkN+hTyK4TEl1tGEHHTOGexA1ymoTcfFW
jOb8tISeSiOpsNfRDFNpaKZkjf72exuFj71h9xoPy8r8qkdzC0BtfJ4uRGK8TnIPSDLfgF9Lb8nf
DHcJLqWV7FR3sC7SbHsin68dB7UDdVlvc9X0p0HVkJMnowqmnIDNlQbZYKX1+XiPNvMNWE8SMCtw
71qsvQHqfzMg8MQBMGcbJ1Ip0j0VoIDKPKQ7aDneesqJsRQUxZQJ7RjktuXFxGHRjnQnJ0IBDX9h
LXtNvGr0im4Wd+7WNQ/VbRsjLI2MkEQXYpF2PPfjfWU3xTrPUf/rBZG2mATLlVtnjCwnT18XiZHv
Sru0TwTjLZu4ab4vae0dvVTTDgZJDKQQgRKdK7yUY16BFyqXCsgMBh34kQl2Q2i45Vy+6aPATa6b
C641l2ciLqlvsyq63VwW1T3S+/F9QSkU++DNdF/Yw/iEiz694enX7A2K2BvuLnC5ilgQ0Jo4IrI0
2cKBeMBhBjdiySFxKe0R7ei4Q33rbLKxbHeIQrVVR7QNQMnU28YL6CutrJLNQPv6DN1SQx7IiRwa
zfuCSa1dVwRVMD9UNeanOfoi595ZQ2qAEqAP6d1k47AHmkL3Qs1ytVgR2A1wPP5M+4Lim9hGH8E4
MHRsFk/YoglCqAgr7fTLKy/k2UZLbgr9XCv6F4msWSeXVqPRdXkXwNWc3wyb05aL1t6JgW4G1ArQ
b1aukg0SGHFYmlngQLmrPFT/J4zc01tXOOIpW7whaNPG3NpN8wC9ctkYuDR4O5q04sgwKMH3rybM
gIc2ZYQx21KczGEEmlTjNHfBffl9Gr/DheSetpl2WGEpdhiGyfzQihE2iZbczY7xrUq66Ls+Tlpg
dGF36zpp9S3tUGutYltLAmh79dlJCcBpSlIUC2Ps9gp7Nt3KKb2Bls+pG9gzDFX6NsxmYaxbSIHE
sNpddh+7tuLcTWm0hW+NR4a3dhOIfki2hZ5Gd/SxTFiCnVg2FfuJc8W2YO3QuPaB+MHA81pni9U2
3QAAekNCplbmjGwIdOLnqa3kCYbLN8GXCICIIqxWlLvEBIdtQUhaCSaGiBiknmYY43mB701rtEKJ
Hdr9fQkEkBaKReYUEdc3riAHRLiWconuIIWB4LwaDEHRmwcEs1FAsoJ2V4U2PJ1RdPdzPrQryJv1
uSt5h7tuRjgfttBNN4iORlhIeG41Qqt2tXRfeJqzqVow5Z2lfxU4sW+EXaGbLmm3JWEl6eIrtRrH
eAqacSCxoEt/pDS8X2NLvk+X/01AFrhx+sPIzJDQGzHQYI2m19Qe4IDFzrDKXT3fzW2Dp1tgkzJQ
1TMCEG9mGr9Wk6G9wkDAdQszYK1lQn9SNq3iwSIOYQVhuz/XF5VuGQL2x9QV7UazSFe0RYjM8WIw
bUnd+YlLllHXAGXuxJgHxIextehGdTfk4jWqSGBZxVH7TRrLu2mV2r7G0dLjJpuVTyskuZnzMlnb
xUjEsz1+M3KM+KOYeIJgYy18vR94PWqYau08sghJuLh7dNInsXRW7tYb7VvAKWejMHc9MonW/NRG
L25EL0MSa6jxoFxNoznfmsQ9BOFQ/4A4/E5Dsz9EA0AeWiNQLPR4umGXgaacgmbFWQTUWU1DQMj4
6JNO2K1ckIS+6fXN2nJS7ZRSe6Pxbcode+DsVPHkOQtW0mq+FLumRchu2zDku0htV6QTCXZRtNm2
QxtNWwzjSWATUxkUaag2g6dHewP0h29l4mtJetNOpUzEhsTGZJkZA4y3wjs0zKZ4U0acNR33E1MF
F/AWHX4Tli+q5HhENWO/GWmPaerS7Ubnb9/ALbe20mriZ82DU1sDVNpnfTbsafJ2vrh4nG3GXcdY
c86tly9+hcn1U5Qrcz1IgiiABEK8hQTBNIxOPVzEMo3RuTEBk5my+dXm+RAVsvEbkiwelGt2Kx2W
zynP54g+X//GwCo8TsNinpLcfLUlOy1ozTSmEbwm+I6jaoejdlixK6qCpcYN0A9Otp6JLdoxAuyf
uEmy40wA0jFWcEL0opYPrcn+VVaX+Yce7/Hh3HPDEZXdeXTe3DEDuMWW1Z6rZ+xY3DUdQJqJeLN9
2Rqfaxe2Sq/TsxN5+UOxL1rbHp7M2OP5w1BDElZDwmBQFaa6zeFk+o6JBFnUybiOp1DtZTXHHRkJ
jQ5W8g+5rDFDdIM+43daFd7EOul+LLOhg0F/QbJhKLvDYTqdxghrHs85tRtJT96FzEU3CCzyFZvA
akOs0cDtmxNYk6Vhf+qmizACOsE+wyftkZEApgISg9c8dPBT3pj6peuiRg6dMdx5IinPvI2qZtwW
DlbZintl7cqRF5Jp1QMXUbcQS4Na16iODr0nMHV1rMKG+dJBCnAbOokiTckkoQKItu2amBHLCNOF
LYK1LmcwuCRKGXhuEi9Qi87OIipg418aj31Vn9AIt0HWqtS3mibZzI0iDnK54GGIYoyq6N0q3OXk
ddzvfRV7+zix4rOaLaKTRvIonJatomESrxyD5IFaqEe+TsZFEC5uHK3CVF8e5yRp8GGNsmGG5E2M
U0yxG0hrfzNw4G4MoycFY4mZF9dhukO8j2WwNJYToPhorWdi2DU5OBmyLNSnFHzYAYKPCkxtIVo3
Us1JCzWqYmU2gPdG7yW3m/QZtxT4DKefpyBGmbpN7EiQn8S2NPGMBytWVUTyxTwB1bayB0PWu5Yd
eJ3h3NZZs1RZ1Za9WnywiLv7lIqGbVxXhi8j4dQbHpnlFhkMmRJdaPhGmdS+PmkKiNBArEasQngt
yyPVFnQzJqAg+yGE+CF7uh1RmzmBVXJ6LbvSXjNZ6m7x7Pf4c4mwnmGXBEMOotuyAMB4iVXdhORt
QYjCSjs6Tfpgc/PsbdIatiZUbIzUdno24Xuem8XCA2fMXwodghsT23gTDzqjP5sQHOxh03qUcexD
bmUXmA3MQK3cPkCy7IiNZRsqlGOc2l7+sNO62CO7nba2trjBlIDtanlGBhTi94mMpn3sxpQF+dTe
2GLOMA/KKuBhph+dtP0/pJ3ZUuTItm2/SGZqXN1rhKKhJ4AEkhdZAon6vnFJX3+H8p5zCgRGWFbt
p9pmVXhIcrnc15pzzHbNKTe8LHKrPuQ6tBUth1RHiHW+1gsaMVgx8n1d8vBm1z8oMiynWKs70pAp
byU04N2fZRj9VgqYXEXJ5jVT4JOCEX5qcaatIUE9WKOS7qsx1xCUuM2ZbkQhB0v3nqMUbtKenRMR
N+4GWihEx6nSPL8nMRFgnYDQyLbcEr15EmNNwGnUsSo4Bq9+xH3JicTFjkLn3wk01QtD64Vqxh2Q
O/ZhJt+FACLARUwzZu00JvznzLR+iEjCMg0Mcxe5k74WFUQvv8MYEieNuxvc2SWBnXjjdIr5Y2gz
stjISue8pb36ipGsS9cV51mcPo++WZ/0eOPWxuQPV20VDDugAb87u3Mvx1Ih+sx050WxGAiWzI1V
WLO6h0qcnxWG7e4zncZ6QGrEGrZnCTol5sCEK/G072zxKEfD9oZIN3/qbuecjImf3XDjMPCTKPiC
W2aeFtmT6I2BBcq45CWxzkn5S7bALRDBtaa5Ih+9hO5vGV5dcPaEgCzWXa7T2Cmadts5nNSqMvU5
c0YtYOHEXwc9rWOlC3veEA7IQ6sAG8LUTa5h16+svv2Ny5ISEFoyr8HbiLyDbW2YcJD3JY02V8tb
D3ZbfFoEEutARMRTla+UQmtO1CrX97wY6DIESovEvMLXld0pDt3Usi3vE7f2NyLHF1/6qLDdMIq3
lQ5Dp9PSnlJTITc2xtaTMtYeRUhOi8RKvKnsBvdbmfTbNAsxLieqvCiFIHZ50B+TGc+mxrBPHNWQ
1LY0fQvuENCmDVR414etS6cwp9UL2qs4kWrS4iVSSKfSSMXpWl/f9DpLHcHL7ExD5G1xSlQ5LThm
IE7zy6hpWbFBKFL6A6pq6gFa7KJ7Q6/QrLD005ZP7WbTkNBIizOzvKQXyU0Rs2eyqybfhXKsTgA1
NaATZb7PuiLYWxWMvl649SZz4UVzCfmmGkR6IYAAnA8+iRkg3372pTZTuXCbmCIHjCAzdRuLjm1C
aBO2AihnHfvBuKdCxfE8CgHLTwEMrCYs74ogLq5UTXsryJNcaVAM1hZNxBXc5PjKFXG+53ciJUrw
wOeURze9LOpLHe71yrTd5jqqm+RMiu7Z5n8sb1RHUvIKrzi3jGu4D8D2xylhB4Sd8qQiFGuL/scl
ZLEpzoIW7KAEBg8FlduNRSY+tfXMfnQDVSdRzxg39QBMdGrANDWVYWPs4cWMw3IOQcKKcu4HQJbK
ARdkxaq8EmX/w0FTgPMt7r2mbnUCXMbsxOYuXamSnLrUieudGlfaocQUtNWnRmVD6Uc7acXFRtFU
axv4YM/61mlW9A64GlBNu3jqur0F4mpbRc5PILi4Jah5XVdjNMAYr4ztgJyDulwXXsVm1O+I5NDw
T87fKc5yWxy42qZQHJfTrQWZsLLoktbFXgeNs8o4q6yzfAwPAVEcJ7N19SIXkox1Q1Yn0zCHJUWQ
HZyWzCpA/YSflVFy4iMphKXtJF436sILgsjaB3MucpF15YY5yarYZtoWuNy0zZ2yfpV+Fd4qdp3j
WCt0DLVzNEU0F4g5Hsq1UhtQpChoyB1AAy+o3GjdYE31usyAYteJfWGk+nnSp9UarwiH/jLw2b4F
OfQzU9W36LYe/zD/wSo5K6o0HQwPCBZFgmIlDDvq02Qgriy1zs91eBKndmhkO1+ZqDXYRUn4OpBT
NyUSrmgq8CTCKi6mVJVea1s4gwgUJ7LJKfaSQCV6pfnvWRJ1wkILbiWnGDdlHTh1kVCvbQkzsYM2
3fEg/T3pO5wNzQam02Qqj0ZK+AttUnahhjWcSgmANGoU/a4KWZsnHDhb4YTqVmbNM4VxEkDSSVkF
tuRMkJXYNicQZFuH4hfm2IQ8GOQv67I38w3Rau6uiup7NruxN3J+2owDflIgG4Q8GkTrQPeYE8EI
WVFKtA5sn1aaKPGEIZ9Zc2xsqd9xXCf/wHnIJn04Lw3lziIibtPYvrouMUzxfeh0uMzIMkFyUYaa
qhdCJVCwKI29kSoYuzyGVaOzqMEnc/hM6/b4Wza98aT3enc7uM24irok2CdZl6JJqpQHnxPCOeHQ
uReRQu2xnVZXkE4FfIi6u4mTazU/S7DVPTvZQLC8aPhKW421J2opuqZGGSK549kKbNNAXJJkq/RO
vGvczj4ZMru7M0PfYO1Ru7MhUsWuMYij84e8h0AGqM9V07mvQGyWQWKx5xpIWfrGZnJYHbDqwla8
PkPLE0PVfIySUZzVVDVvuyrH5NY1DkyXNOkuChOmgp7Mfial0O/psPSryGYTiGeYyGYYHnOQcAYa
AhEPuvlV0qbp9aA0D3U/F/jlVK1hqAOj1GV9brvUSXJH1q9J6fZXvhZXV3rB6dXOdLlDonYfT/gY
e7AWZEXmZGZRaC4owEex7dkVBHwCGrSV6IICrmOuv5FU7iApm/3dA5BuWgt2iaCgUC/Jmv81AuVH
dyE16lApu0IIAp45jM6ZJoG16Kx3u1iP+y2qlGhNWVVdNcqYbCEScWKL9RcoNIgNG9OAu9hjCd0Q
YBiQku4GJQL+PPjZJYVy2ZlsstphMtaqD1KU98a/BsY2bNMg02/JmuiAFs3JCNQMAi8ISRt2YNAT
X2PJS9PSmm0NDuEBBfx01aoQpzgUOs65IcuHqsdp42h1eSdIUhZa9+KXmkUrgm+NYUbpLydW9RPN
D+WVxX5rhZ6+34PKVTyYytoTMlb1jWPhTzMB0ExrTX1ygWHco9DqSPmhsHpqBQ4JKOySbypKbztF
qne4K4NVZUQ2S4gDSaIxLpl490ZTONLTZJfdqR05wGQ+pLumm5CxFuUEnrayLZJiarsGADiK4rek
moQvNKoR3hJ46OYWwE/NbXd6yWfDt6fsrPGr+QA3QjKmUIQJndPGFK0rh/LZ2ND0gshkXnEefWUl
7a58I9LWpEPAr7DDfconhBow+41eJ6OqL6ijWUZrrEYkaF6ImnAls6lloRbxoYvMZ1VG6RlnUDIb
Kr+/qtWIg2sFNyPE14wEXvirspLPJs3hTWhm4a4zNBAOAFeV85FmBJkX5eA1TK9r+LYgaRqTza4x
b1IC3LxdphWUr5TxmRhPVDWK0H/agfViW75KRyLrh6uotpRNaeAr0ww4XWqKEoVg4WzTUECtUf3w
vdBGV30D5Y5GBdbWDcEK8W1theEVAgJeBXYivac16KpQ92x0m4DeJ4RyEyuyqZzhUDWpGA1YayOi
7/iiRd1zq6UCoEckr1PVYS47EocwqxgkG7sOH1wUiqdYpNszyTcViN5UkCvsKBeAxa6HRmv3Onml
nkP/a8PpraaApXA+M4sccFqpG0iUymZXOoD5SkNNZwu7vcvyGv9soI/QBlI5/ujg2eo00ijionws
T1zdnVat02o79BkOAQpkp09F7fxWxp7008Kfv+uc00BY0piNCmXnRgXXa9BHK5PyyTdabU++zyvw
yemUjuHj4E73Tly8xgafIlvt78lZQLHWhY7RrfHdF8To1iYgvM69LaBFtDsmerpTFFUDIdmi+AGt
Ku4r5KqvcaWPZGQGunPuJ9AwCp9qVxFZGTuGJDhvIJkcxnQimkKt7FO4GKPsLkBElju1nJQLftyE
5z42kBhlFdRO2wl3RlJoe5y/OI45L/UaZYVgJjLMtLWWZ4W7Ouh/hqRxn49VWV0Cy0SKpWESiDIr
9Qyah5fURCYitaw+yDcO7UkvwalEM89VHhrbtTYR6vC9HhBTE9FW3vZaTm8xVCcPd3iIBjIMz6gv
56eUdfITk6nY70SSI6TtHLJzQH4gD9UAGuXwjjN6J4cq6Yd9TOF5k4ksgbItA9Zh0W8H15J7U2MP
Lnzd3cRC2Nus9YNtkfUTTXuWEECBpSdUSNztCIEpA2bqOVLnzIAdb90HTrK2ETkT4OqTjSKNaUs/
5Qm6kEkKuJNuOhFSpjMqMPXo8N6imVoMhhZyPPGBKp38eadnEJcDkGv6BZxWfaUcrrb8rbG+7evc
2aDdHQAHpu02TOBFd22mrsgOqWFIoCBTyWbyFEfCo25sgMeDPawFZGx2jtTThyZ65ZSuk0gQJ5tk
3t41boaUNqDiYXQwN9SS7pTajr8cLeSAnk0DqAU+DsTgJkado4Mcn6VGhEY958REfXDLJ1PcgwSB
QO5ayQN3XHtxKyD5WV2hY0iMiBIHKfO0TuEKF81LatnJtUFTapMNQBQSV0tvxs41H9FkDvdKY7aV
1w/pzN0kg77p4bFlJVCAqqXYDIXy0WwI3LZnmqxrkcZbsVs5m3LSX9KZIISGhz4lR6me+pDN/p70
OHWt0vr5pYwF6MW4UGzda/GqeEMyPEmf13w1xVDN3MbqkWfKBIwb+5fLMdA0Mgo0Co2aVW91R7Z7
BQgkg3f9PgtkcCoI3CKe3dYfxxRJ/SoGgLMqiKGBhFiaHsK98AxEtvqkgEggia/xiy08MX3NXDO8
ARopVtwa6wCHrnUYkOs7diYaBJDGD27NDI7NcfRGS7REeKowp1X622hMY7TOKFtlag37aexIp1IM
e9uizdko5Ors+DUDgInO2c65WA81osaVqvriNB5FeQtGStwFWcgZIe5aWuW0LiPZPoN4nuOykOcn
5JJ6mdv1Z2HZ5NtYa7OYAltysANUjkxW9lo2vWz4e11tth6UiPROGdP4lSYiCBYf1IDqD/1bSW7j
luO/3JHIntzGo+8CLqui5yFJqPXXnIKo0UmOnoh3J/JV7/IplDdzJi74HaUiWJOoHT1ZzTroTveJ
XlN7CRRuisYDP4gOrtp0OvJQaOQlNQUmZc1T6+yMzeXo7EyzrLZuZ6gbh4pJt9EUAxm5gFrbkxa4
jTpyEE0jhQaS91cDOAu48MZrRsQ3G8zcv5QkKJ4ZKD1PJgrANKuQxpKrZb6oMHxWQwnbmObU85iQ
g2mHckLWnKm/Q04LpJ4oAaHghb21SfiaCOULSVHrI1wufaaHnHGRrqIJp2REbCUkHibOTZLK+JV6
XtdtzXKKrmk9EpDOq7JDnDYRyO4GXsr0RsWq6SNBinV4CeduoFo/qUQ4Uk0HTuLuudvNgdg28i+c
Tr+OVIM2Zmld9eyWDibHvQpNTtrv/I7XdCIbed47k+GuEgNfJGm90eo9qTdnQSRzJDsjLwmgutGz
UPNuprSFEl7aGuEpDYSuQ+rTQMqqMDs1Or94FTbV9gGu35lV6NbPsB/i9RikDRuPedPHNmVLv4C2
nk3dVuts97TVAF91o/NLGCa6ZNGN8ExrlpLSLSklBmSNdf7vKOA1j/kX9sCWcIODOHNNr57Y9MMA
ztf0Q5AUgJgRNZYLOd6DE232ILSoVSDV93ckPlParzXlElYN2iyiozZzrDCNrqa6I3aNm+EbYwv+
pE3fek34j36jTwdw6ta9m/gUu+JAoVxZ0qFI7RtpxIhs2LI2R2SHC0kbewVTRaOn0+szLGHOmtD3
aj1z/lqnKKN+oNN90McjRuNZqvZOyvbpry+0gH0FnsRSjfAHHdWbcaCwQL4O1JNN4R7I0fL+Sp6H
KtBwkOUhbdUQr5Gt9vFaFGm07uSr2U2mnsAYVf8KaDCLDi1Mb2htUe1YhnDmW/mOUWGagwCmaSo3
PTi66IBU5C+fBX8XdoHhCuRtlkMuz8cBoizOdAeK1g3ymBVmAInA7/s7tFDmcgkfRlhqWR3Q2SPe
EPOGFSnkQy39nxaL3F8OoiONBD/qapAVdd1dqCRJY7MMe2jrA8xEyndw4HELHpNizr7M9zPL0Jm0
GD51wp/AUVuLZz1UGQYtXZYH1ZSblnpxr6JEuM/ox39/NcsXxNAddZYzI2ZVXV3YixckxhbnEL85
3IyZ5wL8DLb/7e8vX5EuxqcT8ver6WRkV0xn9PsBPt0pQ6izVNZAMWuT9bq4U0petmUIjvtWquOv
mm5lor1kmr2PTOfIpXycXUiw6ZASmmILbhbab3shXFUVP3GmATlmle8iSYt12yZHFLgfL2Yegoml
246wiWQhvnsh/kWU7mO66d3LiSTC13oCh73pjmlwjw2yeNGnLC2EbzCIGCm4evRyjAhv1pHV6tgo
8918t5xwHCDTKpPupQ7OWV7OIVeoYbr/75b4YJZ4r17/OH25Ya6DphsRPlsyXhl1OX0NoHSiD+e0
j6jbBoOsLuOxD3Z/M8cciAyaLizbEJbKCkywwMdraRKtwRNcTdd0HAKvw+MHKLrOtzME7VTR02P2
+3nO/vP2z+Pp6qwwt3j5BGTyxb0jJV4LgEpq15k7Y0ddqITkepb5Rak7wY/OtvLnPpF3mrSP6vS1
5Syfx7aFw4eA7yZC98W14ucZG4GZFBDxPlHoraicJeUvPyXv4ZpoNPb4P+TsJQ/ILk4o1LADq8Vd
nERH3oX5c/DxJlC2sHUXrbhhcjcWnwtNBqZDBTA7FOEDWe6TfARy71jXevPozz5b5EzfP+WF9H6+
7R9GXH4+6KTHodTz7ODqtb9uBFZM11pVY/gKu46uXMlxjF7OqVI0Z1nZHY4MP8/VzxeMLt5hzQfv
unjqo0FStSOD7BBX9ak/VI/dhOCFEnSPR9Prex94Wo+IcyytUwwbdwqnpyM/4at7zt6CdY5tgIvR
4eNEjxIsZC0ntQN1uctBaS8wVFE/1ac3p5gerZJ+lRv+Gob6ohhMz8SVsrKUGTUd/4oVa1/Hc/8W
Ah/2Zw0/Mb3yfzEpiDK1+T7y0mP2+fgDOyAP+Yiq5pBmxsGaBsqRrgvijmZDjp7PKkYP++AL0qUj
C82Xk4NTqMa3X9csvskfR27KBkNvnGbY5qMtflCSclmj8WZk5o/SfDT6J6c5x3d25InM38flpHg/
7LzMvltGRw4wYV0yKXxSLHJlX/XPg3wag4MZul40PPo+wvHmiio28utj+6k/5JnvRl/cbrWIYKXK
LDsoCcWCifAw0yZrOcwQFVrZc2+hVW8D8gpliI6IEtwL1YvfaW/dmikoYkPdVpN9XqJnNEvzROC3
h4ZZoh2qXmRYzyHp6rWpjGik8YuXkjHqKbtmx5BxCOWoNsc+AcTajn33VmRoBs08WM8iC1Y+T8tR
ySnWhlS9kHSr+jIcBMlS0yMCsDMnoRzvyBI9c4MnP9yObe4ZBhOG1L611Id95xOhi/ISwEFwZ+Xq
tZ+UbOD5z9DgUdofPa3MT51K2+RW9aBZvucWFE+HnIQmmRHXhr2+XOOX2ArU82uf2GpUbCRwFPqu
tvTffSV+IXtE9i3bTZ0Z63osziJattR20SMEwV0VNd06bvQHrQnObOc39Escl+69JZp+pXX9rpx4
3SU9yXUgwS8H/flYiLtBked5TAQ8nUg8zO2G2JybI9Nu+fWel0JM3azzFjsdNocfpx3rwETN3UoP
quVcUyeZYxiHkhq/cjoE+i4ckQtmaP2sCUbrdKYN/o8wkmuNulvj679wKx9Qex1bIT+/DHSBdQjO
8xGCquVieTIKqi6RILQ1qV5NvgQ8J0F1VtF+EKflUitUxl9tf2dAMR/r3ZFb8vmjTHUfP5bJXsOa
/+njLVHpNPXWmLAl75X8bKJRsjUUvd5ErZjo4Q7qG6jP4XlyW0RRdl1eten0TPUwPJ00Vd0oqUFk
hHTbq7oa0W9GQXsqQkdsVZl0r9//1nkt+vjamprq8gAJnTeEWO6KRlt2Wty3Db0NXqCygbufg2A/
8rX4fENMTdPMeQ+m4hcTi71XSJYS7suhORAAvWnIQbbRR5uGczD6ZBO3zTkd+e33F7bc7rEfYUjH
0jCOMQmWgDxlrO100BgymaR+ggwLv3ulyIfvRzE+evDmjQCPWnAEtqgc4MNeXJmD0over1kcavck
6l+j4sGZsJyR31G414IqdtwRlPlEV3xF4AjHkuc6Nskezs/r4cqXKPr83jOcX3lC8zB/G6jEpMoM
AsaBkeLmw5AWGOeDGq0HNbl24yOu0c+PX9hUrRxzflU4SSw+VVEclJiyxvIwifbMH5NrCIUR3icl
OXLe/uKjKLBBcmwBFaWanO4/vhMyKrRapx15yFPkHwmVq1eq+um+VezXISeKMnLFcIHlbzxD7IKA
KRrEkSnxeRbyE7D18kLaLmemxU+w7Ah+edeUh6i6H6V5k2cTVfpqhYDFTV+Emh6Z9Z+3SIzH9oNT
gMmZ8xNqijB41Uy4uUHuWi+CHFRq8lO6Cew23JsFqZdZUmPfH6A5uS3lz+/n5peXa+DPdG1V0/XZ
//x+P6CoHb3FKi95yWAHdT0fI5KhbqI2o847qifAjr3OtY4sfp/fOy76j11zfiM4F3wctVFDH+XI
fJPDdO03qafYw99vsD6M8eelfLfTicBjKFPflgehA2JBeDmKdWneo5BAmzt4vbvJtehk7PIjE+iL
t4Ujt8G5ThiYrZfb7tLQ8G/4DndUc+96BwiG7H9MNOi+f3BfHKxMTo/UXfGB41BeHiIrYESFDpXp
0GgmwY35D6XokWGk+yAkEpQejWq7d207nrSi3hYA1RtRbwYDrb+blTcy0Y7MpPl7tfhIfPg980x7
d79TWWYjnfCaDe2VSd1yYOag5FgpTb2Vyd33V/95PzFfvG3znjqcLcRi2g5UaaeoMRG7RtGJWqCc
6Yi/cbJ9i6H3r4fi48eqPT9Nqq+LGko0sv6NdLr4+MW3lkkpNtFIegxi/S3wSZH4frTPbwZfJFdw
ZqZ46nw6tBnuADMvYjRY5Ie8F7fAoI+sONq8hC2eFPUH3UCpblDDXh7JEVwIFJJTc3CyNzI01pr/
4upvg8MJsMRYMHgiP0yIKWM3/BdX937kxRwxELEFjjN/4knJrLSWjlqPru77W/j5BUSPS1iXy4LK
jVx+RPIShSEaDvPa7nvAU6ZhXWDcyM7gE01HvoyfpyEbN9Xk3Mi2xfr0tJS4R41lxdGhIz2VPQri
hdDAKzxKCOBllUxHXvrFO0aXR7g8NHbSqq5/nvZJoFkaOYjjodccEjzzrNxNnapvknQsN64adADJ
G+OvuhKUb+icU0N0TWq7+kwr+Phi+6lOAHvX2QfHb7qtrxENLMMxOesJU90O3N/TRCrJsUm6+C7O
o1KqIf0WZ7+rGstl1KionKSDqhx0hAwnaq3BnGsxRXWFhsujCbQrxY7kA+dJ3MLslE+doEmyNbCl
5HGySS4UejiRVdzJ9BCVWMaytNGvpyDiSzsU4WnhaEcezmIy8Is1ZtscG0uxlf3kYudADJLeBW2h
8O78gsbWYc2pr4k8+H52HxtlPtO8W2YBl06JO+TKQbrOLbl8xa0VomWUQaicq2phbL8fbrEeUTfk
cpDe840BdSLEYvVLVMWYBVrVoRvBPa7Gv2vizHXJj39/Hv/d5VRERGiV6laH6onIehH+x5+/+E6U
w1SQBMLPF+PGTlHXHFnQtPn6362ln37//Lje/X7dVGxy+vzq4E7Xzr2rHThU0yLKKBYY6x4BN5kg
iNMfJuXmvz2Yeal4N3CL+aQoO1EdsOEQtEKe+n/7+4uluiwzSS/S5MGwsKEoPFYdPTaxFqvKOI2T
ok48mXy6FOJGDY58BY78fXPRVrPdrrULdJcHtkmodC9L5cjrvvjM/M+Tt22+1JQ1nOXZEQbhgH1C
qQ6Oc1tB3hI7rXn5/hl8Wu7/vBz/N8Sf49K7Z6wmfZ/aRVAf8GVu4MSDEHHWwnlQiOnIi2OtuyMX
9Gfb8G40B2dTOxKpdqBM7CLUbk4w3n9/QceGWCxeSNBdY5zfdhz3uQBvet5NR4b4+rn/c88WC5YW
1wEsCobAaY4Y2FX+1bz65+/P47+7S74WmDnJRNVBksSXbbrb/3aHFguWpuCFSog2O3AOjDoPwKJs
/+MVLJYsmRAaCDa+OtR3+sDqdOQBzP/5pxXRERhIdDaY6Pw/3qCSwyaIjaY+DFmzw/NCRNC6Lx6J
oT18f6u+fNLvBlqsgE4DMkC36vrg2leKBWwvOLIH+XK2wp+gJkXphtSqj1eC2GiMtSauD2qWeHZP
b6K6yuyL76/i2CCL+YT4abDAf9QHKwq2OBxu5yA6XHZHCv9fLiWucBxbo9hgmYvNCaKoXoyIiA7O
ziGV21pfG+PJZF5/fzFfPvsZ0MLZAvXHsqZp9o3i5EBVD0I7jf0z421qPevx+zG+euyIGdj9uuDZ
zCV/PtOrFipBXx8U+wKHFd6Bf/F+vB9g8eVD2N3CY2MAtwGD8RRV9ZEBvrpLFFGFSt0HhMDy/DUn
FnMHp/KQ/Wrkphh2mLzL4siu/at5JWBoU09zVcpKi7fDJ1kF0zHlD6s7V9LHgZhW7chWdL4Ryzdd
6ADYCChw6GEt1ioH6nDQkz18wPB8p7vVuQKP0jRntFRwmkakWoq5pP73j//9oIvlJSy7viIltzyQ
4bTS3efv//qXj+bdJS3u2hhkBjn1aXkYHc8KTsAPIGRru6t/MYpg2yAQX9F4XCwseUBS9jAF1WHc
gLV2whfBmUU/8iX56j2hsU6ZzTHV+ST1cfXiLNlintCYAMlpuTWsIw//y/n17s/rH//85MARwKLK
ww86hKcHPladuv3+Pn05wSzEXcxiTvLLk+eU0enTxcCJzTFXw1TvHM1fwe1ZmclOT/am8a9u2f+N
t9wzNmVtpWPCeCnbkmy6HStt/f0VLSvcf3aNnOFtg4P0vEYu3hmSPSdAHT6tAHuPAx9vP7oi0pQj
fKo4RZ+11vt+xC+f07sBF+9LFBaIvGoGBALcx1ewSLJi//0QX740rk37xOT7AmPy41QwzZrGfM4Q
Cm67gdy26rUy7ZV98v0wX86Gd8MsZhyvvUmaAcP4eYiRZhfUu0rfEWDswXtZBQz8/XhffTIp7agA
JnlOiBg+XlaVWYWZp2F5aPLrxH8lsCqxz4GqpMdkEl+9qe8GWlaqbauXSeAwkPMGocsQR4pUX80A
U6UsAf0U3NsyDkY1swx7MCumQ6inhTl5FRhHZsDXV/DPEItbRRqgWwdmxosKWMwKd/2xxeyrKfbP
NdDf/PgsBEQCp7doUwQ49fQsWQmSa30BvTwTRx77l7dLowc0IzNtyk8fh6JKHvZ06YsDeeNV/MLZ
NwPE9v3U+vJy/hljqZLsmwRGE2aCA1Y+IR4AslRi4+NQOTKM82eJXH6j2b7+79Us20u2OlijnxnF
QdWyAiuF61ymcdZ5Q4Uqt8FqeCKptF0moDLOSNumAWmEuL7IjQAoXscekdzgnwX/BcBM56QGgQKY
r5kV/6mSRnthtFCRS6Gs8LATRj8GObNYy619Ie2fQGAQBJbT74RQzUNsBpYXj1VFXGxog4CMDLMF
OqS7+zxLu2tZB8kmxJII7BJAGeXT2XATaiwqmg1+nJNQjWsUI/KPtO7WIyBPDx9+ucOI8OIQJoyb
XCvWQRU9Ffi1JJ6hTTxULdC2BvJdg9UvmqT127VBURd6AowEB94uS0BZmrQj4XfF4WEaxtN8yjj/
turagVmiYC0CJwIJgVjSIBDwbCRIoJRMCmsPoiSCXVcLVOsjWYJ2RARBpEMF0hPLXblalXu2CamF
YrULFQpYVaIP/t4y4/JaL9IXIwvEBn+P/dPGp74zIM3t8irsrgJFReqv29Va+BoWWrWVXuNk+sYC
wDTHqPcQua14o1itedMYfXOmlvi6845OOcCs8iTJsRTqUSX2muYXP+02aHam7KqNrXPocwt8MU5o
2KdkZLrelKbKpsaf7qEUtz2/7p8aMUc2m532ZqbhuA47ytmjKgVcR0tHyEccLii9gAxrUdM3mGbn
SF36mOUcI9lEfRd5UxVoq0GMslqRqonbqgJy5rp5+6NoyftMstwnjhZS33kqQ/1cD7K3SqMUhFrE
Oek7UurxVFjbeorBp+ZwLrCmEaM5sgjIyBmeoh7ydwAkYaM6vrUZ88jYlwKjMPaS+iJKHDJkZd3u
TXfE5RGqKQ/U0iDnVc/MDnub6qPxM5gsnG46tLMeojkBCNg5g3ZMN3E9vuryTPpk/ebjHXx9iHIh
qqEyDPtL3y/J/oh90tHJyN0P3fiKUUTBXe/wUOCVexYMl9QLUxCLpd7lO1vTSFpo8vaksdpyI0v/
SovO++Q0qlZKX2IT6zJ7hVOenGYzCvZ5I8UeASVsP2g3+GhSA5+lFMnaSLq3WipP1WjStK1tf+eT
AHvZiAzZU1OGLI8jlHjSs4lBTDOYAVGOXWSoJyIXCdNUjUbDUx+AbIlC5TqXhXOml6RWkRcyrHId
lxLJ0sOZhHa1tUrgmG1YBReNLX4rLkk0ndOSH1Lhw+xTHLYisZ8GLUakhzBkzQFQblMiE1d+qw0n
Gnh1GgZGdFEnxMI0vubf+MEUnTRlUa4KoKhXLqlZIGOg4uJpBsSaZ9EvRQe9IQQ4JqIGg02WRhre
e8O5jNqwXEX45jjImi8WxFxsuDj8ksp5hplqbSssgmQG6LjUMp8OYVHWZ6AoKPurwYUEf3OS+w6C
M2ziiBjCa0ftBy8snPw+yCx7ZfB/t4boTG+AWLnt44l8GrOY0GeREdzEJPFGitS3ZTHjm8q89KpO
TVeRC64h0mcv84ABEHAnEMsMZU6iEU1l8X/hPZAurmttsQmnunwJFGz6QADBqgpbQV7QVSQamPbv
kILAKmjaZoc7OwSuHqRro3VyIt5JIiexWa6QMQfMmaDwwla1cNe1M5AnYx9pTr0ng6q7DVAIbdvZ
lt+VU3EaOuyf+xwkjFVM1aqpJqSNSUVkRDv614RbScgo5c+4i4x1wjnI65pIrCPSYleKAVgPjk0L
UFJj6xWGmPld39/UReUSVw8Ff4I2uM2UpEJnlovnzB/UdYVDch1V9lONQ3wtouRV5s3vEgsf4sr4
tTeVB6Ps4K4OxkvuZ/62IZENkE+Jy9mpXkwT1YWtE3KhdR2oZiOOvalDuZoh0L+lL0x6tg1uKm+V
uzoZ+JmVla5jLdS8KlOnVRKB8QtwheP8qrFqO7mxsyDMrGTF/qEXIkB0CgAt70eAnSBOmh/8i7yJ
aQTIUszxSxUrxo/IbnAImlV63zfVizJOEIP8X8gl89uuI99CJmp1Ok5FcBbQHarwzsObIxUrpWSE
vwnzqfIiAsf1shzLMtZiCR4vME6lq2BepHHvAWy2TvPA/i0cJPoTVv/zxnahEcqGaBFUj4gBCSRS
VHRRQd0b68gq450uhdj0MRVClfdlC03Fuok7Te44cTYXABHby7IU8WmdsQbPrb1zeoaJlwwhbpnC
fGMxKr3eIsOh5zL4p7Za4UiIt2XvjjvwT8M2pDbGFP9/HJ3XcqxIEAW/iAgaGveKGauR9y+Ergze
NZ6v35x93Yi7IWmGpqvqVOY8EgNhJ5QVUda3pXldtcm3kzGNc7j1vfGUFZr4tM04wWo1zvk+09gJ
nXUvf5U4mgcfaX39rbVwj3zYf2iYpeJvqs/JA7J1qNzGxFquR9jXa9wvL68Hv2sFmCBvk7esz6KN
Z+nK9pGbsEJoyeKGedW701sf1ji+riyj+Moss0f4tgXMK26E1sT9wbZXzwfDpc7lqCX3VgaWxGOV
Pxh6kxjbUrDoNscLMhfY0+wdZkKah7jM+QzWxFKnupVkUF0L1ICVJHcGHxqZSy/dOUWNGYsL724o
2TOsr4CvGq2Wz8A5RvcF6s1xRiBJaV2iea7xfTly2RnKzI89S7i3UyGJXCcSIHUsf6uO1G/P9jEW
8mGIZlG67zE0OpCblGrlFUnmVFBqXKAsIQR/472Hr8iGHxsG7Ndt1vO2urARRpmzK5eI6RFVe8VX
X68vQgJXw/f+18JJ9dOc0VSv2wrcspbdbQ1onsqaigMJ0e2ubUYelt7skxtpz4C0Gls7r9f8E3y6
JOTFFz/1Qyn3idUj9NCrJSqBWLB6OLavdUfyZKw6N+BHFTuN9QecH6xKB402KNjsk3cHr4Kv8dp5
365yGt9VmghhN3r3YLTdSOozu4XLwENbcpGC2Z6yzt6+GrU2fNmsGbOIWaAQsuKtohugb5z5RjFC
OZGz/iC6Ln6OxwQc0dgt+6IWcZh49RrZCeFir944nGPXg9ipVeN+G9bkWQd19ChT3oTrwGWqcJcp
bJMpjhipt8/yuoZdsEwVDRpnENg2gtGLme/sfHL3mavnYd5NLPR7ZNTy0X2y6x4gXcxdMp1d7GbO
1v2asPf3K1iCB77ZfBeE/atLUsBdzdW2VwSddd7CiV9ORfMPSLOFbYsimtUgucvyrQrbdVN3+jBp
kCQ8flc/LZvqnGdieO689cvu9Z5L0PgDGzC5rIupLpMy9LDQxQ8CKj60hYyM3Rqsyc6uGwwAcMD9
rOlhWejMkckVXOPzns3uerhNyaT6eNMgYg6omVplkfJjF34nV7E8xcvaBlrKwwgE/WXuRBGSTPtD
R88sh+D6iTW8O8gUocE6U7X7bvX0md1mVugXsgoOV7D93PV2MIOs8fUFl32ZeNlhydeCRKstdp1K
lkiaW3lesxhru+R7avcJ7CqX+/B5tQS1RF4Opywru0e8PfmBba0q1MyrSE/rhy/+8OsevxArrPO6
Mrd0/k8NdD1/gqU8d0DhQBoU8TNAiW0/s5a8r2meQVd1YVRzExFMbVMFK6cWL1MFcpSFmSL08BFe
NOUmO2vjBmW29nAPS4/CQO/m5LPPKULQ4K3zQwvnRnFnnboPp1Q3y2J9snbXspvupvVqn4YWrPsN
5EJdu1i6aj5ZqL9+HRn0+VWPmK2qrSnq7GFi4NpbvN27RolzX+WufdfDTruwf8hc2ZaOjxhOHa2B
HXED6lEACIlLyGZDIailHXlu2xyKLbN9S2gfZT+wf6u65ui2hM+LTlDQ4DEjNzrCr3CLuYGmkXLL
jpHhqaDEW3gkNbFGU5Wn96KdcnLysXKe0syD7q3k0zS7A9l3Mqwc9u69nTlXMD7NhU51VR9gDnCG
D2EZ5AZILbqnlhvg0Zy0bNeBnznmqIACjat1aI2Amgkdc+tfdCtY037zvb6gSyEhEpO4qOC9c/nR
7cJjob01j3nrvCFS4mFxVQJaUbFOz3nm12n8UcZDHchCGhCkjZxNo+tJyPq439p5Sv1EI5ECL710
/cr/GGpf/VwBsstDDyQl13tX40cVJZcZsEYcmFa+XuBEWfBbcCZeXNHeF135MQINP8w2q9f+aLJU
rZWe2s/kVZ+cRVdhCngkEqasdphceDmA32b9mS8mW/PpK/cAMjTQin/sNFm+HT2ecL/k1t4STQ1S
a0hvIbayDZpslqgCz5lizgU0TUPFYrpR41py8sU5GFtq+loMEpA7x3Q0stG5K2LFs15fMayTrTgh
ue2Eql+hdLmxd0eEB8Ci1X8kjvOrlWSvDEqR0zLX2hvSNW2vVq358tb46sLD4UAgpA3SAdSNVqUD
/pBYI8FssifOuRBYWqcdgGMQAyK36+vYKMKOW8CNPcMi0U3X9F1ag35LjW/4ecNlD8Apcop51lAB
wH281/vF9Rl7GRE+ez2wknzzqwImqts7JH5MZwto8Rhhrpu/XgJuqG1wB4g6wVPLFS6EPfmDXBI2
f62gTHuIr9DWwS3VzWVXUWBA5J6mJNRxBPZ2G2pbtTwN2Pn8Lhumg7IIRQJ9RR7bW8A2KsuFE5qN
d0VljXtQVuMn2gT3bC+5dgtZEpLzbPW7CunHe8pxcwZJUoT5UoCR5rtl3HPVBXbSpJAyMao9GWr+
nWbcIOkwefwsJW7I9Gksd7ELtYaCiM/FKMQHV9qJc4Yr0LZt8BtNc7xVQ+tEKcuIoZEYli+GlkJQ
CfbAszQt+DVd7102NlgKtW71P2tLvtfMmF8So26Og6WhBtGrtcmORBXL9tbqRAueMh3sv7SwFqh+
ixnGS15GpU5yvG1j1kgErpioWvvmth+MHyUy/dlT1Hrc8ijLUoBzRTxxAGwtEJ1isT9r2xnQeTb0
TRwp6DAruBKNSWi4zsnbAiR49fT1DdXftdbEo+khVos8rdT2zijjoKjo284111Y20+CnFU0TKJQl
O5vJqO+ooYeKsj3Q0JjOesLyTOwmyx0M4B42It6QrNLTQybj5OB2tXpMDdd54lcxfdvhm5m5rFD1
8yfoQi1cJGAGnVuUT6INONAwjRHDcPk2Zm0WrUNpfuZiHG7MK2TK7/AwMb4s+3DgGD1PkgWkcuhh
jOnxmwFOlRNaq+ElgqoaIJuGdamMQ+/xXYM48m9TxRTByILf4JqcnZs373LPiaNZtf+WSakXmk0w
r5I12RFXhOoo+WDXdZWPNeK0LZ+XkA4QMDfTbeBQsE5NG9L0pT3+zoZTBq0o2kM6KsnZw2emQ509
NqvVP1pTrZ3BDzln+OrprSPLbVcVbhFtUNFp4bb8GuJa/WsfXmM2d4WzcFUdakWbT9LCSGKeTOub
F8uvZ2GoGImHBcyOaZmBajokthFH9nVvKskyh1fnVS9hu+NdVkMGdGredTWoIH4+O8WhY3RRontf
xMC7nTbWPJOa1X+1c/dMGj3l0tXPO0M21S3XwultqSHsmSpOfYpH2IN8pXaIW/C9FDZVwdbaxccG
dmJX1xMXjdWqIsoZxCX6CsSiHcr8MDSNd0oc4w/1HKuG7bYFbWcBvJTuX9vqHTz2sjit2mpdWKSq
QznMbIcliakeu2pcqOPLAcSqksCw2TneuVMyIuWK+11b9bFv5tU/IkEpD6v6SRcIU0BNhHmya774
4ya+ryAPn22eZodC0y78HgfMbxHjsW16S9xhTuwi0Pp05uRkhuPgPRVwIG+cDVo43QN1QoM5g/91
x3unLFyINKBsyLJPvqml2muJ7+FhMkX6oHqzvqApdd4xHdClckjs88dt7xIybzvoUNZBOv0aguk2
I4D/ZmQbGlWXkQ+hlowGAL2mrz6GwY7PUEvVIU1Fd4hFn94Dde3DWmxwdPlYgjGfjbM58dEkdsI5
riNPb2YIfFWcb/sm94yzAfAE3qdofdNEDeF5otn/7xNSSb/b6u1LS0eHFmy72MdhJubHIi6hMu5r
O9HDZOlbbT4QSQbA56Z8HOVMcCCT9nFe5AF37HNng2dJm36MSjlQkelpfiTk3t16aBJOBs3a8wYg
mbeKEvKP2FT7YbvDe9yW6VmADdwXPQS0Jct/kn5h6D7TApZbZ9Y0qUZrt2R9DC3KXkJWYGhXdRQE
0in0O4QUPN8WfJM18fSoaszhwMNp7hAeyUirjfakqaV+MuLceV82959TL3xfdM4bQJ/DrnFAvy1a
7R6l1TWcJV39TEiiDw3Y91Tu3hCIQss+JsMZbrK8x2qaadDTx6ULtG1bwrwtPaD/WvuyZQPuFboT
SCXsIY6f+DBQDo5l6wV1D4/FARkfKZs9SNHb1se6IVUmnzPCNl2MaxpVn194wclri9c4sp6h36Ut
jQnDiafDOjlX3GsBPqoSZL8lvKeqpQKw6L7/sJOeesARu+obOfBwqMey+qP7ynKcq6Tnr+NiX8y+
nXbY47OwubpUU4j/RGckfFVpTY85BKNQn2KURV7h7KAfgHyRfMXvwDGnJzLIaAeSQaEvXRf8PcNk
XUab1txmwEBtevGeq2vYf+l+ja6YD0i/ACxZZBSPRlFX5DuBjUT63NY7E43jxVDNDN7XgaPu4WJQ
nSHf7FW+kynWubS1n1aR9qjJOjoAoKuGo+xYf9XmJTLiePwxK08ktHZXSpF8aIeT60Glq68E2EEf
1LtBECWcVEXtZJWBUb9fGaBz/2Q0kncEuss/l9P/xqnmD/ZY2xNiLzwdNJ7oZ35kFRm7JcH1RQNh
CBZFuKjsNCC2muAg5g78kTtg8vDV0jkfnPxpEo1iaADmHgSss4vzOj3MrcCyS2jviK2pOvWosGee
PQu9ajnaDbDF0Tu3nmg/rK1VMWqG3titMnsZvZQqxZw/0vbqCZCLjkTWbOSTS88A4vpYZiHGog0+
flVJYPGVGft6Hj8ulBW3lruBeKM53fUvGfvl4y4f1PBCEmEM9D7zAKn16FGQiOonoMcuPu2ufouV
3oc8vwSz7T4+Jiu3CsNLX2MG/0HtJpiRhOXuY0PTDhQ58RF2uQitPJlf3AZV2Ea2OtCSvtzn40w7
z5uaKyfbCju3/Vfp9b+iqURgslFdRwsi3u48UU+qqIzH+9IFXzu6UPKROuVUTqkRddDe6PUW/0bB
+Ti1VUnPQTJe0abO/Aexu/rjnBq3q/8m8vJPmmhNfFPXI7x2iPczG7XTkGV7RTL+dtPslT0mme3Z
lMsCF+IWimBFu6sS+EFszf7ZCqjhNcydkyab77hMri3KV/VW5We724mn6y/AHnjIi8O2zxJ2InIQ
8HpyqY6bDm42JxvWdZIfKF7LUJid2NsCmPbAeAnyHIj/xBbcL5YaqqyRe3uHBf8tmTR/zYsXIRjO
SaXELi9d6xGH3b/VuE5CII41ko1oPEVIkGjQlwgoGq+6yHkVhw21TNDr2S9kd1zWztmZ7isSVxZE
XDqeRmVzfa/K+J14mXfBBz1mgbNq6V8r5/E5t93+U0CiDL11MAVa203cFrnyzCjuhuaO29J44xrZ
J6Lw16TVMUmU0IEHMdELczT8EEuj+IBrtOqy5axpPLa3JKDKu7HV57NsQDbSJ579JtPgn2t0p+uM
DsVYNwmt4EHt8muFCoWNmYkJ/NecMGYkqTHj10IuVgra/HSNyr3VyHfKMlYH0i6It43rRGZrFLjw
WvUZ/pycodxOrTGhUxmzHbg+Frr7CpnTShyhMunlYCzirScB5vYLM5cuS50zbpgPzntj7zAWCUzE
JXe4HfIwZus0QKUHd7gvCYLo7KpcC2AJZMvkKdeUce0Q8W7yy2rqfyuHOsos3CZqeu5ysbDx1c3J
7+IsaYS1b6sjRiHvHcdSwBDG4qc0wGK6OjcVuPI7Q5MUi1m76D9C6/tzO+hwITF0+VXFxsz1rcP3
NjN/pNxcph66MB/Bedfck7e2C9Z6/jQ5qsISTUEAGu3L1dAnKMPu1kiuJY3DZIurOyNxxYVJTnOx
OE+YE1n/Gmrjc57YuOtTC9K85bGt3osUWY5gYlvFBaV6+aEnSXeAHOSdaEL/G9JxphuM29PN6y7m
syQ/GpbDNDx1nk7nNi4UjEMguFkJQMBykhQ9VjLe1ZX6wp1hRLLzWCvMeXFzqyv9Ahb2BO3bUStj
mfFNVpCDZtepLtqoqvZcGUV10ZktOSzdDwtw8CnHmMXHoeUbXrdEr27NpTTuWrr6AQ8ZN0d9HF5m
0XNHz7Ulyrz2KpsxXnmcmFsb8xSNlpWfNscrTrZ+vXwrPgLmrBTTRtLtOuzMofKGYacwhx8Y4eDX
6+qUkMZSHrXGMzj+at33aLSHcW69i7p8ZUvaPTlxn0ZbFhsHvH/WwVsMbnPxsLg7hpfr42SyKD04
s3m0r4jzue+rm2ZRUIN7dwtZMFqBG0NyXKTUoo1d3KjvJxvkgeeenYR/ga70s+mvZoxCMBnQjSQi
0ItESnMY/it40SbtpodUqFSFemwrsMN6kVwUYgamNY7hM2aH5N/H95woEm9eLE62KIvDNMjscCWH
U+psDPZzj3IBX1FULHDvwQS0wbzS0pKNyYqmRQABiIFiIulUh8lCn5TZIAwWmrq7IaFFPuXYJYDa
UHkWbcUFeliYdSRFgLa1Py/ksM66lRlfc4VcSU2x2M/qqiPXIZG7ciofBDe1fZKPDwVa3H1udwhy
ZCkuQ35dxpbmFIJm3s6sRcuTbVvtUWoAIBo3Rm+oMvWZZlkbJYi9AsmdNNi8yuD9wosAW06BPkuf
nsyJ8Ywzo8xAikKGLR76yKq3a4hJsK4trIb58DYoWMa45bxi2w6el9jRNMl0P5czg+ftbesmdUBl
1ETOJMdHNspXhkdwwvJuLA8mIO+b1lDteRUtEFlz6h5aKwdL3K0j172NGW2X5He9mp8kV9CDtph0
yAZNIhu9zqyl/mV5qr+sEuJE7Qz2sV+N9amdRlpP3DACh1tNDRER9lZ1p1LbjXDJ/2SFPb8nc22n
/mqvHEEFh0I7Jz/VtNq7ws1i6ui5YNSt8w+mKwS1nuUDpUXyNVhmvUd3iZdtKBj1Jl0eFLkz3dYG
VorU2FCg1XHHblvinTDfeSd9xcmUFHnLHm/1tI5tgT6F9/LWF+ueNqsKue1396po50stquLguO54
vSdqbAIwODR6ZlPOWpTXGSo35bWBwT+vqW/n1kvZjt6eiY86tXZ/9Ux2OnXwBJvCHqAGx96xd5o4
0LJ5uW2XpEEVcHUVmF6DzMz700rxrahOmFp/W4QxjrarlW+zKYuHaV3nQFfJGJm8he9q2sVRMTHw
NaykPuVeYZ2ATWb7vCpecumUlKRCP/eWsfAHGDC51YX0HQY4TJ/Y9cMsv0UMs9ajYcXJW5GsP/XQ
fUAaSQPBWU6+r6d9NrXcBaSkCNTwOl0lJ6RdHP0uiVlF9pyi3zXWZvgYs4ww4xS61GUP7GxdGZvb
ywuIbNL7XopunYnq7WzHFfx+ob1iuzuyoHq7NiLbMR24xbXr7rbJ+pyMIQ2tlVetK/iKg7tMbzw+
1T0Vm7j1oJg+gH8oArnQpGM/x9vFY+n+0M8RwIydhvFR4ZETcdVx7ZGpmav1qbjdHUA0EDLxYrj0
42L6NVrEXepZgkfB/HSxyzMUVB0Q62uV1unvm5yzG6+OxxPlDaQCRuSZD2VjJp5GnyBjlz4Qsubr
0ubmAwbJ4iJa4MFbCjdlS9MuElmLQZbW+x2LccXOq6kT2bdKfcvGu1pOsmK9xHYBds1vM33THV+y
NKT5ha5N9NZhiz2G8rYm/2Ld+f9B4N9TcwSxl8O9cbQf6haHqUv74S0juI95HC8Fx/Yh1/h1EpNe
UNvLV+IF6ZXVsh02oOWBvVUP7rwNbzY/WujlTMiEbsRnDSdsWAzpB+keAPKSNPaUOaFI0vk5bhzn
rkt5Qq2CNlPO5u+xHZxt19sboanptYmZLeYzBjmhxsyf2D4N6YPFgaumKvJSMRwNfO/3ox4P+77I
6mdvSs0QA5cRsAyDhBVmaB3E3Wx/WobeHyZ3Nd8TuHMvWusmAUcthlXGJy6YnJLGHuGhoKe4ityU
juHajZ2f25N71asVj4phzuM0TXBXaEvharmytEVxMe2u/+pqq76hQyWZ/Dvx80qnzLe7GWZuUtOY
zWJmnYzGLjjo9O+id6l5IMr824a4ey+Fux2WNHd2ZkpxqphENpoMGiCFBgA+buy/QzO/pVryjKUQ
rc81trOUdAaVG7sE1Oz5VbFbwTDbqXddz0CRAonJBaTQOyuf1T996KZXoVP75NS7+ATWMaJUIVuw
MCYoeju7o1xMMIuMTjAWc3JIAdqFnjOKKPHIJFSu++PNTf8sRvOXzYectf3B2S+GmQdCdDE7hrwu
GQuJh5ybmT/YTDMwz+D9MrjxsJML2J3ZxUGYLaN9jbivGc9TgKAUonSl8tGfkES8E44ydtnkvLi9
bTyasjUOlF5kduyi44BvebO4VnwT591GXVDlWKbipwxi8ZnxYfUyWIQt6tUtb4R9IiulEkra/A2j
kBO0/HGIllH+SJecGdMK/dEsPtkgprHzEA93XAUCxcOq03zOCuNSkAGYX/NqJwgZMVO8dPX3JPLb
eFshoN9n5Q1kTN0407DxGxoGRfKDv4JXJUzREh7/dcTvIpR9IeW4s2x1kPYzTix8hiIsrKdWnC2L
ruRdkp7c7ABCPmPsowPX9tyD1XHDu0G6gzeKW3JN/SP9KnuXuOJMjT/vYSsPdvXjOQ/UXX6mUzr0
N5bai41aSD8PNEHrMcrUQWgXjZ4WejHnodFfzOJ5q+/SbN879Pms49r0DNZ+q/lQ0o7qtcAg8V03
Nyv9pYztzfvr/Hlk0lhOAxMSOnO82tTwN+JfScVvr4XIAtR4s1Q/I2goI76l1y8qhTkPBZdHhiVV
u6R5TuS71t2INj9aDK9t+eB03s4etZsmvmZumqjlLw8WPkRRfNbH3dL/rDQwrIKII4WVPr+u9Kj6
JJon0gZURiZXL3rc5XwQ+UmuZzfND50sQ0se9PKhbp9rnhxFpX1xB7r9wIGnoQxb84aJX+AObthM
P9dPzU7/Ntaa6hzg24azJ7Lcu0a96ZyXSVucCmM/izMesWNVgkmmiuZgGPXvPMVGS0JV9BSVXjDN
T3ECkmSkwbr8cAD5lTg5I1052Z7UzHsHY0cBD16vXxv7aNOKQLDrZ/GMZOKUkj/iG8N7JOSnLtJd
J+417NryI2nuS3Ec0p+rjgJoSDBb/AEvmoGH7uJV11HYB02W2XnwkCn2hC+dbyme1+UVtInPrKOX
l9jdt8y0WPvXiOYM+5w0TWVFg/gpmapWvFXRHGSbhvzw0sS3mUS5R4KruLi8x22Ud7LXu11DvYuy
g0RY1WiKIe4kX1LcNEf6vF9GYRS3rstztVFZFZcZe7yLvpOjfVALASl571paUJm43EuE3oS8cCnY
N7HRndMJ6W15KJ3an3E3pm12mAQmMIiTBHcZLl033JaLiaBOcuJ5L1PHwesxZCtpqca+nF7QE4Rg
K4OO2yD+84zR8gwthoDrYU0y8ERPC2O36mIj41pyGVn9e669sWmvmPa65qUAo+kVa9APd9byonuP
XbzPiWVu7R+dyr2mXvXt0fBeiPVv5d+MtIYBVoMPBxrfQZ9yMmr7qw3JsPBVrB9Z95LhgZ30Q5ws
R3vWgwIyaNcAEvOwc9C+57LALOG4EsKR+oRvnLxP/dSL194MG107cLc9NsZVwYNuKPuVyFNKxiwN
PxONBr+dar+y/y02H19+s/FpjdmxTejprHHAYgDFtXZPxig05teFpSfP+8Hnydv33rF/iAQGCaHZ
K6FOILPdjP0IHjXnuF0Zyx+v2UiJNzO9eKvgRsKByHeAginUyjrKeu11IpSGndR344fCul/S4lCY
nwaJ97UGQU7CIWk/m4mVwel5VnfXN+FCE5F0VlhqxAJa32P1PC+5kVaCuMoz7mqdKhHxTb1eJOZZ
E2TEEr9ZiH/yND7FgNWd2B+yH9DWyWBGWn7uEA66Fuic6V4gap4UY3FGR1xZOfe7cG62s8K9t2JP
Ta0wMV/r5kPX+YssFDzEAxob38SOoScf2LOd9DQ4bgGUS4hmifs5GNdw6nJbrENYafG/fmpDusyo
7S72etSqt3H+tvTDWu0Fl6bCO9XeV2Pdw0cLMnDihdlwRJ8UNWJt7WvccjN+v0IARXvgtZoVezqM
5awFi/O9cebO3bcqnh3rJiX0YrUfyfhBsixiGY+LD1M0cbvl5NsPs3ZxlwPAvcHlebgfsflV71rz
0dG1aSX1rfOl9U8JT8qQ7apqb+Sv/fTt1O1+JXhL8oAbwpOEdt2ROqy1EQ16zpFd+6r6ksm907cB
81kmNUAOn/r2DUlQhQGWhgMUefJ5G7YSjIzx9K+17q+iVU87WPZjufwxBmn6H1K3B3wF1M6Vrxs/
1YpV1tuv3U3e8fLkFB/A4TuEF818v1XPo0tadruzrXvebjvu0wHIx/ivo13yJwlv2/T2tH2dvObT
g76+VwRFxHDWuGMljjegA5QFYY2ME8kGwp4TZopw5A2nEtfbnk9/CPCeNVFt2um5M8v7GWoMH3y6
4/4S2PPDNJMjHGkSVrfCowWZQ5p6zWaUwda3s/z2ZFBy7O3WAgV+S66WuYgvQ7DmvxoTCBcV3EDi
ek5lSK50tbQ93UXURm8kzCI73m6xle0rnbIKXSVz7UgUoPtIPpX2+LEKc9cnx8p9Z2BAKV3uKust
jX/t28FD1F4d+i/32A13dst/OFMr+1O1H5jNsTl5nNOjjTulbXQ/3W6uuZ5pfTE5VYuKM+N6QMif
ivdUjDw0Tu+dCu4Hgsrm0UXa0xZ8yB8cYh6CUojIdVGGNpZ3zhYcd4G3fSTWUz/e5N4vbpVyOiXL
DaZT3x4u1yeN2TQP0RGDUW/cZu1jbDCQt5wIaSP/t9+mjFZuefRJ5v6fRzeMKQqvHhWoBAh+9pUX
l5bsATTIzY5GeAHWrWHcreKoekpZ/SAXZzfx2jDdk9AYSPQ7md/aDEnm7YGoKmn121U9rvOXI/jG
fJTZp5ZahOGI2eMYa7XL2IVEACJFKkifPmbnvDX3tvbTMCJsU/gXuHm/6Pto9XJoymPVPesmIcwv
3Tnb8jGeX5CeNclxs3YqPVcA6Lc9CL1AVrcendlmvivze0n+Nhs+y2zgS3C23BdkLQtvsSxhi+XF
Mp6T/H6cbvTktF4jU8N7bp8gZY6by30lygBP8Q31C/vRM24X46GlrT5ZPI/vm7jzxohCjuzIN+8j
pt4AqxFNxr+LjZKrvnFxqFslghW9BLS596jz5fCQFiLKDDxouSQmsbM79mdIScW8nPWrwvBSoe9L
muPoPOb6fDMZn8kY70vDo1eN51DdUtAEtqMoe2p/YoSx6HtgS7hd24hrOhdmmtc1dwJbx9ZOVZLe
YjbyHV7Abv0IyYws6ou5Xk+7/LQgyij774wsdVUjcaiPlfhNJ8fvjLecA8DQcxCKeUD3ueICvzBX
TObfcU1DLVtBc613eV8BR6WFK3jN8evTPSuaU5m8Mxndj949mxbcCpLddnVpculYnMhpyVLbT4Zd
7rK5fxwTnCGb5KBJQhV/LBZp/vklbi9lbAVax/iebtVm/U19FW7p09x+xSnsVkKeOUdCQwdTaWGm
MwWw7in9boYWf7LkpZVUfqyRnObvPmMr9wziijaH3mi8dCVf6KZEZ5F8S5OpVf7bTTXzCLL8JGp4
KarQGU8TvB/m3By7mD7oN9f8L2viLTG2cIf+Ua6epuldtnt7uMOLQRKDQzveqfrHZNquvIz551/j
RvYI1SOOX4jJUIt3x9QZd5P46VgJjz2UpleC8VipY0sHVGdrxzeuCV/tXcuXY4PtiNzJtauf/KkY
x/1BEHfTsKCtC++y9Hk1NoSBKqL3d9MPXR4tnOBzHA62+WoU3dem236p94E0f7rqL7Wcs4UdJ4FG
WpXvs8oozgm+MQJk4rxNCEfvW42XbvqaeS+pIaIRP1q1/VtIh8TP9frndUgL2b8RHyPW6JEfNT3I
7Viz+bJSIZb2Z4L/WYX5ph8mZ7oZ7ee529mMc7kDIwX3BYNhqh1d/SC/Hbsvy3zoGi5pJoOac9fs
SnE3OvvJPloO+/8Iciw3IkMRDNwP7Trbjxh8Z+J9hv4wqPMoz4rhuJ3+VKYVLLSOB+1oMCZtaeLm
4sVhv18Te8Kfvk4dBTUyyAk/UmZe8wFBdq3GaNqMr4uJLGccfLN8WNwfDIX/Nrw6spJBJW8b85ng
qp81Cz2fX853Gd8q7SycY5XvxwLDMD8bw3Nre/Ss/0g6syVHdWwNPxEREgIBt8aznfO8b4isqkzm
Scw8/fnc566jo2KXywZprX/8HeiEB/0vzL5MPiYvImqekwhj0tni8YEpoOroCvms3J8qblCLvsKT
pAjeUJqRXZsVv2K+E+2ri161uhJGAn/BkyzudYPk62huhUn+penYe9zrWP4qrbcxxUYGrCp91QOc
Er0yTfsY6bd8csNxue/bCNKfkexDovpayPr0ANhZ+HgAuujOS3ntqpdyfLfaF988T8thJDCm8pHi
E+Zmzm7BH2geTfdls704waVLxakGKskXph8MiGXxTpf3w5ySkXPBKrjp1ufCu5T6M6MfZl360NOU
RdP8l0xnQeXZSt7Qii1PAayWrNMJM53IfkdUqM1wjKk3p2Y3rVlxubmr6l9AvU4BBZbKAyWsCtlP
m92jfNq2GVWwcXMc0vexXjA4GJjrv+n0HWBWTtAeWOqzsv+0ZjwkatkqcaIoBmUXz/HqD0+DRUk5
Mf26RrZRJLvekDZijfuV6jDd4sRwqCzOpz8Oor5F5IROD1d8XmeghmiDxe+dqqFw5ZRGW52fowBc
3/LvMRKGa15di3qBLMf9CNRDCVS67OyxO3ekmfN9eIaFJ8dS5ZhHRYDrIK3fyGl3ZUQwbuuEeSx+
fYMwyZ53liO+ghg7EThsFQzhyAGLvOLs9cuxJ1dJ3HrWaBVEJt933SG3BULp9a+M7AcYi7BCCuuM
wUF1/S6VtwahcdtWzrFdeNm9ZTr5dfw5zPUnbM4xWMedr8W1rmltbtYQJGyjl+IRLHOnxvkMvv/l
MhzqYDxTkvNE3+p2mpZ92iTtxvZqsq71zo/Eqfeta5nHl0RZ+wrqfwOT8WMsvR/K+TleBCw+RNVk
h6vbnTremjQgmqhUX+hfmCNouOImNhucISEBxi+JUltpxF2l2v/m3Nc7uyZwNyiCs+SyRfMdikFt
Wkvt1sAKQnfKMfz9LuVT371oZ2Q8XquNHdw2ueITWuhxSvO9nHENeMt5JfkFTdxjEcAPqeBQGQlF
SWWW7O6qElqvgqEfzHGOokc7HclRJYR+WLv7gWLIyhq3OWxeJOhfA1imZP3iczLf+MxHdIV3M+G8
Vex+2E2/Gbkw+9zG+4c6x44vKi5oR8reJEnhs72+dWu3C/gzAnnksMRhMGc7h4Ojpf11XVZkOvRz
xQHiivVgufLa1eVRdbynaCqJ2wqN7yHVyr9ayz/m9XRn5BzW7vTWUacJm0nh+xJM76j7j9rMz/RE
fUzjcHbyaKtW+gskteJknrLy3HZakMQ9mU4IrGFRlxotr/Mghn9D5B4C26LQxLskwt25EMslu6Im
vgFVO3li3L2at5cwqEtSMLnnuOJ6LR+VGHf6f91ttBg43RaNWZgk5th2PV11/WEQM31l1FjC7NGI
ffLseqsxBKr89v7w2bmRETb/BNRfTtI7d3LdEl59r2umtdGeXkYApN5r9rEFHidAfWZ33hYA8MBS
P2IJnlNSiEN3TPhH6eLH1PzefrlrXK4o5LWtjfRMMT7S++4CG0TLjhIilDUIP6Y+O+VTsQ1McRKi
wu+ZHdq5+oJNLrbRmqAQbqy9MdAwN+WhXS1XeAlAkWmmHCHaQxc7u4EkwiSLBdgdNYkRt4FmJ7V1
esn9iSKy+BCN87J1CJ3qACKKubnUMWe5v745SF/HnmG4tQJDwyXU13hrRw9AAoUwF8RFp3yhhglz
XxQkLCPmtl+fkA0NrHS0dmv1Qofmlpq6Byriik2GFaE08UfLw7sspMrL4alSHs0FTtnsLZm9qP49
H9nwOrzyUuMV5OvkyGibF7fPv7JF7xxkK4gjj3MZ02XISDU0zHNYRJFBVkjPyu0MoRTJ4mpgwpqe
I5mxh8cj4/5oh+ZhQTvZJbwUsgp9tA7IWDFzowVfOeWjlIJD3oSmZcBguXFNcq6ifpNFzbaq4bSx
OVBFiTCyCU3NRUTaO5JrcPlmlxj/aAOu0mCxy8aZkjtvY+fq4Pnl1nare+bLM75ftiwG4t4KY7Kw
fRtPu9HYhvBe0u0TphVYmEMnMdwAIoOsDt0Cb1bfnoNs3NS3fS2hOL2U3dFh3DVD+et2eO5KtX7K
CaptXO5GtsIVSLbxkD37NDShN/Z7WlsqTkyNjagaclA9G7+fnaA6C3zUti3ISn3pWAap1gylNe05
GU4Kcd3Sma2NQi+YivdmyM7DnIkQ1ezDmkT0ODrlc+0iVkQ9wVaIiS1zqs8OYxq7GhyLQhmbSXGH
Jvau9fmgBeIp7hKoWUYyl7cvOeDQ2k0ZrO/KrwgoilVpG0VzSJz4XkXeZtA+KgIaWQuNm4yq8AlZ
uAccnzcKvKTD39nTMopXfoIzR+XFj2MhZ1+jXUPkdrFOZagtF0wjK7car3JjBNcuFtHE3yLXCuP5
tqu3oaqqq/DxHUtOlrqrUCrZmyDR/xQmk3DJnTBxIP6Fj36aq1TQBFpoTPxd91MzgTd8XmuFtdfN
ZdZmF61ip4D2GqnuJLB/i3ljE48dXa/GvlTO+qoydUTjfWjs7oWKkycY4buGL2ec9WGwdnNQg4dm
0zGhzT7u9QHj1BZL2Q5S7kn0jKpwkD4mQYJJn0iN/GomlKI+rJ8UK5sGfgydwBoHW79jKGeGSwbr
OVCsblN16pnYacKlhdadh3NhbhX2mJ9t7xDMfxxur7Hhn6ZHvlGPRaQeS+Z8XA/8v5LYhbRnFHbi
FfG783cheBvF/TfPHgcsbmIHDXLv9Z+F6+5VkT1MgHP9nEAIV3i94ktq2gP2fuidPtRz/uA49UkO
OOPq8WDr7Bk3OFgozCyk/Ulo+ySd4LfVKTXhOTacpHqpqVu50etKAMDp4ZtEtOvQUIsTOY81oTT4
6fmQXUlTMUpDxXnkep+LBQbfdx4BjtbXhIwwjMhDLIZ5hhHiv1fZcErBR95E13XAqDb1KCqT+DWo
5ru+GPAQIv53m77aDDgYEGfVB9BlGI0UwyB112kGu8Dd4GBRRH1941IsggVQ589TTfv08mVnOb0g
I1oe1yMRHyu3HabFwATdi3OVdLAAUUM+g4uo28Ct7pJ+pkkQ0VrEckoz8PEm21y87o52+wPR/xdv
WIYj7No/f1Z7N82uMwAjDpRdE+sPEY/7ITLO/TTVIIc+2RZ1wEpDDTB0cqQ9GY50hHitv41vK2O5
sMbjThVsE9p098J1Q+P6G5RmJ9Wkv7XyfwJ/vTP0njQUYjoOtganOk+GIAwCRGc7ObtxcbwJYRh7
t4uP8uyGAQEpaXAYaRsgk3ndKDemsRj8vba4tIHCevDJ+HYfWjhvUlZVxyzojnr2jzxhmqORM9OE
aJRtvEPTsJ/tAA8IfbOw9vuxgHbtcJhXs6lPTkJSIxEL7ewydzugK2QorApIvB8PXlGhsRzQnmeV
QxwiATTP1oJhn0pk/75uNB0rWc7ZrMQT8r/XpigNBdj+jSUa7Sfp142/p9+4P5RpgrlzLPy/Wef/
EUYEfF0tFIQkWfx9VbBYtnvlxFXRhw7s/EJgVHGYsHFtJzxkO60RCim6Xo6RV5Xtpq3z74xi5Ida
owBDQkQHz2FM/P5kbAld4CwWC4/7OYxOe5lN8nfNu+GA0zDFRV5pijJNTq1pEj34UuL2jNeE51ol
Nso7cDyb+ArhvzeNsT9x+PuPtrOUORwYRCC+Q8WiT9OyrEAb8jHKzqPtnpuAiAzH4Kymox7nJcW4
R7wu5V1LQsihWx38bk1L37jO+12be6iaOmR6M53cXA1qRTtUeRuMat1daf9Q64jKNqMbW/me/U3b
MIKtEXF83BAx0GRxdO5S9voyH2acqYEN84Sl+hlRWnLKjEKuZEe0HFAPlr3i2Efv5dOGS+5kAHQs
A0Wyi41d5ykjl8Mn1CSeHqcm9f7q0iW7ZBnKJzP70RufoblK14mc23zrInVaXiD993FM1a63eGQ+
dIHB5a3gscmYKf9STbruafIrt6IgzwNj0vcwW1OMLKoD1BlJH8BJuc0KFxU8E1XH6bkkT97a17/5
2rPipnXFEurYOkCE7ZE8Eva4+B7qwjTHaRAvxqfb2NESoMWVd6VbRAfHH6HHySL5IOaG+7b38Ru7
ZK48Bmnj4b3rg/1qJvkJ9Ry8DlUE+eHWOVpI/JwX05lxH9uNcxGBHt76zoYCDsr1xA6Js0fPy1OW
W+tv1RXFp0AgeWjXeTxWsKU0HOiU9yOLYHSI/mMyn5T1T3eI9wNreFWxDc0S0Mooc5y5Q8pygcPg
fw9+RUwFh1uetZiYW8Ff3Ex/c4FZ8pYBfVSLekn91j64EwoSBpgmt86oVQTodAdi7cYlR5UEFQYQ
LN4x0yL4jNfK3aOZS6/oYuytbcNRNLhTGcqqfj5RTYvsQw8DHGDt0vPLdMKVWL+JWjCjjhYndY7L
RWyKzDEHJ8MEj4yxc5CEuP2hvvE8zRR4f4LUUK2NDWzcIG7Fn5hTasK/Ot0WjTuDZsSM1Wnih5LW
ZRBbDqCKOO8X/goOKBsKvBblcG8PBCxvyMyBjNYxNjvQhUM3pj+UcqUInCewoSoP8C20EGAJsV3w
HQ1FskXNp5Gq8+nFoTa5KBfu3Y4AiCVBYOuDh2bZsDxY5h6SDk/QkE4PqTS3bCl6yDKP8cILmmNT
539VtL6W+Yyl5W5M9aOfkI6PQZOUjmBekPohrTnGpuYwt5uXjGFq2vQJh2l580S7kVs95bPyuZaq
Bn099bUnOpNvURPSfbPmAUyTJuO9G4G15lGATaTTy2Pvlc2pq0cfoS44w3a2ra8xYI8dGII/80XW
2C7t8TS9kSaQjHs+ujml3dpyAIC+MhYO9bbMvIZ+6iL+p4L4P4aU9U7OVf1ZgA45y1tcEA3IaJ6Q
tRGRb4DdPA4xoHLElVH0a0RbPIvBj376RcsYVjxKT17kP0TchC/T5JiLY6ErLC3KnUm+DzhRbqdG
scrd7KZhF5HPxlzr+PhRC9ONJ7IkofZjBzyE0SdzQ5FMgaSHiqFj15mCXAOsr81R4S0KKbkBYF3i
BYoka4XBjwvQms02YkfQq7Ba42TPzxqfrLSFFRIjpvIqx+G3WtK9TMQ7IHtiXbgW5rM0n3scJNuJ
+Li71kFIbDOkIXaGoR0ppLL0LDZ5bzE563b9tFb4bmeyFM+E+98y87T0drobiVdCFsvmQolVBJZv
yU1lwLka1f033dJKiI3rwpEK5mMfWDCQdtbup6TEDSmSVnxPsmT8RnbVp3Ki2a5gvMNEwaCO04/S
NUGeVRJpjLkofnjxRb5HH8srNJT4iuC6EV2n3EY0a6OKpjR+4J+9qUsm5djyvlePRbsQQ8xk6+ab
WII2KD/CEzL0RRU26UJykcBjEQW4cdHatWGXmBjxgn6KsY5QxtagmRhMH20AuLKaXtIoMttxbe6a
qf8RVO6Mz5rRDBlClD2aSRWnzuDTM/iWHGD05D5Iu5kiPSuI3mLLnn5LLnTiwJT9p/K9f+BZwa6Z
SvYsxv48DCLovyAez6P3x/U1IoOyJd9aWLaFxJaOIe718qNqXfsJp8PwSUAQLtybUH7y7f/6vs7U
Li0myWndk0oWk3h2gjboT9AuOd9nZu7bm/oxs0GrPJacndfn5b6IuYvxamFbdrrgsS1slIydvBT5
3N0cSQ0ay7QFvdEWbpum+PTXgsgev/lmhR0QJ8V5w+vPfDIauqhD6AEimvwsye8ILmASEQVaB9dZ
HppV/0ZDepty3fkvIt9/zYIKam69h0Bb812URDh7KQVpQ0+0Y78j7c7hQmt0xwOC8wq8CoR/nnV9
sFc5+afE4HCO5qg5k99CM9QSlI/YKt1rOfiku0zBlECEYnJ+LxHD7kgAAESgCd26sxMEkP6UilvQ
EDwxvokwE+QXXGuts+ApjQNIa8eaees0aL8FU6LJaYnn4Kvt0W0SXKH3rps+xEDc7SDD2P6MenYK
EJeops5zmgP7Jy/cZ+NOz60zgBQ246OarGtl8vY9itwM7UMLOjCMirsvG+BBuvFfaXcC8th5m/oE
Iswr32lfTO6cJB7e3Dkg+UTMoLYKyzpl9U9LUz9jsnotfJxUDjZK7nJO083ath89kcr3ZcYM6GiL
lKOUoJ3cqacvYfulwK2Mp/Kw4hssH0RTvLfxzTK2eNBa1WRJD/l7hsQ/bsuwHVZ4Ap87wweo2JRj
/1tU5Y9wsgpsCqWQdmGjWxKqeGWyeBjDRllkMwge1Ogg02jYad9z0PUrhu6pdygDZDYN29aqDjod
/rPHkna3Lvfvlj6+lU0G6BicjFg3k4AjLmxLITFeZKp1yj4OqkbFn45BLbdzVioJ3epISgWz7tdS
XrkrcmacYkV7Xaze3xRgbl/V6VfTVNhIFhahprDWTUZqSzgsHrpLPJ6wGIRg7KolKf82pSi/CVC7
6blzQMqdY2DOvNhDja+dhpPbXiAi1eA1z9LOJEs+h9pK+lr2CrrBAso9hjKh0zEEQDK2x5sdJ99H
iQW8mvmzPNVZNfH+RxLBoVkiInZitOLv7CH6ZJqGxIleIh+c67naST0mhxx7OlmPq7M+ynga/ha8
3PnO8q2PadF/yhzSl1S5ak9hFllS3uj+jKoY6rCyp4dp7MZ3VwYIoHWHVOqWSVzmlNCwLnavMLmv
AuPktogsb1Nldr9vCxh9xu8Er4N4VwllrUc0JM5ucfyf0eeaYOnxSMVgkUYE6rHGuSu24MJfyodu
AYprvaDjD7lsUUQ8Q7BE2V2Sd0+rwerHNGczmuWt81QmFfREuQj4UqanTV6R/9rgy4CN4jdJRqRI
add7wCnt26In/8mioHU/JmN5ifRg7xhtWmBP2uF8lxrBjeckwb6NAvOT31LbUKAwMo6e9TgQNPXP
ZPxBa+UhtjgXtmhV/V3nAx3MgwdMHPnVH+2sztYqRc9iIoYrb1odFg4PHMlZ01EjUrobA92eUj/1
T4UxYOVOhq916vF6omyH+JirBzNxwpQjgBvQpbqByNiODFklwHsWYs/b+UEE1PhJ0I0Oc29w7+vK
br9y0XXn1gT5Uzdn0Z2txuxDeG6At9cawilPl31AnLXYRYOTYEIxy9lxxd8VnZpFLNxG1HSjlVlg
nUb850cntoedC0YWZp5qjgAlSBZswVnu84GiRNnnqUr19yDI+F3cdMId0NOZZWVv+f+LuxAJ4l/A
w0cd6LCbUwukLZDRXo7yZx36T73gwheZWP7zAXAuasbODRdfn+mvy19WgapOFPN8Rcut+xBTCrRz
V76ubkoajAapdCyEZJbO/jSOYURi6tp0Qe/8er3L68gcHSZqXJ6xb9nhDF21wVkmN9D5IK3lOQ2W
W6CQ1YRznuq9I4U/bFZh97tu4NBNZmazPsI+1MWN3PtzILdCQLAO3dIQmACS5aJsKd1+x4tP+EfU
eBdDC8zvZON47uaB7ahPrXWfMoD/y0lnelwIGiclpmX+J8jnOszysRDOD+ll3cYkPTwVQ27A2JBr
MtjGKtrPHnGZc9NaL42Xu9tczxhlIlVROz/Z2v/WQ5O8M2oEn5PNBZ6J1DVHTJLThymd7FBjpsHy
h7sYQKitP1YPs1iFUGLbEVi6H0apf1P97NT5MdLu9NQWREnuyxiSsAliLgp7MedWWRlRAcLCfcm4
TcZa8elMLdERNb4JYMYl/aDAeGEDwRUZolFtNrBNZnuLVb2IRS4Xz17rHQM3+zagybmyqi+i9/Lt
ZHevRWd9CPaBXdYt8kp0lXlD/9zdQ0grfIgxEJbMo0uAgQ+bYBv/Bb9xmV+wp/hNZP62Szru7SGP
NgMow1ddrwIEawJkWY175flq9lmrforWuLgHhvKYlM5qX1w7rvt/s2fpFIeq35EYF8swb+z0YhBv
nVMPxVM56gk9U0bGTY+j1CuWOTTZAtjEiZMsd/PkyOcucifnhJkpClvfLrK9HdnZHOJGQdCReWYs
9lk6ECBToDwjBtWV6tI62B0XApKOaxzJFwfeFOV9V+wpgqbNFt/BlRYLqM1M1wQQWJImw4BIVELh
d8XaWNvV8yYPiEnkwCxLozaer8lryoWL4HbxP/oUPD63VZxvK7W+q1VBI5EmpQBNoxjl54IgqYma
/NhL+Z0n3E9Ls8A/dO2yQn9mjflc83SIyXmtERCUc0JhfDMQ5gQ28+hLMwK92859kgFMRSJV23lE
JDMPMHLEfK07qsnNgUPz9jcEb15f9H9kUqQHFxXl1kZ1toU2KMN+cIJduebFvzWIzDVvsohAuaiY
dNgp2EDjafmwOo2Pv9u4+6bP/F3B/nYum6SH/4OW6nTFgJBI954q4eCpFe6wDXRPn50FZDch11vS
xL7Oa7G+kclbH9d6ko9SWToM/Kx/xK5d7Rt7Jc6ok/MRHgAYSjvRn2Jk6ACuZGRYlThgh0XC0XG+
p1lKDlfVpyBxojgUfi3DdgJfx0aOYsv3JW3GrkDRqf85TDfXrCrdv4QKkObmAuiXhD+ufGT4vnVu
rUPSeUmomRq2ZoZO1bMs79ZmQb6g8hE9YcKFBhOVctxDj1SLTPGzxwhdPB2/qQxOjhvDUu/CWOXJ
DZru0ru3J4p74QBqR7lOJ8p9OlfykXfhxkEBbJYJoChxaDQNjmVAkNDwnxfzU3drNd1Q3WInRZp8
zN4izqUYzGs58ISguygRWOqc5ceCKS0cYaHfTBqCUQlD9ok8IX0WWiyvzH8ySdt/00JiEIj8cMRa
kl/auGzuq3H+K7SO7xkmSp4rNM2BaVtsUmt1DHQzPa5NpS+4gEnQg4jc6t4ldkbFFf5BLHKjz+ne
GFiPGrc52w8MXZACfaV9LLeE22DPaUkHRtS3TiiSSVImpXjTr9WyWYh52McdL5sEuL+x6kyWeXx7
gDnOlgUwo8dls37m8eC8dQnz2pRgzajGXpP+6Af7wnXKowDC2uB5+9RFcitpMSk5HVoAXNB+uqUR
rHmb55wLimkFSohUmLRW88EhRfE3QUi2KeopOooSH6lbosIbyfyAC2Cxkem0MHnnGNLnIN3Dj6nD
MBHaSkBS/XA7vTYerstNxa27o6oHzm6sSa4azH8LMVdEmEb3kcbZHi1VtjXkTqFfSX45gwjHlfPn
MiIvNiZSx2Qq3hiW+tAX1kuhmNs25eS0H7EW833QxuK6Vuk/hw5NPqQfx/e1n4v9PE8830EyPbI1
OntKdbvPtikAqh2FTK6REF5J+lOuPjRx2g/vDffI1qbg8kS0lHWKI6fDt5zABQmHOD3PK8+k+CEl
SdbYvl1vXFvu7Is/7LDAScpCr8L0vEI+UeCbaOa21pH64NdswpOS43ucVdG93w3mWqfVuGMzQtc3
lekL/AaucYM+OCXMONms2KI2q0n/BGVaX8baFBfEGXx0EpUAAGKE0vXQy2uRN+Asfu8yecSEGqLs
dIoXAsnUcVgr+QQfhMK7qxCjjVgV0O3cfodYZgwha09W1ji36j93EtU9zxzpC0nyQ5wGcGqq6gcv
Uggk0tpef9O0V9tOAaAaB7Bl6rHWuI1lAyVXDOgETUd+qXYzduzD2FKuHbcGttWrwdftqg35delR
HzrSaWLbvqwCnY0ilWCDghNBWF9jukCktJmJ02L77Z+LgfnSluXLPDiPxRA3O0Ey94HUT/Ht3STl
9c1ZyNvD0Oi4BomuK+70aP2RxWT2aefMLeGvjdllmRzPJJFMdARm39ito7AsBVpem4IcyjnEnhap
5ZKsJOfENhRhI/KvtOiQBDsk5npD8k3gTbmP0VgQfZbP17qqWS/6AFWTxQKwTZyGaV4gpwi0XR7S
tfN28VKYfo82DYZ6DeZQaYvV0UbE5ZsZPnPuLwEW2eXqLxXJXpETJLeTP39MQP3/0IDwBmAln8Zi
zc1F4ZYTj3nRk3EOh4q6H+6tO9p9b35k1ydPqfb9xyhBSmxoSn6gLf6WVhWZiOsoz0bcw0tdo1tH
tIv9CFtNclOWD1nLbMle05yjak4epI8lsAJQJteEZC67KX5EAs8Klo2nD3YbopzkSEIInPeW1vtj
QojJAWssHn8dCyJIAhCbhmxUHa+sUgzoB8vGD9RJsFvUs3rrqPi7QFZ5WrU0V6IP4y3p2xIPR5uG
E6dymM+BvowVfc/eXH3ERaf2cYDRN1/qCa9Q4u96uahXU68Y4yZGLGn1xd5eppsSk5+1dOqvLPaR
BfsWz/PIK6Vk94+lFmp1tXHVkM68twgtebHHPuDdFjdbAkp83g8yjKZuxMXB2OM6oMdFRPpp2aue
dA+3o8QDUB29WyDwJscR5TRWptFOlB7eCid/Vfjlx123pssnPo8uDDpsz2kVjJtI37LN5cL8Z3x0
FgrQajsVOSaQfsrOgZqJRK6Gl8mr8qMiPj70Jgt2mESpo+2N/nVy8AhsnLqFnGvrjmcoi+0Z0tsI
vVzKlIVgGufsNWrKfxzHZJ5X+sYT1dnzsETzi1sONWdUhpvT91CM68T+XEhluzrzkjPto/8JGOFH
UPP0rWozsvtX9B2RNyf7RIDtOzoS6D5WVR/QJzDu+8FP7JXfPWHNfEUyPay0KVyauc23tPMy9TWG
3NlkMri/xhTBAPijeIvJpth4C3pfQbw2zps13qpZS3+TQTls43ZNgZgt1Ye3gEkZCsVX1q+e/YLP
Uz6rMkMMovjvZOl/AAgBq3U5bospYj6YcQMBGEXHFYsBAmBUdXMDkGdF0B/ZCM8rKKRb4eNoxzDJ
f4WlIREAzY62NZtzQAnfFg0GuuqKxMczlZU9l6zVz/w0DLjTaOfX2SLSPRk7d8+XlOwXN/ixdIIw
vI2DS6HMeFG8QeSMN+uVEAQLQDcoDENARIJ4HOFbBdgel0sxtqTup3V8kGxj+2UZMQ/O8S0NhPgJ
OOasJcE77naO6upD5mfuy6R08bKkMUELXpPd8ivUxu0wXsYTxM/AvOLZLPmJsb/GznMfFiJn94OS
GJAjh1tMOXs2gMj+IUJ03AKiayL5dCxf4jnp3qWfo9LE4AOU3rEAYBOHHLaQRYh+MGfjWNmr4zMx
273SwCbDsDMVkjOLLJ6fyMryp7qPyfXkNv/2Uwys+ci+SKY4SaUTkoHc6WwidxeSr32kf9Wo1QFq
gDHZEDFJ6s8MIZjNTyRLy7Ol3f47al14KRhL8zhKckKwzXShLJp/oAzqZxwkhzus3E7bGYu0T5DD
auVIOvASwGY5ehO1bMxySMpvXeRqN0xz/1kNrBiEkzBxT/5fjL4ou5NI7RkoUL34rgGy7+bhKWm9
9FIPgKcS+dqsxpvFRU0JZ5DMv3xYfrZ4BAz90lqPbeKXD4Wv2ycbVAtg9QYMSwfHj15RZs6LRimf
p/Q0kK+PLYS3fO8rFkKYuIGSi8nbJsJe7wOXwQL3IKAP7AoyJ1rDpoyBjQSswQbyy+YfpObV0bd6
D3dY+5+yRPU6thQOCARb34U9TStabKc71hwYW2flHrOcOb8uOJRRx8oo7DLC66OWMu2iAM9UKD7u
WKBJlZ0w5JBYxVFYyx/mICY2t7jdycZQRGHwJ/mSVIHOt+fnyEeJS/xa8ijxm5PZT5TbaVCZfxi8
qTyuo24PUbv2BHF4y7ehNWKPW56TgqxArgFMrdAF/TuNE6RqOaWGDri5TBgTjhK+6XXuEZKLSax3
c0tjbFpSTk8WLCHBgnt4krZ1b/vOuGcFs4+T6ZM/VSOtk4oghNd6/jO6UvM4l+lvRRYf6se528ts
avaTzB0cxKki2ipWe7ki3YUuZnekKGDvUNiBRhWFWlLLzjkUC2hjltqHmajuzaLwaY+xC/uTRf1u
VZ2H2pRGjbof9adpJpC62zG74O47jcqKzv4MCL5JZ/Nfbjn+f85ioBRr3dQnIoHNVtsuPwUZAnH8
VQ7oENHQVTt4iOjoZbhvIkpUdpWoM3IiPOuYJ3G2S+PB4liNq51aECm3tv/bOxbZULdUMMAeUnyS
nDwTSapOv7ZAhuRu8D8BGqA8O+s5FrVzqZbUf7bbMtkRzZ7DbaGVdQZXnqIcIm/Stv+k+pHiHV9/
MWLYV3oCrIsmbpBphbipUBG1vMUy/ANNdxNT0ZUcpsIjhqmrafXI84FcyDzIToWLlrsgTk0HRDOD
BJC9Xnx6lUU8Y80dWo14cJJglRcrb5oPdyB8RmM92w08Tg+KWeicEQYQGo04pciy+M6Dl7pOPPVc
T/2EBAJvQJVT5TXWxAkm7h8IIvWI/fwv0j/guXWOD+Ok+23LpnsIWAPPtFPIy/+Rdh67kWNZGn6V
wayHAM2lW8wmvGxKYqYyVRsiLb33fPr5WI3pjqCIIDKr0KiNqnnj+nPP+Y2lDtWBmzc/xiPHXlim
NszPpEM5SgSHIKrsN2pymPYNobzB7BJYqYGhBXaR1TYoSZuwALcImRl7vJc8lBxQO6cGE37T1Apl
JCgBD8SKrEdNhn8mUS/sswwEpoSoJWLZ4pmQzvyIQgA8CdSDUKFDFRFuiz/R0wf/6BtdQtyO7XNo
SN+53gOB0hhHUheO4hC6pncP5hVU4EiqlHMYmK2SiYMqJ59Jf3n7grzidmhVichTCu5I5Pn7QTIJ
nJJc/jX69qcS5ssnI5bYUlbZmDAZVPMFlnF5sOOA2ArSG5R6zdy6QJkQtADdhx27tStHL733k14/
eSooEw9FhRKND5NC7CNlSOuz4qEnzeukBb7D6hizMd/54YjAlw9vMJW9FxRJTuNgQlUxCgp2aZ8Q
iw0xqTCYjKqUxscogWNNUABjoJJk9LMQCfZNudtmcirfkO9FnSIO8jvZ5Bza2pMZj9YN5gdJBhxU
kxlCEwweT5SZx0qLi+ckjxECiiv5HjXucRsopAlsI8hONoWME6BbFA4UAplDoiIZ0Afpa5VSL+eo
9W80pBVN4P4D0XOO2OWmt2pz12Fds9fSIvgs0gGDEFKHoDfJ5N9akq59BumkH6opnkDpIj/WKjlo
MmLiboRQfgrL1j4kPYjaIGjR3eiAEfciyV6jwExfJB3mLU/nAegWOfAozj/aQ68eOCVQhaP+cqoj
2XwO5Ko4BGgzvwLvRNAjtqhHgVCg5JkpEFgp0/Rxg9Q8oswHjIZJmeKVXe2sqTZkjLY2ou8aAWRO
lQKoR2WTerZqroUOmyPitM5/0LowR9baLz9JSY9OFrXCR+SjGeI6T57RdUecQ6AsWY15tSPJmKMP
LpOFj8r43o3z8WNG6HWv+8HTgGrFLkybnxwq3aa3cRSE7z8cXQxPEBYhvtUB/WwMQkQMNEg2I7tG
bgIjjTpub3I0A+/dhOxNWZCbZDCBH/eaAqa4lo8Ibn/xLa6FTdr4KB8DBXPjNpd3ph79Qgs0Y7ki
VABdtACnBJQXeQ7lufe6r1BM/qrQubjpRn94rUmZ76jLtgcQaCQp0tomFvCNB+pq2bFyW54o8KWR
VsBGp5JU0KJRlsOTRovNJnexRVzG3kQRpcUkN7KtVhkF8sNcQWWfWN8jxCDvCyuggtgSycry6D9k
KvniLeWE5CW3ouRotbbYuQNpItuK8BUocNJAei3+AOqv23acbcTKQH/azOqR7SSnWaUB4PDMNe97
NQcgEd2PxXMlo32Ctr/8pueN/i1QJ0UtE5aQwXNyGyKF+qC4nbk1mmg4pKNrHCzZLj+HXUVeweSZ
bAyRTJbG7+/BnivfOQGgnoaxiTdNhC8Hr4IH9By5TFWvgrRDLTpO7eQeKGlCTJUReODx8p1jmFgL
QRL4GrJ99NFIv6PWF+3VXqu+u37j/5AyhCnDyA0OShG0G6+Y9C+jFmw0GDg0rjXSWm3evAZySbGI
cA1ELpRTsyVztbFdjIrCvPE/URh2Ccjj6KXDauTZRqYezP1Qo1zVuYdML4xfhgB6w7/C1w4dhZMO
ROKmaMhbbiOpM8DExzHA2AAJ/fsiSgtSJ0Vyw2k1flK1XLpVqeEf46LhiCFYURqCJsAxvBJDEwae
K39Fr+ZzJXvPDeruSJWTZ4rtT3n3KTPJ7ykkcz4UvWndeSDPAWqMPFNFq8ItAyoYsY4eQsOcGOR1
CuB4zOQbNWnwVCBde9TUKPioTrQw2VT8e1Jm0c9EoxINU79FxXtKrylNv7frPr7jgZE9jX0iDhJO
aAcEWvApMKLXQNKKbFudwgybFzTjbDK1Fgl2TFJ2uoem8imx9hqIR3HjJw/wVxEmaVzKI3mtwvMI
VePOQvBnkkipX4N2ktmw0DotuwRkCWBPCgHg+XotGLeqWWZ7DpJgX+MaQROYXrAK5N0gNfkhLbUS
vH3mjt/dLBZM/oTrSIPi1qu8EKyrhFK7PJWKQks86+OoUZnts50tavtoacyUUaJIIKN6RPUseyXD
LH/F60g/GWH2IhccimR8/wWfg6yNTvNG6W2sj6L+zeqs/AGuk/+9Ufz2QRlJzVGUAaVXGDbRBFqn
SDw1yRNp4eFzm3EUUILFKD02PxVFX25Ks39TqAX9cGNXprJk89jBeU3cJbX8ZeDtvdGSMTii22dN
sm0Q6dBMZVHVrBb22Z3ud3gaFBFhD4yUht0hUDWcbFfIRuV3HsD6TWAQYtnorzYIFqewZzt1coqp
0QC2SWlua/OpjfziUybQ5Nn4nu/d2X0kbgH05TtjGCiAytrwUISJxd1dW49KSroMg7/46DU2sq2t
aQMLogJPVRATjsEu7wuSz0/UNQJEYtNv4Hq8veB5/mT4hXLqW0TkQuqIYIvU5JYsKwzcRM2OrYbE
nNuU3oe+ML4jU5/eKlkLvVfrLNT23XEz8F57xHmKoxlkOccFz3Slz9wXwwA06Zk5yZUUdceIgqaT
FiUFJB47T70J0SBQSDpoHUpEdZhbj2VbcYXaYgrRIICEvRyRPGTqBhkmUxQNeIVM7yc8JINTYAGv
4s2mTgrQ6alhOyJ6y1nV1Xaw8wMoKXqdVy/6gBImBwpSMB52TOAZJTg5CgnYZgi4Ta38mzcFz2lR
tD8tVBq/J0bjHWIbE5QxRpLFl9z2SA4zdeR28LCJETU1LhRowxCYjqnJA1lr9AddYCZ3tQnr2lXg
uCkqCgMCB+JALeu7yoQ0oNtieMUfSyXJ6IpbIDkQxA3lzUJUIgxNnsOaWutouNU+Et6+TZlKzh6R
8QpgZ4HmwPau2+Hv1YC/yMmoxSCKJfjUigvTzIpzrBZSt0f8CSmf2o5lfBMVcZuDzT8YWmvfFMmY
HyUFIE0zSuWJ3UdAXZFvr0Mz2HlqYt3FoGN3RHYcSXXzJQdZeKqAzrwU1ohXa4OZYmBBDjNiQjtX
4M5C9kk6IP/J7jUrgvdBtj65ivxixnq3C7NB3I+m/kVtdaTmY+7YOqViAfzSemng2N1HNTdfVrNS
Ch20diw1IO4EpgEtOITjYAsYsgWgLIqubBdyqERgkoakLUWoB6yw/F0XaRByEOPmgQM7uxqqgZO/
yu4UG/aA1hQ80FyVqnqbpicktmSQ4E14SnW9+Er0SswDNBV5mChuOBGFXN8gucUSRi5IAsDEQzb5
JkQpox7oFyc9lIIHVph2g4vbeOI503xQfRnqfZOlHBk5pFmzzt+wSoJM3EqNuVF4poJfVGGflMBB
SOvxSjc1haMT2FEflVCUIrg0Enj0F41txomoiJ0xQmRpRQnzKnCrz2VZVs9yhfujV1jR0Rt6ZYf0
mr4DrvsVNAA1QiQ47zNuoL1Reyiy5xViDJC2t2B8zFMcoiugNTZn/6D+1fRmcV9Rzod3RD2oUkA1
ewUJ/w6w8K5Tuq+YqslHmPfWwUpE8xMvI+NWsUNKSbb8Hcm+5FCiwvpid/ZX37SAuJXUJ6im/QDt
q+wp5fBaJc9OKgnFNyvvQIWIBoOt1iD1J2dHXRCvKVDDya3q7sEcIAkKfL12Al/wo2nj1ZX1asbe
z7Xk1Eia96TqdfIieDwCJK/79kDkFNyyqL4XNUWLPMl4RVg+95LbyvtOlcGXVoq8MU0p3fXwejdi
SJErJJjb9iM8TfCB2b7xuAhrl/ITFn4+jLmgP/aSr8ILIh9DMmeoMdJCE9EGancbYoWxYyp4j/vy
sLfi9JeKx+IOyaf4Wz3k3bNuNtLXoiNPlKhaDSlRvBSEmY9U25Ckkt3+L2K/NxBnBjlXaDKYova7
siFv1LXAF8Iw+0Hn2Nzkhjbk5+JTFlKasnK/uu1jIZATLspnnwPo5OdoZoL+o15BkVVNYbUDxsFx
hbKGCkMu0sNHfQx4UCRwakXAM8rs7Qbmvju4N8ADMIFqzAGMMWlLeUSJpsENBOAU6KbKLMdb224R
Ovat6HPtAqC0VEoQVcQlocsdY0gibFtnkkTqrSxR0S8rsDrdG4aUZJaj2ERrREbjH1ZJ32cnajbS
NopgRLaKhmV6nHJ/yhAr5A4zojGFTGn3BtCAttbwBa8grJcDzgkUHu/gonwIo4iTxUiHQ6VHpFR9
dlqMyAecrsbfWtEgU9KhrhZkDTEB+HuoNDI4ZFOq7vXaKKhFAL+heiB4dzRD7u2t1vzl2U3rUTjt
++n1L6FvBZUKbo2+y7qBsmLhgmBGKxcxutAYmlsD/LpHUKg3dYkBlsd5t8U3w+fVXSmfASN9Lu5x
mWzAAmD1UyEcDprB1lsqsDrajNKU+gvsKnrrmhrtUENCCR1hQ5Bsnn5b5R4JFjAcP/xB0n+FtUK1
WKAALMX5T4sU7RFoTn7EKG6Yfl7yC/KB2LUaRX5fZaMjIYHG4KRoKnMWc1Kj7534qAHJHwskNTdZ
aUAmj0W3KwwZ8S9IuXeklMjjd8Rzm4o7GEacGZ1KLKEQO0X6LLCgszS2imxwZJT3VLfGVwP/BIf/
FoOD2pf2SRNIe9H4AyQ/8EkAFOUfUgMwkwRd8SMytICXQ6TyZi0YG21SRhAtxWpDs7j8U02/Mw0Q
fRXUlhteqS28g7C6iTCq3SE0b+1VSnnIiGgmmiGhfqsqUYB9aH/QCkjKOVXTrntoW0l9pbQNaVKo
JCkN07gVLmEmlwV0J0Xz9nkylA9oi+v7ckwKpCMwDzDLAMZbCUGu19AL0vmIWxJd5tkkCUKqGlRa
EGxF2SBoY+ggOz20iyylRTG+jSknQIKHill2H8POrd9UxLuQWiXT9FxoYM4ynIi2Y+6ixayx/soA
hRcsKV8tCuQH0/1gQ3Ag1pucS+QR2GshgazReY/ekyxEkBjSGDjQqYKaNuIvj5jhS5FSKBvbWL7v
/FR/ApE+ZYA9/UXOc/hrvW3DvQcfCDyyJDOvU+ulHg4jCyS4qSvKndHBpZTc5m1sJgClikitHMAz
5z3Z7Os6eBNcipu4JXFBgl0cWfAk50QnkKcBwobAeHhE5Q7ghIxQ2yTWKknEIqFsU4IlbibxItsP
eoWQIwog5SsvYuXYQhqHJo2Xym2hKOyVEHs6Vwn7k8r1BTZW6h9NktzyqS/AJeNGFpn5c9bD73UB
WXEakS9T1dLaWHGMLERuMW0JhJvA1pHH19PkMxjzV7M2OHDaBPvjANdhw47Knyj4AoDiEVwhLWtE
uzEZ0BnDs3hjF1BmB5+zXOoRL6v5oduwkPSXEUgqML2g/IyDjHq08rhzIl83uFNYdpVKcZUy2rit
itDY+3gv3aoqCHdubgUAi9ZQZSWrJYRZoAGXZsex1qzvGbt5qyPou/FcQFTXLcIXnds1yxIwUYXJ
P//9X/n3ry8B4e7//rfyP4DhcFgOEDFGMg3xQuPz735e11TNVnWNEhDqr8rl5xvhCR7eQ/YMP/qj
N+bbTBn+ut7Eey91mtBtYnZNNXQhz/zaybmZFKzb7FkZ7wfrFeacEUFehhB5vZ1pJC6d1OmEYtoq
Q6XJmGBfdiXwy1EfEjt9zsMPpC9EjvkYB3MTvBUQD6+3Nf3ma21Zl22VkJ2CyTvxeejfUu+XjYis
TSFcIQMfJw9VdQdY7HqLS6NoaaaiqLbGv7RpnZytA9FwfRUgrJ7B8cJEq7NHYmNwF9dbmX73rF9C
Nk1DYyfb4Ji1y1YahdKvHkjps9BudS53FGx4GJ9i9VR0P643pUzfutbWrEcejp0seNrKOqQYIAM0
4zP8WiCNPwENbxuJxDPlju6HbTt9RMK1Wuns+63FarRMW7NlVeE0nIb8bEgxxkps4IRsrVuTqDI9
Xe/gwoxdfH62Hm3KyaU2RNmznN8HBRmWo+ShXf50vRV9aRTPOjFbiZZtKZbV0UqR3Hr+bhQ3jfj6
z5qYbeC6TfCZCGhCVQ/KXxOtK9xdb2FhqLiOWN5CKBr1vVkLcU8qD3xE+vwtzv5q4UWmNrHYSiOK
+n6o4JKp5AcVoMGotF7Od+jpg6hguz1HX83NT95Mgflkxbc89xvpVjSPIDl8+/V6zxYOpfM2dfmy
TdAjWoLWU/psIi8PbjbKbcBKYhtnjmvfXW9rYSlctDU7y0PXVkcNG5hniyxsB5FUINeiDF+ut7LY
I0o0AsCZsGV9tuDS0SQVq7NtVft1Eo7rdlKLJIEOPGX8dr0pdbFH7E9DZ23Y3B6Xowcw2uzkmh4R
UGPV8oz638H4peNysv1YiI+65u7b5pOv3+BLR62WooOAavbBzh4IJQKXlMeHGCW9/ga/yus/7d3Z
YaqyKU8Ic03Rp/9d/rI+LmpJ8m31RW+rL6X6Ccj8r3/WwvQLzk6n+t8taNlzaj/9w6/PRpZ8rg0d
nd9fKuCPop1EdHn99xv8vovjfTZC09/Pfn/pGmS1ZVowqUpkWJNtYv0uWtvTi62Ab1ON6QDnXXHZ
SqtAS8KUTXsh9QISCqkc1UUEqdVwQOu+SypIQ696Vvv4L4WSYq8XzoQr9cL4aFi8/FvcKTe8A4/X
+/5+dRgwO2G/WFyltmrPjv4oc3tFlnOMRO3PhvEpvP1nn591WiD5GHXUi5wSidXk0PzuvWgymNOF
qMkqgZs6O0eKKMgB/+ikecdT0x/DfmVlLIwO37dA8timzKaejQ4+lJh4S4r7QsI93RjWH/x81TBM
LhS0/YU1XQNnCw/QqpKbcmW+YJdSIny8csou/XqhCAEvUJUJNGc7JxJaiHdC7yKveTscyv7351bV
p5hEF4bg5JtdUkqe6XkoxZ5jIPSnsnF+e+MDTbFUCxSTxuGlzb6v+QKYmmRKLwFqgEjSF9LDby/O
8wbE7MaDLK8MKTbNiNCBdDym2UogPI3v5blikDhHO0NRTMOQldnqAWkHQaTOPMdu4K5DctkM+h8s
UCBJhkyswAlvTUvgbAXlch5iyQDgpvJ+2A8qhPnrQ/T+0EJlRTNYmwT0qjx/dOlSXUsDhTWHEwh7
WeB7GpZC6u8v1ItWZvtAkYayLjUtcAKUnZARS1d6sbARLr4/uwKRx4cHgdW0U5c3dXBDVvj6KK19
fzYL/HKC50AEzvBqImVYrJzRC5PAdWFbcOKETaA+O0QDHZ8nUAixk6U7UOnxHW84LNau92FajLPF
ygVAIc0QKrXCechZFWUMHIBG5AbrdpKc6T1grBJV+HBltBa2BTsCxRTTlBXw2rNjKQkwngB5VjmJ
9chLFJyEsD9c78x0NMw6c9HENKJn26LAf55TvaicCHzrARvDBJL9UODKNspPdtQ4VaWjkYoYFGno
hHz27zfP+0AmTaEYwpoHg1SKfQg5aklJDi5HOaI/bWBt/5irZv0hzLEDl8cgBBOE4WhF1H1/vfmF
5WifNz/rferLoywkpXQORf8lkr5c//q02uZjK/iHB74tk5GZbSYd7aYBfG7p9MprOToFms4YU6LH
YVvNXvJurre2tFgE5lrozKjkZf5+mp/NpAVgCqCFVWJ0DlyVam2h/9TyZGXCFha/LSydO34Kg4z5
4o/rFKZappcOvDsvFVu3fR6xsUDcmzz09Q4tTY6uA3mw2Gq2Ns+SgT8oCqvrSwca00tpeLedrq3c
a0tjphuCoi+JOEOZj1mZBv1ohSWuhmhhvCABqT5FSo2QZCjJK1fc0mIwVZXuAAlRZDELwDxKJ3Ko
ZbUDEjWjDP0FHPypM1BZqkErxqbyoUfG9voIKktDaBJGE/f9fSDOAwMvbUCj0mgC4oBEvXHwKQvG
vxCKPHi03zbt5y5snjqIEa2NLl5wSmxxKGrz5fovWRrosx+izAKIuuhKn9R47dSI1xnt85Ahn1J8
vt7I0ll23shsiJHGrKCClrXT1LtR+hANt7pJ/Rzmuexg9F2t7e/F0dWm/WbzVlHE1OmzHYfIgh7l
A52Swd6U9XPouitXzVoLs/PJTN1WEfjROYDsPBLniMv07so2+3vs58cUqx+gjkXOicvmshu2acud
0IfKqaQnADEZUJ5AebKLN0VLT8I9oWe2wXBz5SBZnKyzVqf9cjZ4rlklaTqMlRP3IJzbm1S8uihd
jwjGUoxr4k0BNuT6+lCmBfCup7pmEhhouqHNH/guWGekX/3awXZvJys3Sffmu0+5e0SPL/Fv2gDs
mvQTxPRKXxen8azd6e9nffUCpGJzL6BdX3ygVvrZxW/6et8WN5hB5kY2LZakNdvpflZXnZS7laPx
fjEeEiRJ1cP1Jt4nd03DJhLB7ciUBQ6ls/sMuQpoE5woeLO0FC9tpBmejepJbe4V29wq1a/M/KZ4
H6T2k58/Jv5K80uDaMkKqFHBbaDPgyEP9Y8R6/jaQe1Thj5WrIzg2vdne80Khw42D98H6glsRTQr
j8ClC+D898+2GQCTKI7gejrNQG4cZkS2K4SHZKKp1NtkAk/68eA70kg97/rErfVsttWEj9ZgbNGz
DJubEZe8JLu53sI0NvONxcTw7iHvjtT5bPUpAyy2BNVhB/s223i1KkIcPDZ+XG/lfT9MWeYFZwqd
6Nuc54WoSdpYcYjKUQ4SHrHQa3bXG3i/iaYGbF2R/3VJzw70EeEM4OItDfRAKI4q4mfEvX/QxpTU
AlhHuCamTp6dBTha95Hqe5XToUYd7ePJhW3l1ng/G3SDdzRBJ1kfe34v2V7vtijEVU5m7eBZyB63
4T6KVmKnxdk4a2W2XxIQw2WDz6mTiC+h9sFO9tcH6v0FQS9sjbPmXyM1m4ym1wifc50LovhCHZDo
BVNGQNPxfVKdhuLRUtbCpaXpnyIz01IYPGt+hlJwSUbQC5UzAJuXNDQ1KWW3K5Oz0og9i4SUVuur
ITYrx88/4MBmI1msvFwfufcnDc9FFoBCSku2yDxdLjE3DAuQDex3BHakGsncbUuBPERpH+nclVNt
uTv/aWt2tsi95aNKlBCh1EdTpVR1CK2VXTn93MvD5bI7s8MlDOV+hG3E7YkrRojJWmNSSNLVjYrp
XVmuPUkXooSL9ozZDPVBq3qQjmvH915cTstAupVzb1Mpu9rCRrtEQfKu6G97ZWVDLW3bs2kzZuFr
6BY9/xBOasp9G+HqvhP2sW5WRnOtFfVycbR6U4LwpBWivT5888J7v3zhLrq+BFeWhTELFUCoB42N
WI7jI406iSFiTLlykC6dP+fDNf397CDtjQJSzsCysCBZoZmurnRh7ftTF8++XzZ9PbpVQRf6z70L
OeTp+hAtfn+CNqiyQW5gPt1ZJjIZWbXawXdk62ePY/XjDxpQhUkijMKEPC9YSCG0+q7QyB6Fn5FH
zl//4PMaJyUXpsnrYTbFZS+HTdsplYO+HlaK6sohtjg8Z5+f/n42/IKypzX2fF5WkR+/kZrkcP33
L24EcLzU0rkt3z3IARlrQ6u4pWMiH5aOryW5J7IN+wa68PWWFg+wKUNvkwBQ370TG0suJDh6hBUd
oCnDOygGKjOliutS3QBTj8fT9QYXnnRTwpBugRFTichmR2ZUo2AVGgLDrRgjXNFtw6FF4f2ombeR
iYfpJOgubeCwXm93cUgpb5B7nZ4if5d+z+bMBMWJRCrZvC5CBhkVAYGxfPJm6TfX21k6XabSIElY
nVrWfGV7qMAO6DeRtIx46Qt3j6nxTdSLlWaWlqBqqhOgBGDBu5qZZOkNkHKtdgxUQ1Ct7o5xMNp/
sDjOG1Ev13kOWbiWMGt3CpKCDUBZ8P1V8Za1h7xcCT0WHnAEU2cdmm9Zs4AaEpq0lT757keUBwB9
HwYMTyXZkc170j/Yaw6xjKSkuwuSlQtueTxtoFxTRu9djRDxEQB11KYdHdzhWDUPEBXfrq+MpSbQ
UFBlSxeC0HF2aKPOoERalTQOab3NEwq8K7O1tMLPvz/9/WyF+9idi0rwfVPztzEOXVLxaDYYcR6v
92NphYN245FAAGy9S+bGhWmBCc8aR6gYYkNvS/AMi5vucL2Zxe7oPEKmoqfNA+6yO/JQIbsqoXTC
O2LjGXh4blVcy8nRXW9nISLlHKIugwGMivLnbOFhR6p5HsplTibyrQFLfFRuuuLGDB7VclesxaQL
iwCpCN6HJKpVwvjZ6YcPICTZpB4cw/tRb8v06/XOLAyaAlRG1Q0uDtJIs86UAMtb3Td7Du5d2x3G
5KYeYUavDNnfabdZ2EszpFxUSMjQ42YHA+ppZiy1I2OGx4bmfQrh4ab6ixQ9C/NR9Q565k8amps8
NLeYPu4gdG4FYFtUEPHWBHv7B70WYsqWE7GY8xJwJuTMKOpgcJrkCGIeLTjQweFf1xtZnLmzRubr
MRKt0snhwAGVbD5l4x88vhXt7PuzMUWKKYx0Lx0cEOsdYnAJ9oUrO3dxdZw1MVsdEBVqHboNXcD0
EdXQe+TIAzjD/2ygpoE8O4fCXhpGrGQGx69OOJwG1fP176/1YnaOirpXvNqIGSg8EmH+tg+jfW+b
+3/WyvQrznoBpVkzwyAanEC/M3xpq7fwt+xbsVZ7WV5W7FZCBh1U+6w3mdq6g+xnA6pFO8Xcqr8P
HAOeIP7z/Vk/wDQo0OxYVsp46LVTGK88FRZug4vvTwHm2Tjh3JQAOigHxxv3rgKRCiLF4fpULDah
gx8xSH0ASp8NkWZ5Sew3SFPhHaPl+w4jXmV/vYnFWThrYjZKUCz6pEq8wUnKR+yWx+Lln31/Nkp+
ieWd39EF7B4xzGPfXf/+0hCBY9UMsKYaV/Ls+3JPrbCt1dHRDcyGvw95C6V0Bd8xfWN+6OssJkAM
3JIAqS5neoBWl/ZBLjuAWhGNdrwUJZTwZJq3QduvTPnSfOgT/0AQstOj2UmlVLmfZF0t8yy5q2Rp
W7XDyim19A7hgWgCe6IIaWrq7CYuEXvJPN4ojidQvGOXp5Eib/QagQETdeEQQ0a1+tYE+u0YrgHq
lmIO+gVJAZ0b/R14Aj3nGmXSUHHsasKBW+EthrKxONgwzdyVji4NJaR2IkOdgOAdpjVBfHMk46o6
jZB3DVhFVFKvL75p4ucL47yF2cKoxrpFLJoWOhQ+H8ND/8tL/mB9U9M3dQpjMut8th66IU2g5gvF
kZMdJrxI34XeygNxaZwsHqSU4ChS8SS+XN6m64oecZ/RyZAGSVBiRWr9+jgttsBaptytC92crzgp
lHJ/TLLRqVHZ9Otw8+P695cOAapPOokDwiB6cdkDNJ60GtLxgJtjuEdx1w2lvdT+wTCdNzJ18uy8
DyBkC6XOB2fEk0fbqOofnMTn359NQx0PY1jYdELzjlDEkaa/PkhLi/X8+7PFGg8qhhMYtDg2zyMF
iUFsRGodz1Bt5bhcmm1KBOTqeVRY5LkuB0pT8YTtonZwohAha7ViZ/9+V0jOgRtUFMpa7zIpxFi9
iWpBRxoK79tMftCwjol7fQ80ZeV5vPQ8hwMkhAZTB9TLfHckia8hz1V0Tu9W6U62e2WTZZBXRWqh
Eq0mwRb3tmqL5x6eCSK3n5uqLz6qBp5UPflwxKXkvl052Ram8uI3zaZy0GWwMDW/qUiDbZ38aKWX
Qn205JU31dJNcdHO7HINeikpZKXsHA2qXx89yyHilMGmz58K67mV9l39SSBgf32dvmePmKbKK5sk
rEVR+V1NWVfIvZYRrkoRzl+4uMZqiRLvDiZg3h9NL96MIcTa9CM2GKWWr7S+cNerlAHJQFo8qCxz
dpRIdtzZkmU2jmJ/DbF9AXUHxzrN7lx9pUizOIkwOyjNElcQXlxukwrZJtgOaeuM6q8Y5YUJE5Mj
7IyF3PUBXdiPACLlCQnLZcWT/7KhMK5GVOsaXKrKAw7M/rhycC2cvgBsuZ4sEIPv0yKmVkhWhpS0
0+CiSMh8HJVyW2pr5eylZnRWA9ED6Zd3oQNaLUlWiKJ3gmSXBFDhXxTNuT5Sa03M9hWexxHsIZro
bQR8MM+9NdcyCGtNzLaUFiKo1480gZv4ENxBtVPWlvDSfFOQZ1GR8NWoMVzON+LDGZJhVe+gRiMj
Y7a9Pkgrn//70Di7B33VTHNZ4/PdqyUe6+j3n1Ukcf796/8uBJ59Xhh10rucodzlGIDfpci1dys3
+dLOO29CvRwgVLJbKKXMgYfjxt8CTg2+eSt31Nowzbb3ONYpzhJl7zSI4GEoOYY//9k8TD/gbKAC
xa9ac9oPov9L+oaIxh98fgLNk7ID3zM/nvw6x6oO/QwH0di4gSwKIf6ftTDrgCqQpa9SWgjw5MQS
ev8nn5/eGTxxpqTj5fgkgypSVLw7Jx+LrRwk27Va1dJVARL2/xswZ/ussOLWEi63o2U+or2DAC7O
qMlO6jeZtQIIX4xCkAclywfK1wSXfdkZWPwjSj9D48Slo+h7r73Rwk92fmzVe7QP9rV69IICFva+
g94bmq/Xh3Lh1TYFQBy+8NYB6c16mntamuG1Vzgq3gB2W2w6jIWnY9JHMgbZ6nFt7haGlowmJxh6
5mSN5+hHA6kD/mDnjpIgqeGehP8glUj1YWqBFsbKOpx+/ewVd9HY1PuzjVRYmovanJU7gnd9lt62
zUGqnr34R+R/MiOUWXtt5QhdGs/z7s3GMybEaRDXyh03jb9UNQpyvnqoq+FWEwYCFnh8jt3K1bZw
HJE/mtD8GFbwkJwtoKCyC7uXldxJ1c3wI1v5+sKJevH12V7TUA5JG5Ovtx/i/nUwb5ToaKefrq/C
JQzIRSuzI7XqbNRyNFoZhlOHyqgIPldesGvsXyUYauT9pP7oVrcVTmrXW14bvNlJpZe9lWDlkjuT
ogmpvj+4Ui86NgUNZytQqtBQRBo+dwAd1AiZrFV6pv//fIVb8GIAARI5aXNCh+tj10dVPXN06y0o
7lXrtoy+/f4QwQIkcpYnZow2w+fEeMEFmh/nTnyPRr3er+yYpRk4//xs+cpmCElpSHIHrbu2/dKi
wP0Hvx8HYeJxGfaJMa3wsyloOlkRkqRlziAe7erJLY2VBpaONAu2IcENSRDexpcNpEOltTpPGSfI
srs+CA91iNUdCslehTxP3q08wpd25IQ1sE3IjWz3WZxJbjqtax+eRmu9SBmi5Vm8QzvQXHlbLKws
HSigoB7Gy+IdVQifgNzLq7Rwgl+ICVTfoXZdn5eFoxLWNxeBIUBNcBlcDhsZtlGqx7hwYrSrNqUk
brMOhzGkejHL3ZVIjkXSb8tVgNA4b3O23SNLt228WgqnSJDtl3aT5c/1Xi0s54sWZhs+UdAwVTt6
lQ+YyyaHyFrjDC4st4sWZus56bDUCQv6ECHD7weHBmG58ghhwFwTtllaAmRXJ0YQ17U6Jx9VlmT2
nesVjt47Vv2AVW+jH68P11IiAmmbf7cxF3fASqvAEJULs6xu6srf6tKnGMEz23gS7oekxQvrSVfX
bunFSeLhTDrAsEj+zG5pOWuNCFcN4gIL654jQnTXe7Xy/TnoNEAwNslLvh9bDwKF4v7n9e8vHAHo
9Pz799uzE8dvg1IxPJE7fj0VqFRrF0X3DNY/a0W93KCe32adF2i0kuCffCMw5qixeV9JlqyN1ewY
iFSpiBuLvrRt/aXQsns3D0/XO7LWxPT3sxuA6m3xr+HK/X1FebheucLWpmO25wPJqESmMVBjRd1o
LyHkK23Gtd241ovZvnddt5YLmVZM75jgG5Hv/tkoze6VJmtUOfWmUIin58ZuvOa+5yZ7vd7K4ul1
tnRnIXlZ4RTdJvQiKratfK9CopcPYfgUrkF6lMXT66yl2SbPwJNoWsImtKkOBXhUdiM+bpZS71Qt
EPvIcnO0vNWjK0c3ltRsVLv6HAfyCa8C/BXwIml98+16568vFFCis4WYKehkpAxxluz9dFtX99Eb
9MfrjSxlWc9OB2WepR+LJJDjiB3lIuy8I/iJN27uNbuoCrqNn8cj1g36S8Rk7/EKLjdY3faIGGIv
4sFFXjngl1ctZU+BphjciNmqUnzDLrqC956LP3V2wHl+pbfT+TCLgOntfxqYLSg7z5WRGD53Qq18
MVFGCwQahMhiFJWyFyqayMI+tL1+29FLFftgcpjHspCfr/+O5an9z8+YrbZRjkaqyf9H2nf1yI1r
3f4iAcrhVarU2a2qdtt+EabHtgKpQGXp19/F/nCOqyjdIspnMA8DNEa7SG5u7rgW3rGye3R6EKqA
7xMdzQigHcn5rt+g/0oS++WLxBhsq4YkMJHNyUOpfimSQxk/SCe01i/QH0HCK+M5Ud11PXa21zfA
V2hSH5fi+q6tP/9/Ts8W3hgSkaGICkTorAT3gfZml88sf07VJ7MCBvp+iD+mZNpeF7rqeJ7JFF4c
rbVz4OVCJTEBfLI4MHpCABQdA7y13GqufRr0RHILZFvJb8nZCxTrblshpwSHw3s0mufcRT7gr17r
P6fFf8KZCKdltl5zEcB/3mp192rZ8d1UNrt6cHbXN/D/Y2H+yOKX4UzWHE/ozmAWPIPkudV/5uab
43zlLGRqCxC/6t9ef/OmH9TaA71Gov2Se2YL9gTArT3tDShlo+3B/K56b0W0JZ1khavnZaFFE6h2
SASKfSEKNaq5aGeclwO2m1cEJYHEbnF7sDBbZxKEdbiRpWd5jNfJqu+87mCWgVWdiLJjyTbWHqZG
UuxcNcNn4gQrafS1B9TXAc8u0MCBvH37zCPvY/izYYL5qyiJq9TGhjGyf29lj4hks8QUBPo9CDiq
sVmJtkEerf6Sxr+i1HfKxzj4m+aS86UYgtmjAEfVDL4US08w/hb7ieSpkCiXIdg8RjWzsQGxfFTo
rovRnf0y9nfXb6jkuMW2CUL7MQHbIV4jME2EfTZKbuH6EkwkLYFWYi9Gkys9z0agz1dHoz5EfQ+i
rH0MUNe/WcQfIYLRtMbSM2jL3er6MGVfBuvwv31fsJi9ljddUeL7k7Wz0jvg217//qqpAp/ufzZJ
sJINBhzhFmCTtOaVKPdO8l2P9w6Yma+LkZ2FYEkcD+UJl/BtircZwHttuHESEfwTS2PlwBCiTwk9
yfqlvQe4fTsMDFUCd9wqw29S7C0wNOrOD+DpS0Stb9ofUcLj3KMYnA4Wcg5xdpjM97b/1gEfoHEk
Uef6pv0RI+hWARqZwcnhRDXxNxAVKfYDOPqun4ts0wT10juw1BQ23IyhBenRFtMEvgnutcYNbO+v
LMqf1QiaNrECKF+fiRqAvoNxKQ+kSFKr52KDAdDU8M9iBigfKmVERAUDD4rT2Hh0i6eSPdmdBLZl
zXBhxsJCHQPtRYsZoNHJgS2ejTC+YH8Z96rs3FcdznMBgio73uzRLMJDCB5qkn905Z46nZ/2Yeu8
Ws2/Tk83ZS9Z1NrencsUdJqZhj6mwLY+2iBOLQD+v9OdbV6/365v51IElUZhKSFgCq2OuvLOJtDV
oI18l4KlRQZMIVuOoNh5a2d1QxskCrzomLfgrmD1jmog7iPFJPFq13z180UJmu04nZWXLRYF9hd4
6RG5n0eQZ20G9Yurv13fQNm6BEOqjTH6N3qsS9M3U4qe6cM8PoHy+rqUNctzviLBEys6tTEmCg3H
NJhTbYwJedu/eHhMzP+gKQgT6Si2XpprjamjR1y8CJ1tP1pVFWrusE/hWQLO6i8a1qwzWWKqs+zA
+Kdxb6m+iw8qmqjBzSspeKzbhP8uR8x2KoCtARUYsiZuvtfaZ9f8Cz/gfAmCSejilM5TxrMywBVS
2T8NIP2vn7lsBYIBmMcW1BMJJDhHY/a17//b14WL36ExC80W8Cfzcm832+JvnuTz/RHue5fHJLZj
rk7qQem+2uRLXX2kiaQRYv1e/Dll4aZbid2BYk2tjnH5JSdf1TRU+u3/tlHCBU8nx0GXLK7eOO1i
I5AV4lczjucbJVxtEGyT3otwzB0hG5aBM4p8TdBVWVQPSv7FHPMdOp191/kwx/tef0q8Xwa4ly1Z
iCzTNuH6lw0QNxzwEBw7NHG08U6tj9f3cd1Q/ueo0Id2aV/iquqMmAcwuvY6moc0343Ji5Z9vS7l
+jLQIn8pBQSG0VzmkGIg0jMOxiRxAWXfF669ZqcDrSvESDrDLMYdlTVnriq0gWZmtE46ri32ZWA4
ygbpWI0wL+/RX2v47lh/RJUucZhXl3EmRlhGmWr6ZBt4tZr6S52+R6Ac+ItzOBMgGK900jMG0BH4
sWCTcdpfdvntfxPAV3ieTXLboe1HrCAfN9oMIHmJ9V1VV6CtqWA70TCRLdivXgOxJMhcectRkNUg
cNprypYOEh9cJoX//WwVOijW0gE0sMcakxCjth2s7yVcfurIipcyQYIV8/oi7ZMI2wWuRL+JTyY4
0AEUOg1f/+JY4D6YFtIhliGO9U5DS5w5g9mfFbQum9BfdGxdF7F6Rf4rAv0Zl3tWEpWm0Qybr3pI
7fhz9F7L6gOr1+NMhGBFcqePAPaIW279OwP/4df1Bci+Lly+yFHccZwQ4rdxiO48IjG0ss8LV69W
apPpBY5AcfaFAVh2yf6vqtLZ5gg3L2oNvU4d6Gxh791d+f3VkBWjZCcs3L24AlGhzSvhFg2m7BkF
5FL2Gq1vEkA+HWBB65qYHATHLbqWLCwCxXAyBERao1hdAy6A65nohIctv9RSBgc0p4QhTwRCafDH
+PbwkNrPQ6LttNTzjbTfaGXotB+zdU8isOqBoth7RLul5LRkv0N4142hZbTpK/yO6MsEzkrQysgU
Ym0vXWCXctB9XV8M+BRZ1BZWP+ToLdIOHi02ZvPr+o1ZW8S5BOHGgPQ2B8lenx9n43dcPpvszgAe
xo0yXCTdgLuhOxaHFxMnLS0a6UM/NeUbqZT0kJSx/YBsj3NXTbYneVs0fvgXqbFPWZaHvBgahhfd
lyMBqhot5/Itb/QgyzBHNAaAStl0YGVsHjtq+CXIr8BAGZQtCcGkkYIzVEuLR5NUfuToQZMSNMSr
ki3gj4D4s2x4HWhoMjimhWg5aDdPStWzt7gBr6XdbpXsVKKXWMt+ta4kol1YEWzBuSzBitC+dpmT
j+zNdd8Tj/igew2STPc5b9rtB3suiSvX2Rs7qTZhDOXkNzuOtlMCGtQh3w7SOaXVzXMxdIh4GE2P
4pgFTHpudSVjb2rxSx0rsEy/pDFoyGdlU5QySp3FlcPuYQIcamrjvxb938yJshTQSNUbEMG/Wm36
AGpjiZLKRAh3DijJtqmg+PMWteUHARluF0WSPM2KCODMWADktwyM5X6GRmcnY049s5S8qN5aogbV
u1s0kjWsKNmFAP73MwEoOOiakpXVm55FPhnuYTV24+BtLdmbuyxuAp/lfCmCfxWj6IBhIYIDmV8s
sI2DKNcHxIlP62Yzl3dgrthlbbsxaLLvwEdJ6ltLdcBRcUGLYwFKBf+KQ13MKp2+TIbyzZiLO9C9
k06VRD4r+s177MGHh1y+Bzjuy7108kqzpjqp3sYx2veZPoJGcAYbr4K2hcaK/LIhEokr6sHn6zUT
OSk0l4jY4q7ixkkWQWKh6HihP0aZ970mAFwTBoBy+byzCDnhgOXTzCyrfOvaH1PCtr0nA8FaUUAP
KFtAYnGRUrPFTWtJ35aYpy7fLIS76qu/0dKv160bf78Fmw0JHuArwB63REijFlD/x1It31JQ7pls
8O3038JqHlo6BtpgB5q7HWVMVOur+iNTMA1kbA2KWTM8lSDVbc2wVU8puC2tcX99batyONgFNM6B
K8X/fnZ9877qAObQQanRbTWMc72NM3TjDZXTBznwM29/KDwM9PIGaYyaYrTmUlzSdJQCrJC8zQND
uYVuBzRBMfVmTETglMHnxF0F/KeKQuilGKUjheJFXsbps8A5K5uLXFPq888Lh6ODeL0DL0D2VtG6
eKkts7p3bGl6b+GRASIffd5gs+HzAwtQKpBu6woGDJK3dkh2SlJsQbqyrTUZEOvSUcKEqo3RXxPU
AgDLE46kNsYSfENj+4aRs01mHCbyw0nuLetB9XYF/biubsudgzGw0N/L0TaAhCHY8MbOu9mO4QFO
Uxx0aPO+mZTEBTsVeAWQF3HRwC7OXfRO2XXDrFToczF31vC1pI+ZCXij+Ycz3JreFUQJV2cc0qqt
K6d6y8ERm/tMNkKyslcaWiHB5oc2b6CFCa9BbFBAuKEB9y3Lo8F3FZv6TV3c/HxDa4DiAtPswkEQ
EcmgVtnUqm33BroetdrZNUboA1eGuLeyFExGcK8Xw8TwaoQIqUE3o5YOc/IWRYP+XI9FvrXctJJk
qpdSHKSS0H8NZwcYBWIDnoUgbK4jFp3iurU2oHGoG3Nzq/5eihAMi6smyqABH+hkJWE+HpvD//Z5
wbBECplYC+jIU/WptZTcPFaF+BETKh6v4PKKsXDZzcLK+7Fl7knrqm3/JW5upvQVBAiXwjYAhlrH
tXtqxgIQAsi43VqzFQQIFqQGxaaJaMM9jWWzQbeOT30yA4Rtvhm6F86ezoMNsNZoNsbgL9+QlAwq
qKPd/K2YHqYiIb4xIeGt3660l2IEjZrGoZyAsZS/6XuWjBtTlYGQLG8F2uQwKoQMKyJOpEou12FM
ujrXg0feMHDsu4deHW5+07kAnorEFYenJx65FUXE6BTyZtEXDIpl2o+0O16/F/wTlx4YHgzAeAMt
kw+GiO950WhlTtye4CxajNwGpRm0ybbyiMQaruzVhRzh/mVaRCcw4JC3yPL86p80k6GcygQIh+ES
p6maCQKqEYHyaAZaemtRFvCVJpIenC3LgD8snAaJmTFpvT2cgF6GWHnjzjL8soVfAgmWyufT+Yux
oD7KXa8cXTqMJ7PbtPEmdrZDLfFKF9t0KUK8ewi1ssLOIEJDZe7FkwEeLNRJ+Lxw57I2cmJ3wOcj
7b77HWWYPqjuy5vnNrgUmFi4osBVXpD5UYvkNsg0xlN6r6ggrcVE/423AgJ4HIrSJizVYhJwVOem
SY25P02vvX3XR2/R9N7JKCGXI8B4KmCiMMvKx0wXM1kFxEe2O+gAPWDbabAe8p4FoMn9MndgOwem
sqJEO3Myf5cYD1MV2Yu7LN5+yreQMAPWCceyurRfBZvjzGW5DoQQ6leWtjGMA52mADW8YDDvq+Sp
nx7TNgYb8D4CDuiYHuw27GR2eqkzfBuw29YnG4MYuVCWIALMev3olHHQAka6SejGwYxfMd7qBPAF
a4g4wYaO7RZ7RBnmINSETfrRelf7g2rdmsYQPs/v3lnENw8auDcqfN4Yxi1a+ZNWxj64rjLQFyBS
qcj3irjUFlMa12UWVjAgwhtKv8ToeJRuTQ/zEFv0Clf2rhgcv5LOYCxtE/buTDIPds4WF80DMehs
6sdGva/npyF+cNPX67duaZsgAoEylqdzuEBBHzHgyboy0fVj2vi9E5B5c/37K4qmq7jSeO0AfIhA
9nIJAEqJ4go+O6oa25Yd6EPDwLYgeehW9gnY0EhuYgkcqE9YhBkpRpIahXlU6uEuVfrH1BifGJt3
19eyyJxwVH/MdrsILsDHJPr9pE7UVlNrE11i3zvzzjJ+txjBibyXRt9Rho4kVTa8vHI6aLDSMBuN
a4rJJmFhrJ2LwisM61imSVDrryOTJFRXjgfJLB2mAIEmShiChs21U48sSuxjk7wO/eyXP2r0dFbW
6frOrawD9pajK5tAbtRMYR2WMTtOSRXr2Hs7XQkMySpknxdWQXSPIWuLzzfqq4X0C5kltYc1AaA1
5w37wJ5e0MDWzEtrNYqso12X/k+HyJofVhSYp/xUsLTzaop4zsSL+rroqH0k41udRsCI0Daec7Mv
BbICDSoMrmWgCCwIhPIZhapytI8qWum9MqDxz5tP2YF3AIVSwbcMfNDLuz7pRaqNA3OOprbrko0p
A2FeOQUkQbD7qsfpCMSCSaGrg5Egl3fMMYyDuuI22966AKCLY1gIRgRCcBqXC7A7j9ERqKNHI9o0
RcDozY/VxfcXjmCEh4oin3BUtYf2Fy0l9ml5mcHThe4Tfo/BYWsI+194Q+O0thYdhzz1mTc/e2Pz
7PQ/HBmZzlJdLwXxv5+9S2btJj0Q4aNjFm/Le2Xcyihy11bCAeV1AMwaS5TXUXeSPmYUXSdeEWjZ
d9t8i3tfa1TJw7HUKOSiIAMhBgA1FjBBLQa2tcys4tNsBkX0kJjHmxUK30fJTQcTDLAshY2i1aiz
pmvjEzKDpD9kMiCytd8PrwpZHCRCcLEFhXUHbFJppPFJGYrQasd7AjBLiV8ukSEqbQFcnrgBid5p
wgzvoO48R6a3SwloTUc87zoWbjXc4kt18vLMUwpPc4/tBs3XrUxbufW/CLeRJTj/PFe2M2019LRI
kBRxjxPZDvoYGLkaGN1zazhBZGhBfHu4B3nwRsDbDn93AfjZxmnFej31APPs7uzW20ns+PL2XX5f
WI/tzbQpqgjrmUHRs4m6J/X29+5ShPheTzQ3NAIRur1TWr/S767fC/7/i0fCobA5+JlhL97TaB6b
eHaIctTnETQH8DvLgxsfhujZi+KbPVzkic5kCVmQMSW0HifIcpsQaWGvkLULrKgvWlh01PERPKLu
KMTfkdM7XqVY0dH9moESQE1uxmPkbNY8WkMv5wqkqBqb4Fhx2ujY3Jemt52NYXv9OFZuyIUAvsKz
G1Kjq6KpoyY6ahnZx51zD54aK9/U+sbW20NkuLvr8lY0+EKecOFtZaTUJlgQtdSfCekOaZIfJkp/
XRezdjAmmg40TgYOzDvhonQjK+o0x7Iy+grED1uSu139PLhPENdAkxeg1FlupmgWqCKwNXwvMPBf
3Fz3w7mjuwhoTyBIhVclKNaQag2z3SI61j06pXZMv9mrBYs5yD1RyADUzyL1lZrd1NmNZx2NetNr
AaWb6/u/dsyIlHjCGfj6izxnX6LxIK5s80jj4pmY9FE3un3MvFur/jwkOxMjXvCkLocO4SGwfTbq
v6psKpFriWCrLj4vJDktAJsDVdEzjwVgIFlKgtnJgtjCQyUDLVzdLyAGwFq5qJCK1b4WCFVZmWUW
hhLnD5V4Tw0mg9os218/ljW9RbEPQTciWbRlCMa9r9rOAb62fdT6NmjK3UCdvzl4DxkuXpnhnVSX
9gRYGWkFSCco1jyDCIgBv3Q7yYzI6jLOhAjLMNWcmkMPIcCA9hv3NU9vLcBxvToTIESVVVa4JI4h
oJtyjFNk/l84ChcCBO9NbUpMb/BtAnrZxntyvNvjGY55BixsXp5G1laws2pJMzOJHONolPPdkCrb
uZJE3isqeyFBOGnd7LuIkzYdI+V9arY1PdyuSjCuBqwUoAE19BEJqlTSSlfb1D7G0XingMCgHJmv
97ubrwQYHkxMUaCRERADgi7pTcpxxCP7WCWP5gv47W7/PDKgoJEAChiqDULxLbebaOz1wj4O2Vf3
RTHe/+Lz6CFEHod3D4vvRFJqZTF00COki40f6fRx/fMrBtDR0NsJlnCElosmz9jwcjpXinK0f9hW
H2jUDiprCkpPVldfTs2iS0zX8Fxz2H80cAn7VGoOnWerU45qOm/VYVsUDyp7Tsd9qpHAMTYqEuJu
KXk+VlT4E6kdSWoPpCWOIHTWa1VhZPaOQ/zObGtrVtWBxjcHgugYg+/2HyHCUx4bKujeuJDCeil3
9ObeWOATY+PQEslx4Bf6OxmqksxA+D06BPx7Xf1EEnXb9PkTQGQlIfOKNiAPDgR100bWGBSKlxcy
qxXPqmYaHT22MTpf+TU5+1TWhsnvm/DmosMCDUNo5HEwDC7cRzLUZE67yDvOmMp3vA/bDiN6Z3zN
NFnb/crp8zsDyCjNQglQrMeodtrWeMEQHfTTvkawptUYlmv0/fU7tHysALtsc3RTQHdiLk6wxEA7
T2ozmtpTYjd+OICC/PbvmxpowdFfg/5HMTU2KpY1l33engrjZ763qn9v/zwnVcUbAv5xwHlfHnoH
up9xLNzm5I1f3CTQyv/x+4KVj6q5NOoG34/dwHm7mdPWs8GAw/cdvx8BmvBIDd48zmPkxW+Teldb
u+ZmPwFkAth65Bh4u6u4914eoW/KSetTf3DsfOvVMiSppfJ8xgAIBUwNqVuxX0DRpwg59Zyd0Mfv
JVs1ujktefl9wYFu1diOTIsyAAORp9xPCyYRsLxk2HnANiAniBS6LtYAXaLFs1u01an0qn/abgq8
nk8kmD+ua+nSNOHV4FYQhWTUacTe2QTzA2rR0+bUDN+JaQQTOo0jdCXkTFbVWp7I5/tkO4C989Bn
JhhBr66TwapaXOd+zzyfyaAeZd8XzEXa9EpqtPi+EW9Gx09/Xt8o2eeFCzFaLlgoh6Y9KSg0Wz9A
T3azOUJvHBBp+EOO5kWx2c8emopFrtqeciCi13faICuYrKwAhhTBPTQKN0Kc2i2L3kznqaGnLP/W
boubCWfh5uC2od6LSQnOR3xp72bbney8qrJT524a0EhIXoOV+3DxeWH/01iB/BKf31DrB7sruu83
n+/F94Xnk+aNESkDvq8Dbuafyk1217+/9vstD96Mzdm+kOG+3J5p0vR5Vkh2osnWnPZatB11SZJz
mZJCZ5wGLeI9vAhWhReh83I3ntUsQ2PcyU3LoK2ToM0A4Ow66DQq/EE2vruiUehORTM3rBSobsTg
2+xLWs9ukp3UQfWL5K7uT9c3bSnAA6QNytOIh1ABFXtThybCDKxiYYyWvEa+2d4ciV1+nos/y+FN
KcmQTcLn52zcWePkl1oLDhpbcvSyVQg3Aze+KZG9KE7ML7MNWJWubxLX/EvH73IVws2YAdSIaAmf
p+bkW+ZXZTt139BRfLN9QqoWZXwEZHD5UXC93Cw0GAIoI6XjqS4r36GpX0ueopVt4oVEDIoi7bhs
Ziop6BM7fexOdmB2r1S/OZzg1Dyos4KyF2GLGNg3ymy4fa4OJy19LHMvSOLi9nPmEQvaQlTO9Cj6
xSiZ1NPUeNMpTe/jfeLdnHrkEcufzwsOZZKNcRL3+Lxuv3f5yd5eV6OlgYIfBhgPTIKALRAe8eX5
1tXEFMsu1RNQ+ZX7UtVyH/k0F61ObS0FMBXPGpVikDkjbLUtGMMFXZJJEdzlzJhPTLv7QrXD9aWI
N+Lz63DvwHyO1CC8m8ul2No0zFnF5pObT+4LEPmrUFNos7eZCnZqSiIWXBe4XA6W4gLNhRfx0Rsk
7F3nOjOmQdIhTL6V7jZmknB7uZ7LzwtvR4L+/Cyr8XljAkdW+003Mda8S2QVJtkqhG0jalJrsQUx
vRlUrj97Eg2TfZ///czcIuCIvSbF9wsPtfbpoaGSqEJUYXiW6A/G3UOrM2b0xNKuFiGE78ehDzV2
0ryNq+KSv9580ucixHRLbCQKqZFDDTXdr1kgQ6Nd2SJOh4GhHo9fQ9EJzDyjY8TI+7BT927x6Mnq
umvfR7MEKiO8GwGto5dH0Cm1VrZp0odIowKPLvNv3x60gXxOEhq4DZrggugAbHINsB+EfHQxxcRx
/u/1/edu2PljhyNG7QjBOh5+E11ego62ad+kFno0Qqu6UyLMmvqRe4e3jiin64JWdgqzihztDt4s
J2K63Cl0H1Pc6KgNU9uP4o0mcT1kn+d/P7sLxHFBF1fh8wN9V4Yf5q3QC5/7dPbz+VU5//6U9sUw
4Puq+l2rwyy8vjsrFgk9FEj8Is3OZ6QFb1mxrcadSNGFgIf5wapm5wyKr3TODuQKEr9j5VJfiBKe
vdzIDVQs8i5M2U7rf1K6LbtYIkO2HEFtS6svbXvEcrRkE2UbhW495iupJIQR/fPPM/mzaaLtAP1I
WmMcvwvHevDTUvGBDeTPVhNk6W+N3bWpbFlrlwWOHj8ojE4s5gcnuwILZVxnYRU70Q/NHcF0mVTE
vEtoND2MGZvuqTZQGcjDomEbC+WgHOj8+z+cO2E7lSpDk0flZGFdE/MFdO12hNekcADPMYCwxvF+
D23S7SJqs8cKW5/4hdJOjT+69rBT6g4EgVE2F2BoafJdbTmx5J347A0UrAj8VRUZc7iEaJwX3muP
spxmSU5C1lZs72AiFSzvrWbfV8VgbCcdSLCtawI6kY3dgbkY+qWaFu/AIPMdDZvqr57O4NpSKuWp
QMjuZ9QjaAXN2a/rt2xF9S9+pmCtNcweRQxzL2EzJc+dWfxSwPSh987ddTErtgjkUbDaQMIC8Zsr
iMmydvQmHVZCf3W07c1EW9AGB0Q1fBAXHTKe6FjOaWvZY63XYbtTopNXhbf/epRm0bCE4YRlBTjR
tZyZDatD2gcW3VhDcPv3UZaFR4FHE3GPYOryoXdU1pMmNNOH7NDlf7H5558XzFuUNVZpNPj8ZJ2s
/J1JcgIrZ8sxXXhdAN0Qi7nLKU+VNlXUJqyNjZttY0eSppR8X6wEsUYp0iTC9weyMSN/kPgTKzfg
/Oc7wkUt2rQqBwDGhGbT3NEOJIxeG0yzc3PAoMFbVB3EnchJ259FtrPXMmP11JaqVYeFdZhTy5/r
MLXqwMs+ruvSZ5ZHMDyoBNkmIEVszCmKRdPCiGwWa20R4tcYgdu6RqAVNgm8kuq7REm9oALo05bC
cj0kXlFvbDr2sE1Axv2JVvr66CTjdyOa8t/zlGYvINEYTiVL0r3Wx+4Ly5xx12R4UdR4zHV/rA1H
ZtxXTgTVDD5Xz+NclKkvHYtByU01dgsa9t1wZ4Lg/MBoOm/qyPh2fa/WBGHwEuVfdPEYaEa7FGTm
Ze54aUPDpir6L1Pl9Q9gHyOvs1bJhhRWnn+cOpopTbSdLuEdDHekaV4pRUjGQ0fu4uqxT1+nShLF
rVwV3tmBdBmfuACv6OWCkM0HbWfuFGGVPmrujshGh9c27Pz7giVh4IO03RLfz9ir7j2x7Nklkuso
W4LwsBusGzECCxGqtp9e7Hpz/ciX/gpGUhA2ALABLosl9sB4eacnrW2MYWr6uvkdlUVV38bJx/zz
upzlMvjoi8o5ag2DZxcvT6Kd09yxABwTltkh3ZJaYk1WPo/GLU6ajU5NFHGEg2h0lrqN2czh2P1O
DvWtIwNgvuAuCx5SNGJDlwQ9GnurJ2rs9WEDBgTjvbi5OfP/BAAtCH2myM8s/IEeoIW2RYdwaH7q
zk9684OKNntk4RAgwldCSuty9+tpRl1OmZAsiaOA7IFqLxGwvAgQwF1edIUhp28IWjo4JEZ/KRtD
i1h+XIeueozyW+d4sUkmwOvQKoQ+cryrQgsExZBW5rDUClsQe8L+tZJs6NImgdUPkDNIjwEsBQWh
y12aO5pg+Ce3Q+uxUb+6Fd0Sr9xa2vv1q7DoH+HrQACH24At4x6OICcyozZhqRPWSaj9CxxnxdzV
v/vpJ7CADnEp8bxXrgakcaAhRNTLmvtQJEhiTpDWJUAsDcviL44Fi0HdGoU0PLJiAmKOPbdUx6IN
qWb7Tx67FcEX24Xvo+qBKg46R0RvsAfzSJ0kbRuisTnQt2BikigvNw6XHgIvokGpXB1j7miRvTwP
oAw5KWaT29BOBrROvrTpS1M+uG/K14rM2+uHv3IaF7IEHStyJfG6CLKUEsmsNFDYrY2gfLuAMoH2
B4+HhCKFtjkqpj01cxta6nPXGAeX9P7oaIAxkfECra0FyWvg5KBNms80CvtW0xwhTI3M1j+tvY+d
/e1bhfAIhsvDIBUS5ZefjxGwKnFGeIbA75yt3dzsp6Np5+z7wlGUWoImrijrwmJ+ULKAOpJ2ujW1
gnuLsR1EAsvEYlUZIJ/qSR9m5q9y+t4kP6v6g6o/8vG3pckohxbQi/zY0V6PcjMcEmDxcAt95k9b
vTLMQD/sQm/0/MLcqtmheZ2AJtmq7zYNPHpX0Pvqg7GgmoIh2mT5EbO6iN8wsnn93BaTyOJPEfSi
LD2v0xWjCyenAs33c6/8mNIfmfJMKGd8sNpwTl709HRd7MoThAsMqAq0kcKtFIFJAclu1DlJYIa+
NT/QjYCegesC1s4ToISob0BpeMHpcofHSjUUE2B3oeO0W5Yeaq++6+c60M1D7qW70v1+Xd7qgize
lw7gBz6DcilPdVlKG81rwsiyXmol2ozV9NbfDL/BTwvhBbIRgE3gVvBSzDBmBdMrhF9AElCqvSLr
7uX/v2hdMccJzwweJpIdgmtgzoAnUOKoDtX6sUnszTB96dxHu3ppWbu7fcfQJOfZvJbGWwwvl1JU
ZtTFuo7APmHGdjZL3U+mgYHY0pFBnfLDFlYFWEI+lIxUCxxOQZQVWaWdjkMXDkCM+laQsdlqyXsZ
DcZGZ7EMFHxlD3lTmI5CF+r+cBouF2ajScLJAeMVKgw9kylQwe9d/ZDMgIy7OWLC3kEdPidF8BwK
jnSSOYnZzzxhGm9p2wa9a/nXD2nl1XA/y80oQyLyEDEdGi1K82Ry2jAqIzxMm6SWTTpxjRLPBt02
0AMo9JKC3MtoNpZKMYRtnO+Ae+c72fis9tmhn7wX4pRPtsGYr8aqRP3WVob+PfSOfSIWiiujmIOJ
e93tQuKMh++KfStGBW4qQqhPjEod46BisVsbxtqcy7EPyW8l2amybtYVe4NIHOB3iKHQja8KhkBX
4wncHHMfjpHhO9030B0H8aTdfvw8hELmE33mfCbpUpXrsY16o0JqMv2qfcz/3Kpb6CrGKC5eAcy5
LVrM+eSmW6HUGfY9eYBP94A8nORVX+7SpQjBK+nKxo0a2HuAQw7BXLoH8II/gUdJ0nmgc+t+qcS8
QRqpGJw0gmaxm7JjozkZtElDGjUlyL/GHojwkRk4c/fseOWdqX2LWbNp9Hjr1nb8yCIy/ROnWfHh
gmZh5xF78EfAjuyjzvgHKDLAAykLc9MVbrzzqCnrtVo+jsAUxWnyfmhUqET3I9bpYE5znIZplu9j
sw5cbV/M013vjnc2nHb0OF4/6pWKByTCxnP0OZ5GFBSp6xn1ANiZhYSqWmBqxC/1R3/TVt4mU6th
69B48HXFMzaZa6PPKDb+rZk5wgMh/XZo007iHixvP4fA49iBJrK/C7umZCybql5NwqK5K4OK3F1f
78rnXeg14DzQ0wlHTlhuYc6ppia0CtnwD8W068f1zy/VGobr7POCcwPw+yppKnyepEGUeUFmDxtb
ZmGWjyYKVCiBY0jF5iOogoWB3vSR2/TlUTU3ZVFtgPC2sbJDq0vu6HKvLuUIj5g5kipXOshx6uNQ
gQzi5/XNWvk+v5toGAXGM8ITYR2enVPkzUh6bP+17QeEWtc/v7JNMF4Ipl007i4ndbvMGdQeJXfk
ytzvtjrtsi9KUu/xat3sYWKSAEkIzP1DY0Fhc2mLY0bcKc27KGyUL0W3i+ednd18KwCRhZQy2pvQ
QoAh10sReml4Y4U47hiP2+qjlLXprJzExecFa2wWJit1D59X2Lv7UbWS3MlKKAMjw7HvHLTY8st3
+fPnhqFbAZOUYZa9TRSlXHXLyEMZ3bvDU9IaPtXUbVt/eLasBL/0+AAwAPflEx3WXkAmJLM+zMwh
JLQAQT1X4zvAdVs/GdzaJ63xWhjN5rrSrQSQPBmPdDz4BlcCSF2vqhx07FkI+kx/ah7migSJd+gT
a2OO7527M5UncMJtDP2eAmS+0L55HuCErQ2K2+kU6Pm36z9oebR8zgVM6cj4YEBTrNuQHEg0c9QT
0JjvmvgQy9JWS4t3+X3BSDBgsHoq6UjYslfSFH7TMZ9IsZdlqxAUqCKWR4BLQcI4tbYV+0eTkhtI
1mEKYeKYT3ZsTQ0JJzeoy7tR3zuydtfVRQAMkgehCEPESxwbyB/l9UTC/mfm7jxNkohZXcHZ54VL
3CD89ShAxEJkqXr0TAMFUoZQtcCxB9Yub8kAPCNUCp6KcA6DZdPYVkwS/j/SrrQ5VhzZ/iIiWAV8
BYpabJft8vX17f5C3JVNgEAghH79O3gmpstURRHuF7PERHiaLEkpKZV58px8Oow+C3onrsQ9/tu1
d3VVRmUdusOzrb7JZI3f8spWBh/Q3CyNOA4Zp3n4Z5mZ2jGl03msPJn+vVPGuapCF483/RG9Pisv
kKum5qh6TlCgurYwZZsC5Um7xUKxKE2ioQySZFcmAROfrkFbONf/MbQIFwbTaWubwZBtPHvsge8/
v/fJHCnMdOLIay19euxEa/b0fe8PZTyuONzVaSIWlgONbkhJzH8/W5Fu7NES7nTlSbNC6LJrR+s7
lBrrNeXJa36NbBTKLgaKLqiwfTRDcrtl1MblMcnI9SNTBCCsuD1RV0fyj4mLKnpjVKYgpDil9Qar
3ZjPXh6KZENXH9WXQQlW/MzS4iIvkikZM+IXJ98I+iKmIp4gSvtZxdt5m55bWRwFHeOtVwuvOIHE
eByDZq2UfnUUSNwgxQHIp+8ulqTUvVHTSVaeEhVayInLoK72TrMSwF1deID0kPgFaB8NRh8XHtzi
DRAPDlYFWuMk/erKPRj/bq/8tTMZdIUzqT9AVTD10QbeO4M1Oaw+QVLNyGOxhhy+NlPn31+Moe7Q
IqoMXp+U/+qAADhHGSFFv0bpr6livaflFk9dcKkidY1MOUg4l9PFqirJXS9tTgXNeOCO9l8086Cf
Y4Y6QwfH0OwIkHullW1r1gd9awfcKjbc/WyDIZwPjalQ9caRgyzvMsGbU7v0SIFSu5lsOjf21mLh
K26BQBgMLEhTo892SfRSlnJoW6eqTiZlR5YkP0u/31cy//TrB9ANpAuRW5sxHMuo3qw4UOUFh5ns
53dnDU9zxe8+fH3++9nZmauuQ5dqV50y86l0T2stEWufX7i1JQGe6pDIP/nqzd8Q+np711xbArAE
IAxARAl67sWvH6Hvlk49L07OgFDji+Z8+WwX7+xE5xYWA1BoYzN5O1uwN5W9Gd9uD+DKtvzw+cW2
LIWV530LfKnf7rjc9OKBOEXUNSS4bedKPgd9QUhlos4BNPYyv931ynNKXhQn0t8XMtvXGotGCJ3n
UM2qTmi5/zf2IIcy41AsdCgvrmQuoOchrbw4tVUWgNj44JZvpnzSyCZhe3Ncyx5dczPsdKiiQcEG
dY/Fy7eYysqRKgNctoiTAJCX27N3zc2Ag5gVrAA9urgAUkMXlRQUN3/Fotq74/WzMl9u27jmCbjA
5tzXHFwsAbWcM7vLQJ1yYm4fMqg0J+ILQOJhWWrRbUuXo5k5P4FVmPvSZ0zpxy0v7M7HMwbXmVl2
W7N+HUwDIiJ/bhu5XJGPRhYOMJGuh2wzIhmgwkNqfbGbtczz2jAWD75EJhq3JSxQMSIn9Oj7IWnY
Sr5jzcgiwCCc16ROEfNZ3S5je9Xc6WsU51dNACQEooZ3ntdFJGZMqQIlD5bD1WKljGAE3Yhvfvr1
jeU4M7IIxGTqM9S9YGQs3vLsV5es5LevDwLvonkLIom2mCdV2E6rS8yTZpZhV7UgTAEgol+L964k
cOZx/M/OsgEA75QBUgwIW/tvxRDYZVS3W9nHXjy6IX+DHLW51gFwBd7z0eRifRxTqBw8DMUpr3lQ
TBmafvaiuteQVQVGojFiCnLusv/0cfDR6mLBLDmqfpSwKmauxYhNO5cG9uchH0jiodEZBJhQk7yQ
Lpu63k37RsN0jmkgk6OR/fz8MQDpUh+PyxlCvSzhanbXDFmuUTzNssBInpJs5TC7ds6g8oRLBogV
IEMXq6OSEQn2oq1OGjskvhZ59bC9PYT5pPoYzto4IxEkGaAjwum8sCDdyVQQcKenoY+oTUOvuGf9
QRV56OefH8xc5kKeGE9xFLcW7+SqQicJYWN6So1mY2V3riIrg7kyXR8sLAbjp2qivQYLzbGzNsyN
b8/V4vPI+INuCOw5cykHEIRl/zyjXmn3PaFPxvSmhWXyevvziyhm+fmlGi41MttRWIqnKT+08pAg
3ePEgm0saMnlK5XzxYn2bgslDdAg+lBMIN7iROOAkQ1UVPSJkuQpddMHMj+Q6Vr5fHHt/8cM9gUe
sLNUwTJQGoomNQa/p0+Wkwak/lH3dpQ1TqwNu9tzt+zYubC0uC+JDgksZxxgiaSPxQC+gUEz98nY
hc6Uh0g0RSWngc/HneUCieD3x8y03kgG6tqJ7XpaRdpoRuNYrGRvrk70O85pbuK4KLRlps6TMRnp
U+f+tO2//eG3w37fHvtiC/936DOU6j8mFhFPbRlTy4qJPlXT956/pP6jyeIESVy6loVeszT//ew5
lVrQUBo7WMrYA4WUzxC7MpiSkGsrGbu1WVusJk3tPDNbzJoDygK/2vfylftrNdDrzjmjsECLMQen
H0fDVd4oWnP6pBOcrlKELkuD3N037hoJ27ybzg7Z/67QP5bmg+Vs3jSig4C+gaVxsPXQ58BhFbmy
DiYEZOMED8gwb8wsSBltQn0a1vT7rs3mzBeKwxfs3xflGWKl6N/y2+JJ+iqkehPlurtNy9fbbnht
kO9nI3oXUAW54OWuE1bYnZc/5TZBy2DFxi9+pwMI0HkUwZJNHtNqEFuDpPk9IfUaqPuKb75jwvAm
AxPIRSKhShIGnHRVPnHHYGAzJPcqKfYJGnbagrzVtra5Pdx3pPDHRQXyCMwEKKSDc/WCDyGx/Fz5
IpXHPDUDYKruSPamuVCY5UcIAWhJteHZt9bvArf9M0IEJ9cPrPvpWS/A0AXwFdQN8kf0XH7ubQpf
g+QI2NWAqMW/QbXz0ddQUtAyMGxOx9p4EyXbkPbblFvQq/6tOLRw/NPtabic9hlHr6ORE76F6Hhx
kciWlJpm69OR5aex+tFWf1Efi2+UkW58v23q0sE+mFpGx3gbI3MwqelYVkkADCOoPVE6Dzz3dUif
2imS7afv+7kRB0QBKDsDx28ujjuDamZWgKr2WFlxIaJs5Q6+DCfwebRQQPUE8eNFpxSjkzVNDlXH
LqVRY/yxkpUoe/meePcFYJGhUAc2J/RJLRaHNk4Lni1tOg7y0e4BLTP32vTWeceyj7n9VNm/6fg8
OZ/kWF6aXeb5GbCMDisLdWwkFFxP2Sqc5vLkhmj7LOHiIDU2I48++jjgBjRjRVU8ln0Hud27HPIe
trXVuq+3PQ7MHBcn90dLi4uIkAkBflkUj0ndTQH429vYGfUfFvQLXysgiyCL0pBvHZhs9xVl9r60
CYsGS8v+rhPV/XBdYPc6Bz8Pz0ce96Qonnose1zp/Gs6Os4RiE0Vqrwkm7LI3dc0SX+VA3huwlw5
yU/l61OYOZLHHm2Hb2it+lIMjRkyTuqtMrUEZrhIocjr549dY5p/8jEVfEfMrrrD06569ShuMzYQ
P/bGxLtHG5tE1qrqgJ7V+ufM075mbuk/S1MDyx5t9C2dJNqG0rrMjmNKuq0uCwcUUdy2NlCfZl4o
ck/sBS/d0CWZFnjWwPBqNNM0EMj/by1Rkn05aDbktm0rZjwZ7iowrOwLFLGCtBXqYJMx3dsNLrtC
9dlWg8MEkFAmG45qbixoa0ZpbyZPBtMlCqxVtTftCddHz3loQpnBDwZUYb+N6E94zIpuagNndMSP
0RvpQVex10Gxze++28CegqB3pworcvMGSeCCdHdcF8+Z1tvbWrbDviCN3GRNZQd9lutRy9spFMzu
Q7dLnMdEsO44APXyl2Pm2q/GHWWcy0K82L6m3Sm/VeFk9e7fLSmGUMv76tHppm5bkqnAChtqguKY
k/3dDYb33CAIOJZO/ksBJBFzRfUQiYAchAgt35h+5sZoLG1CNIyMh0T0Y+RYVbIbM5/txiZ3oc2C
EpPfQGvBMMpib9KC4CujCDtp/hgar75D26eKlOOBj5+PfajV0eCGr3puhKUmy5PeQ0JSNZ13Ks2m
eMimOg0aoBLvajc1HkVCvW2OVPmTMIZuw4yUvbXVMGwneFBIiWrQBp84D4YFoGWO7vzA0KFnPJmc
hYOuypDWbh8YDnUP1Kmt7/pkaX+MHrGiX1QqQl+tvQfifdiIRq+3+aBjssdKCwoPPNaDp2sbb2r6
2NUMEZkOH/YkaYwDcPnd1k1pE+RJrQJtMkAXzhMRmkVhbondInKqPGfl3L+Ml3zgmeb+VWPmwVv2
cpSDo3oIJGaPMmdhU/EDyApOypIrT4NrpxhaxNA4jlcljv/FKWYMTuGK0skeAXAJCbYkJ6/tNAZq
XLmjrxk6Py4X1wCkvJgLpoXiEfzlsel/a/Otn8oo8VfSIe8FyUVIBNDUzG+EZzgignliz+Jct8tT
WdYyf5RWRr63jluA+VI6/JBYZMCeFqj72om3cfVe7XAxEozV9KH11nYH1yj9QFbIB3Pxt6lDyLz3
tQfZFVVoDn8xGwRyLVoZhjxXAbJH6ikDV9cPj2MHmCSPeT+C/hJ64mGrj/ZjjXf01usnyOiMZAyL
oeJR29HmoQd4EBWBvN1qpkpikdhtJE01PuWDpkWM07fJ590ud8QUooHCjcQgAC70B7ItKjb8GHpa
xxXxf0L5leM4Y+A6U2jLbvzEepjahAed78WmM/CTPqlxA3ZpdLFYJREvrVXSHe+qbMv1KYu5J53Y
7hwLL1B92Ap4AMIaDZx8FYWHg1DS2QxMx0M1sUTg8rz/0+eGHeiFGLcJ19kuK2mxaQG7fawg1hvW
PGufx3r6pKDPfJ1jO/zjp4s7sC3RjFkZdvY4+G+FagMqk+j2PXslEgKOy0b3Eerp6J5axKxT6zPS
eAPCYUMGmqMH2Rqv0fwbl54J8ATiLMD54aOLvQbIc8MLPc8fFYBphqeCyq6DTgPFiqdHBC1HplzJ
GV+z+N4GAaQqwq8lkKaa8FbKOcPuBk/QHYJL9145utoYdesfM0a8MtApz15Ub35Sz/d9wUAEh0Nl
xnFchEdGPsvCCSN7xA3UQDtlirV6WssczzO2nFHQo+Dcxk+fGWI/7nUTEoRlM829UWNkiafS2agi
cqagGP6Fc5wbmp3n7FBJ8kJTuNlgSDwmdg4MxMq74lqYDLkOrNN7qRX/46MFKBlNTca17BGEc8ds
yqBzP4pdVox/VD4+J5kTisx8aFMdLUHjb9bK19vuf20qbaiFgMUS4MkLTQ9eAWZctXBOarkPTZLV
gZaYXye3Pfg13aZZ8nzb3tUBn19wi/1Wyraqa92FgzAXGi55L+9bJPA2I/gVN6p2ikOKl68IEGr6
j1ZP/LtBZdoBHefJmirZO+Jv4UdIpcKLgCEGBdFyn7hSFPZQ5MnRVc2UBxmp/C0H2urVMSsraJss
jUjP6U4UzhTxwW3vu4py9BKN/EnItvgryTLjAdVh4IjMqQgVYekrWO+ryBfwfjDWyThJdH/XJZ6K
Ebj8AaFo+9D6lO/TPmVdlNYGjUunFaeaKvKcsT4JDU6n+zEzO6g1EZwQuSsjzabQgFN+Kf+a4JHP
ySTcZ1DwpH+Szmu+pDoi/M8vFECu0EcEw4U5pzU+eiaFDrTuJco6mkY7bYvRMl8rsCqdXFNVex90
wFsgBbO7DIOO0wJ7PGtzqEEq45MFz/lIQY0Ar1XkcmdYyOL8NLzJGtNhso6M0kNeNYe1BO6VKwCQ
blSHAQUB8cIS62C2dVmmU+oe63vDeazp52Am77///POLLV6Nmsy5pZFjLw6U7moZ3l6p+Z9fePGH
nz+HYGeHVCNsagCt4R6Req3FL83/w9vNbRPXEk7gK8D1hZsSu9FfjAEAYNsAXw85MhcUlQHJNZcH
bT7UbZiT0W03bmo1z3Oyatq2ed9EusbZQUtEi3bq9OQZaQCebysuhds8FxrA4EKX43c05Lh5OLS+
/Q1U6WutvlfX9exHLyYmIaKgpSrJ0XVP5b7rPreuSDzNkgYo9aPkD3D78vTwajuViT0Yx6GUUVPw
e7zC3m7P+2JpZxNoiUanGXwTfHZL9MVkNQao+Cr3CKzMEPi9ln3Vs2RE1CmGFVOLyZpNzWod6Jyb
2dYv6okA60BzkCqBd2LqVwHN7OFHruF1/OkRzY2nM2IfRb8LHlphMjCpVFwcwSUZVA0WX7xlxlrY
uHh1vA8GsQc6daH8iSaahbvmLV6OTj2Nx0RaG2q92kO2Ifp9PzQrw7lqCFSuc+sxOE+WiDyj65NR
Rz35aBhDvWds0jZZR8od97K/DGyJ6POzh5rZ/8wtjsK2cXtlEphrQY+JZ1AkVbqxnV+3rSwST/+Z
vVnjEpi4ualjYcUcahdYAG88irEN7Jxsvelo22NQFN95BTe0u4e6KePbRq+4Ot67M6OIYc39FYtI
H4B60IB3EkZlF0jziXRtkH9SWPh9ZOgTn1kYUI/Q38HvZ0cltllvcdSBj3buBuprws0Vf7g2inMD
i0uTTO1gw8fHo/41k0Vgx7ZBV0zMs3923F+MYd7IZ2NIXAplPQUT6U4vgkr7FaoE2ZQft5fjmmOj
V3CmxENPCSrmH63Ueu8lzQArSgSav5VBT2Lyr2ZrfrCjXwi1+aVadeq6Ax+zUhwz7sdISAcT4k+b
/L49lCXO5H3GZjVYb36PAAG88GfSe11bGpU41hwbM86tMRDIbmVgCr8rna30v07p9rbNa6fpucmF
N+caq5iVNuI4PVjNZqx3/7/PL1ZnRNTamuArOfL0uVeP5Rrq79KNwSGD5o85C4WeoiXAtx2tPtGq
YcQpnYe1fuzsv22o5d0exOUxA6aDmWMJ1CsuoouFI3uFwwZaNNMRGkQMVAe6DKdO72iAx+V4yICe
eSttOz1ZpGrvbI0h3XH7B0BO68peAhczEDSITGyEmB+9XNfS1Ok1rT+mhOO88d2KxyVeZCrIPTX+
wN5Aetm2kd8oaIrEX6asyC8BVRhRswlrpZpIMV9+qfvK2eVG7kXSMsevCdQNw4GZPAS9hxYidi9e
Ms+uY/Qe1zvXyqwqsD3a7JGZd2IjN9X9lCtQjPSmtqk9d4hUZfzIax+8goYiUY3u3FDY8qvA2Rzp
xGARMDsaBBQ6d9doU70rq9YItNTxD3VXvyb4bCTAlY5m3sy00fPbDcFQJjKQBedbpDPzmDCIbtMh
6+9cxGtx7lYlJHQN42Uahu7ojr6I3Hb60pT1eERDLb+rrS6YvL3BEhqDKakNEr/QdoxJLZIj+6lR
G7lxs+VfQbcr9nUq+6jz9BY9xqW3N73ukGVIvQVZ3owHPGd+44D3njPh9djxQj24XtXucbSO3/Ki
5Hj/CeLGUKZgB5EyGU02b2ggiq6MscX/TNShIV5HWjSaFo15bfZR63D+0uS6jGUviiNtOvHMWFo6
MVJ7aj91ggV1Q62NJUl18P0pZYHVGfmXyVaQCRs0GUpKfpqkJXtF2mozIaV3qBKD9IGs3RbnrASZ
M/4/DxmddMS/5lQGJZKMmFtK95o2FSfesCEaXUNsrIaNTgC50t8ega7G2D0arb3x8iqw8GyacpOh
EF/RSOpj8zTVrvHbJHU5hFJH/jtAHj8PEtUCws+Ju1f+MN2DsaONaY0CN9Mg1uZroHmqNdkAE2jV
6Z1Phl95ZVnPfuGyPXeVhaKRVhwN1dC9gopFVPV+tfX7rjOCqeRWwBNdC0eT02e/ZGInTclICIRx
YseTl7AcOfVquMNRoCKjT5AGbYkkNBi8SSJnqH4KVF+RE2nRUp6NZW+jyMfseFCNWYDLN2cBGKlQ
ORoJuHRcsNJOBnF2VksG9BD6+SvOx3ZboP8+RGCaHttel9HMJf/Quk4NrlehR2ZVV8+Gk6hfTgE+
bQ8Igmem/TXxtz7MTVNtPYr+eQnaq1fPYk9a19znXhmKKqkecjV0SOfRaHSi5mudcevvDqJtL2AD
aLfKT7M9M6rxMBhDdvRH5t0jK99kAZJ4WBknk3rQNS65y6eebey0ad+aplevNXSIKsV3E/FbHjhV
b2zydILrJK581l1ho36V/NVN8mfCLfZD67wkLEALibapQnlHzUv9UC8dK/BVakRti21fWzrdo0Qz
HpAXmayoG+op5PWgtjNN8LZrh8QITB4VJtqVIlII880T0ohwR1c0kArqnGHn5yhS+JqjkCVIrHjU
S/MhE1N6QDffLwbK8m3B69+piUkFN5+/wU9I/jhAq8dSgxb7CGrj0JxoHiL38wdSGlCJHk2ya6ju
7igDVwDoxcaDaWoEq5yTjVYb5hfPbMtwJPI7SYb2l9Gl5iEt3Tzyjdp+AIFXd6eRqYbCsd3eJyBL
3TA++vdAo5AAoBAORO5Yoo6jlZGXG25YQatvDHpI660kRK9dx6DWAd0IgCjoaTI/nvMMbUZGNlTD
keG4yeYqKV+5Sy5vTJBvWYgqQTuDSMOc/34WlXXEAxzDyYdjVryaKYmo+Lui327fV1dHMWMCgDBH
UX0JGgI5zwRFmHI48gB53dBma5o5VwdBULUHLGDml18Moh9B2AFVNHGsTNQB96Uf9/W/CIzQOf0/
E3PceTZPAx78RjEY4tjzg5h2a0JblyOYoQZA4OBfgKwumQlBK1F6RUeGo983B9bzB8LBWvbpMaB3
BalaGAIk8+INK2stN+peyiPQqgBRIbV3e53nePRjhI/vQ2UGqFsfnyeLqMQYp3IAo7Y82iKJBPkz
oHCbqUNiiw1gsitIkKvGZjE3HAGgqF5SNHiZreV6Wskj9uy+mh58nYaTngd67wQ6/xczh3QilL58
cDOh6ePj6rNBMh9Pl+mYfmcg3FuTEL4S6c/UphDpcZClBf3H4vumsmpadpo8okj/ZJlDH3CPhWBD
O4nUToOi81/tsnzRRHrorfH19rJd8b1ZsRNtee9cFEuIrhRdag8WOj0Hw/xKmf4FLPO/LZ6seMfl
KYCCxz9mllBdm3RKG7JxOIKv948+dW8K2fLbI7l8/MGEibsF/0H2aekTpdGKvkBDwDFVf/dQi0eR
LALRdTRqdvQvLKHGNzN8Ahy4JO9JoRGpGR4bjqU13bmtSEPhQLmkQ2qDSr5yC7wnLhYba4YioqN0
5iK5yNglfsJay5X8COLuJoalMdSrtnsejdS980dTbgaih3b5WLUC8tBenR4KAjEP0+7Kl6nqANcw
czTdM6Ig9EDsIBGi39+ekSv78cNvXByQ4K0yaC0EP3ZU35SZpQI61gfFsifbqN+mim1u27u21mgk
RkUQpKfgeVw8JQE38ASQI/yYtmaDJg9tZ7ZiI0fy0FOystrLBlY8KEEsoIMFcxZ8QD55cbJ1g1Pr
bcP40TB/q/F3rn1zrVcxPRnd3VAjpDzopbZ3upnx85e0VvK112b23Pi8sc6ung5PMT8bWn7kNUfh
2xy/t+74KkvdD1VNdlDy+H17apdcCv8dLg4iF0lIXHmLWpcslUc7i/Mj1dHhAgyBsWut3IlQLOqC
Sg7FHaNW8YhHIsC/nZOGPiKowOmMIcTd46ys9LXzCdlwvKF0vHgv0np9SysqMtUfuxG9Npxpj6Wg
vyFku/Kuv+ZR53YWuQ+Zz2B0HeAB6I4aw6xYooVoWA77ul7xp3nFlvsZw8FxD25BC+qCH1fUSynz
kqTrjwOIc35MyMEHZVlkv24v48JvTDDEgsJo/vz75bLUiKg7vC47PJJe/OLVsl6y6ptPX0geJZ/s
8ZgNeUi74HxC1h9sqIvby4Hcgjs6ffXCtCpwiIZEyIoLLCbs3QLIBAH7Qfgy81h9nDBhWzkZbK9+
eUSZPpDTGvPn2vfnqTzbYuDBtzXKkvrFVht73NXjCs3Q2vcXrgU5ihHMPPj9ptyVMvZWpmexQ+bp
AfUmuoMsqPAhxl6cha3R6mh4auhL4X1vtS5wCqgf5Gt33pVBnFtZcnbwGnnuymD0RfOD5id5u+2t
a19fnDmlzb2mIjV9gdSpkhtur9xPV78PDW8D5ITgZlhWY0U7Yn39nL4o6KQVEWB/t3//1TU4+/5i
iS0j6ZFgy+iLa286gb7NsFrjmVkzsVhmqTSw2oH88gWQND+Lcm9r5J87A//jSf+Mwlv0mxWCysYF
S/pL6bni11TY1slupyl0OEs26IRTu9uzNs/K2Un4H3selHlxr+rI/S0uVgklUk1B6efFkTJAd3iU
ym3j/OaAz9bWt06tpU4vvQD8hXikoDo5P4CWT9HSTKoiAQ3eS6d9z/m4Ln+6ZmD++9lJMgwZtUzW
ws26Z9Lu2zG+PWFr35995Oz7jiPTZpLY6onaqXq/ysl96WMfJ2hx0jZp0arBxwSlVcSsSPhH+klw
EhZ6rs7N/HeOBRDUskWgRs8Z0HuecwI/C9iim2rFh69MEVr0kKJHNRg1s2WfnpulTZVWKTmZ3ZHt
yJog4uW1OncA/u/zy5ZMxVhn16XmnJqOHT1b++27xQFRaoTO860niuj2gi+iknm2cLWC8xRwtzkC
XWx62tJBGkMynWiU/WBZLOpw8ldsXJkxSOcgTgBKZe7KXVzgVV5SnztCP5XsScqNtcalvPb9xS5v
u9w1KdKip8w6sf7JtFZWfJ6Dj6cI8g1AM0AzD0RMxJ7tn2+KYu6cpQRgpObZ0tNuL/PuyH3nN+St
/rSyOwx2nx387OWTS4OcDbCXyJvB1SDfu1iazBAaMHbmcNL7ArBwBMBZoLtfU/HrX9gBegVN9LoO
gPtieJ01SM3ToaSXQ0GPi6hqI2azYAXhdrHzMQoAuM2ZyNG8BCInEjixqmhAbowXDYsyN7LYZw+v
Ock1LxJkp+cC/eKOzEykrA3Z8lOpeSrMh2jK/GnFFy58bbYBjMbcYwZ0LLm4wTxKvNEGS3yyrfrd
19tLceXrwNvhyTnTD6Oet1hyj0OMHcje6QSVPxGna3illc8vcySawAOaKnx+9O6N7VB8NgyFbNzZ
r1/qkhQ1MOWdwOd7LU43jv355cXn8Sg3AczEY2Ax9ZQyCF8QczqJe6PZiXR/e+6vOOiHzy8iRGqS
RCQuPj+VG897sIuHfC2RfGX+QVtrIkBAUnw+ET8eJETLoQDWtPop50lQHSZ/TTrhyhhgAL3w2M3Y
CEtgVN9IgCymTIcoWhKkmgX0fhuKcY2H99o4YAWx7kxUfAE0dnyQ42I/66eKRChCemuKLdeGcf79
2f7ZgSuF7rNM4vtcf6zyp7pBI85KZPhe2/hwqM9s6DhesQ6A81wIVzVF4UEFz1InYtbZg2MAKm1y
k0Zz81aGs5Y/Z9zb2t7wDXfL+Ks1VYFgYtSBzypL0zjlWl6Htl0a9qZJ3QyylICP+5wX+yJLaQiG
8hr4jSz/hVerL4PS1kctNkdfoQVoJAdPuSIGhrnegoJh7nhv6N9QXKSPeT0yCdkBJCRc6fOAa1oa
Qu6yeSktk/eHymGR77ZRb02tExJ99KrIrSceo/9g2gBwqj3jrWzFA8gLto7T0IjpM6jDAktlnKV5
+sOUGSDU0vlb40IGDniug0IXg0IVau7DN9NQNyTdKb9Ddc4yC+MeImha0HeqR0FNs9230uvqbY8+
rx1aWPqwyyh/ZkCe/0J7mbhrUPSMykoNIapXWehpXI+VQNct1CjIW+UVaYi2Dx54lSHiorJ50EMH
5qc+utCibYh9khZTYwBd6yScpoY8El8ZP0vPk0WIDs32GWe/nkbohAM0Jkm5/2UsZBG3bvqjRyvL
mhrAVWcEhS8EZKwZ+Lt4vIPXNm31MlGgFNzk4z4FArr6XG89dhB8EZl5VK909MwuE8uZU2e20SoF
xpctpl+Uu3z4XO763QRI8ubmqTmruURlplDhYVbpKNCKkdDo4lI7OuZzjXrm7VP02tFwbmeON8+2
bpeQRpUlUScDJdlfaq2eeOXzgFyjmRqoQjyx3mH0Z5/PmwL8ZVoHGSrgDmgEHuFP//wP31+Eqq30
ehw9HMDYauM4kGOk9koA8a5qtDh4HFT6UHYFOvaymij7zMxKUiQnaaj0Oy+T5Lny3O8UijdvlcjK
sLQaE0pbIMsKqkFT8aynEfiFeYc2hL0w9VC02u/O0V7Myftye/iXvo4AF94IdnUc7ng4L1ZPUbtn
IrdPlg2B3yS2801Cft62cbmEH23Mfz9bQmietF0HbtOTgYL4MftkhzgcHZ+fycKR0LuCXQLcwWoa
6VonIrUDDxvQbf+L3w+Y7qwGikLk8hLX7Kar+xTHVIogGSW0oViJc+Yt8tFBMIIzA4stBECTlhrS
sU/K+Q1p9gDojKAtIcS0lva8aggJc7S4zAQFyzNB2AZvadLap9J7GeXWSl6n6ZsHkMrtCbvmVPB0
tPLMIcMFDQQRFH2yyPVAOo4HWXcowHtedK+3jVw8m+fSCarOYBVFywK4hT96VVtm5dB10jopaUXK
rYJGHlt7bwyvRfn7tqlrDgzAJFpAAQEFCeAiDuWNPvb6MBonq/0itSexvf35dzqI5fpb+C4YjRCd
XHBkUVPmhpEI4zRQGfjTn7Idt6C1CrPy4Hu/TH4o2vtRT0ONuxvG7mT/Cg0hYJA69AmdjPo4ziWG
n5battlKgH9tJf/5ZbhJPk6y4oNnpT5GnhdPrQomEFGLlWfitcmdlQahnojQEvxEH01QIkEiMHbm
STd2+nSnnv6PtDPdjRtLtvUTEeA8/GVOkixZomf7D+Fy2ZznmU9/PrpOtzN38iav6sBAdwECGLmn
2LEjVqx1e3LFjo3f7oHQmANmQjADQfzl92W5k1XCN/a8Ju+swnZzNd2N1QclvktTetmndF9JoO6O
oRqAFTxSSgGJ+NOnnzQovhX5nVrfSVtPj+tBAzJAmIcAYNEAEdOGljnbZkPiwZPjeucSXW3cOdcH
/fL7gsstlT6Km5jvT/CeaNZBV9vDlN7b7RatzdZAxNWrfE0vBwxphGG9ukvoDL69gKtDWQIltge1
cXH9woVyMLAsw9P14iWupvdtWd4PVfutHreoGNdMUaPE2MJketUC25Fo8KOuMJGJH96abXBqajjl
GofOVDX4eHtY1ydLBf3xx5YQdxR+Qmd2iq2w/aJxmofgTbmVT1pbHCI/iHHA2UKTLCxO4gyD7ke+
4VVWT9NM68oba7M2CGDkIBY4QCioCNFDHsZZioag4YX6CFBGc0t/OHB4bk/V6jAAGdFcRMQMGP/y
BEvSOM0JgC/PoS9bdiVzi1JrdRjLNWIqHEYysZcGzFhvfKOdGUaXHhqAgUncfFhgsLfHIbZ84orA
kJzZERIOltrbsGTLhheBhcwWVv9MOWjV+w5pwPTQ9x2Ao8Jtsi+a/em26ZUpZN5gJCL+BN4tLpSj
xKEBm4LsVdCKSK6jHG9/f2UGL76/2D8L8cKgHc1q5PtSt9OcvZ7sos+3LayczQsLyy84s2BFiRMF
LRaG+qjYXyO4xX/EW7oSa9NE0w1BBQlYzqewQD1vGdmGt86zrOc0fN6Se1ubJV6UbAJOJZLTQrpS
Cswq7LRe9hwNCo3+EPs23BuH2xN1VQGjAHJuRMgo+gOcMjLNWF40Lz3Mf6VTAUnMi1Id4+iuqTaW
ZWNI4tGpa6tX5GJkWaLq2crN7/ZQPdh1uDGo5ZK+jJAuBuUICzPV0BkPE4OaeyhWThHEDtEThC2Q
wG6lulZNQVgKePU3V5tgCkIf+tXaRPbM5NeUfZ7VbD+M/SkK3uVlupGTWtvUhOG/dQUQHhQ9G0o5
TUOrj+yBU9nn8nd/CUu4cbZYu9btEG2AqUAg6KqnLEPWXjZb2UuDk0KjaREfQv29Fv99e+utboYl
qPlfM8LWm/RJ7dS2kb0ugEBDioD6GBItIsH319tZGFNNLh0CcrF+wcmNzaCKFM+y7wJ1X4L3/vB/
s7CM9MzbGOjmKeTyFK+1oErO7xp/X04bo1hzNuejWBbtzEaeO3OezdhI6BeY9tmWWvHaapAvWQok
ZDuvXi3BREZV8VPFm/XvevpIFOP0G/t3dQgLBpPUDG9vsf6SBUPh9GGueGXa00pmk9m7vQ5bBoQd
peZ0CGRto3iD8bk7ts2325+/1kzEWaKH8Z8B/P772RroKc03alexzk3+pqJ+3Hak4zRr+AIG8860
kaua85M/tp+zztrHErROunWQUUAuzeQAE23kJrmzC+NxH2qkaJtonyblBlxzdRJ4Ii2INeZYrD9P
wwwmrnQUrw8PdrCH7v72LGx8X/ThQT5Xk5+Yihcppzi6r7Y86ur3wcjA0k/q/arGRVUiDXpf5feb
H+32w8fbv37Nt9FssES5S8JWfD+as5NOdR6oy6V6P4/ObjJP3UCf0dDvb1tau1mB5oLShWjSQvT0
8sCqXWNoQSPjraf43nIyaGSM+0m3d4Mide40otVlb7WJr47uzKZwGxnQkkRTgk0KZPSf3s/5G1Wr
XKv+eXtsq87izI7wHIl9M5vSapa9Kf+EAqphfAuCf/GSs87nT3gt9ErTstGwwYv8qRump06hKFZS
c/G3aK5FgO0Sal/YWvbk2cGG5MyCGmSSPXmM9rnxXCSPkDNEprO3p/IwF6VLNWGf11+K8VMpExe9
vz2fa+tGJzx8nDxNyegse+nMfivns4akNPNJ61v37EA0ZNO1d7ptZW1HGgrPFpUiPv8nWNGLxqAq
xSiH8Alqsbp9kvoPTfgBNeOD3GyEeiJq/PecnlsTnHFcaf44DlhDYOjBmJ1DhDryqFc7YpiDIpf3
ldHfFVG5t+t6J9vzt3FM921Fe7am7Lts/gph466tqg33KDY7iL9LdOJTGbShtqy1lRSu4/zU/PvE
IvPRQe4EP5fjykp88LckwVZX+M/cixyvoa3CeFlxMuFF3Jeh/skc4C6LGngg7Y2H45Yp4XC2AGJN
CDxkr52O+fBSDvuiutO2VJVWL8Oz9VWF8wlr2VxpNs8TX0qeYgXKHnocy6x4VCBFmwLErwLEQqLp
nZGnRyjYXprRfJgqxBbj7BgH1AZhrI/DZK8FKRwJY72rsuDu9o5fe0NbEOrSLs12p7llmauzgzVE
pdPEzrLl04eiuLNM6ajo9139ONV0Fmb+Y1gRe+aVO1ICvW177R47N728HM5M20kXmWx/2aubQ/IQ
b5EZrx5musx/ZypBzQiu3qReK/EcwGWlvxyC9AyKiSimot9+08bvYbiFDVmxB8aXK4lIGoJVcSaT
pHcayYl5KPqHpDjKv8rxNGlHQ/kQbIEMF88gPN94TIH7p9dJXhjmLmcuTOktMOEK9Gpz+lXD/AYJ
qJvb0Tvbp8NK7bM9UE36L6fj7RVbudWwy/C4DahtiV01EFyEtZ+FstcHJxNmtBASwMNtEyub4sKE
cDZJJvVGpzM0WGN2SvUZZN3rt92FBeFYRnJfW0nGOlmIUiNAiiz3Vp/T1iCE2zLNpWGAt4uTn7xv
mgcalv/FJAGeZFdzgOhQuFx/eGkDWv9T3tSxuu/nA5iY/W0LayttLzx7BIEQj4s1urY3wi5xtNnL
K/1bMqR70IE/802E3qqZpTmQzK2y8MJcDiSuw7jNEmv2JOfBMU+VBBcZ2iy3x7Li7ul5/GNEWA0p
xwtTKJo92ypdqWhdP3JH5TGJNrbu1mCWv5/5szQf8thJdAajH8JmR0t8oWyYWEmmkHyWqQMu3JIc
/0sTI0npotWd2QuU+2l8IOTqPw3Gq8EUKo/P34WUpYh9BaaoWzO0enn2JuVU1yeQKuUW0HAtnoQB
BmkuCyjjNZNkLGsN19E0ebGq3vkybUpJBxdnQ0xnQacL3lxRT1nT/YJX540V67seQYFW21qylYP6
m4hGg4kOynexXC87vWTrlTZ5Jp1EyY4mud2r996FAWHvhYreAzm2Jk8Hg5weSv2vJpXdrN5otl0b
B9hBWkvQ1aEcLWw9vwnKnurE5M3tjtJEsr89irUoAZ563pxQGmqL8tDlvqO41qqmI8EPKPW71Ipp
N8t2hfUm0aQjikTupLw1fRQRjBfZ+rFhe9nTwmW3cDdRYGeBlvr0pe28zNUGtjXNM1Pa6yJVeagN
q3WNlh6EqU4+0m56CBTzPjWIqBrr72Ye387O8CnRt8jtVxwJHhEdcpAdyxUvnL7OVxPyJ7LmNeax
tX9YcIRX2XGLS2rljFPUoPwDaRoVLZFCuQdEOUMrpHlx+pi19b6GsKMZf+WFs6OodXtyV0e0iHvD
k2SScBKeIGqaqdrUabpnD8+z/93snlMFoFq8hWBYswPgFFgGRf+VlEWt6mGajtiJG3jFHprC1TqX
vpKN47Z2Ds7siPjcZlJTq6eXyxvst1ZUwZ/i3Z6wLQPCzUstAPiKhgE5eUCTKd3qJhBbO5fHFzuL
O3epLAH1EILiaAiRnS9k3SvUVIY0tKvdUukil4Jk9qgFpKz8GZqRyiy+q82guLxiy11Dqdd1wn4L
87YcLfHo0ZGFR0FSUyc7fHn0MsPXilAaDK9oHyv1roLHst14ba6b4PpfaqowKywTfnZpdm0bUBQu
Dc9syu+pHjzaTnFXO1s9qqvrBqz3P2YEJzIkAQ2qMmYivTko9rAf/0VqFe/7x8JyBM4GkkV2G5lm
YXhp/GE8jOr72xtv5XWx0FugYE7d8fqdFilzGOWlontmuzf8N3pEvHSMkzc2lPtbaIfVNTmzJezB
qRm5tbgvvbxTUUHY2RCbWFvZq9UVOTMi7K2uq6e4+W2k3f2ELuj2dK1+/TfJBcmQa/YJuGxg6YxC
HA5rrRXSo2pN97dNrPq0MxPCAKwBQnepijipYWG/oc232ZmSAwUR3DduCc3G8fX2rIVeALQ1F7Es
3D7AaRqzk3PsIThmN9A96d0uybt98/o2BII+RVPgx8WQZQlOzprg3nLKUvek6q6M7+5uj2Ntabja
uAl4hkFvKRzFRDPTLFMCXGjqSt+zLcHJtc17/nnhHObwJ0zRsiy9fjCSXVs/2voGimvl+U3c+mcE
wvmwg8wf+owRBPkJ6H6RU6y4y1F7+Kss3HFLCHhrQMI+k9CrhtEZaxpCJZP5dkBZwSpOtxdl+Yjo
6SEpRuUK/TyacoRAALFsvc21WPei5H0vwaBKl3Jg/KVqn0r7JcEN3Da3dnZAIQNoJJkAD4gwg0Vs
1w7S4jrAAJVugE9mL+2jIXbHrer98qHrcf0xJEyeD5lPWqkYmmgLfGji8bkL0U9PwvRTRmJlb1fa
Vqyzur8R6bQ5OMs/4ZwWCJWUyZjo3ji+2OEh6jZitvXvI95EEww9PCKookhGYnRj1j0jPJXI/w2H
22uztt8g6sUDoKtGx9ny97OLjDp+ZUPMpXracOzyI9WRJN14Ya4t/7kJ4Yym4TCkdCOp0PTtjBmt
ioci3CX2xiZbmyjIZhXoFSAhot53OZBuDuwaUi3VS9DrdiNFm3dOW21httZ2GMpmBkqjxG28Ui6t
yFGpaWMTqZ6taIdoNu+d1Nlrk8RzNayPGvR+t5dndVRgO+mYVMg0iuJkgx9IZqFQnzOyXYga2v72
51eXBpIoTiXgb+pyl8NR69qZJyVRPWsK/E9WBs9xXdRwxBuTLu0cYzD+xXVAtoFEJlQm+lVL1zBL
haJrjUpZ/dEq3xpbx3F1Oy9YNGTAadE1lvk82841nVCwaMqqlyrZvgrRs/2pxFs+enXW8Jo8omRw
gWJepobXWMoHk1krYbeCWVPz5SN8P9oW1dCaIbKvZOthGqLRQBhN05vOZCPO53W9ku4SI/mowrPo
qgrQJy1RtmjP1jb3uTnhCLWIsMVZt5gzvob2xzQ7QtKZ9x8158vtbbe2SjxDYT8DKEpUKIQcCo+A
BKZwatrdF2v45s/HOtqg6Vmfuj8m1MuNUKm0osw9Jqz6PnIO5XyvN/dKdLo9kLXY4HwggjtQ8saO
s4IZA+88j8fgTVi6g4UKlav98rc0ZlaNsakdMlcA7MTDWpaS2moShzWr2uleNlPjfSw3Fg+ETLk3
RoeyTVUN5p4Uayy7PvSt/8JbECMCE9CozV6pjFS2nfihnameEnRPVZ38NTY+pSISiG7vb23G1T1y
ZmxZ4LOTHFQgZycpxfPVh/rvPL4rtmLH5fSI0cLSx83NTz6apsZLCxnChYWz+NbeeBdFb83i/vbm
WB/Bn+8LI0gTNSsyOVY9Mmxuo/5d53fTv4BaEbb/sSE48GyK58bpsdH4M+yhxvyZna+6UdF//r8N
Rgit+i7oYsXkPIEHOpExdnWp30fSxg7bWhIhMK1gOx9LHSv49wjJPuvOz+2NHMSqZ0BOg+cI/3MF
ic/6SSt72lXYWPvgSZJ39dO4RaqxuvRnNoTZsvy6hCbMWEA738Lx2Cp3Xf/rXywIxClg05Z/YnUO
jdIgUQqmSk0foIot0BWSB38jqFodx5kRwYuWrZoqreYzDuNZrh03Hg8w+f+LGAd1hf+ORHCiMezg
SMJgRJVeFvKO12cHtAVLIpPMJakli/hNGn37eBwMErlwP9ffB/juby/F9a5FDl4GYwa+bMldL38/
c1WzrIIwkMjhjm/m0nTzNn71DOFyQWkhs0ecZjvCsfCVaaylxOAREMsHe0x24bzxyL0+FJSWadKC
6AUqGEVkGqrGca7bkUSkVk7BYzAoH+nLBwaWFu+cequZ/DrOIOVJpR4ZHrI1kKlczlfgD4mZdJnu
Ve1+Tr7WM45kJwffYG15/cJwkrEBkJNkneDhmxpGi6hudc9/Amzh5xsOfm3dyWosVF/Ux5FmuxzH
2KpNb8S8zeTkTY9OYPP+X/z8pQJIgobVF2shdd77hhTRHtRMu7Q/tepGevv6dDMvVBep8Sw9rLoQ
hoVWOtqxExpeZVEQu4tM4JivPxoLCy2knCQzgVkJO9co6A+u6Ez2lGxUPpSRM3yTxlDfeFX8fnZd
XuXk/SgWLXVSGllFnQknV2y7bSfFk0YHFGrtwjr1fRwt4pJPlaG79pid6uihGZ8nCMfm8u+02zhA
K3sBlRh6BwxeHVRyhIFCPlMGCBXL3hGG81MRqRuR5soBPf++WJObiznoZBW886RMx6BpDmMeumot
HXz/1RkHspeA94EAgkYnu3C5q41yrqUi5+7Sm+mAdMN4ePWuVhVmCQZf+AkJZC+/r+h5XEQDFT7J
/tp73RZ2cGUhluYDNjY8iCTuhIWAZgOlR5A0ng3MePikvz7ionr85/tXRacAmViztjVQg7+m4hGw
oOuMG4u9NgYuFBSUeCWTNROWoDbyiI6jQfMSzmT0rdG3XrDXJ59SI/24AM/xKxz/yzWQ21Fr2zLu
PSk9ZmBiIjcK9q9dZkyYnH14NVXkoJZL4OxSRPMv7Usd6ow0/uiH8a5pNwKg6xOBAWYIkizqtGj+
XBqwOoO+OUvqPS0tjlxSu6rYN9IxtTfOw5ad5e9nAykXcv5kxE5AGF9Lew0iJt+4yzY73FYXhX4M
+MbJ9V01freKmsH3p/b0s+T7upV/9J3lamb44/bCbJlZNt/ZeFSylZMRK72Xt/pRq5P7tCz+srX0
+20za9MG/wfFc/onZBIll2aUnLf/XHadF8eepUXgrjL3twBi/XpkOU9BgiPCedzVFR0IvYet2Vpa
6xnmKTdeeufODFrXTj4MwfcpfnXqYjGG9BgSU6Z2hb1ojDYhOYjweDXfhZaXJndas3GVrC0QZx4M
hAP45wp4QCOimqJr1nlhrLul/G4p0ttbhM3rRuDVsODxhYRR8MJNFxUJHG6tR2JJH/e64hr2hgdY
M2ESGBF680Qlg3W5A+RQ6kNJZz+n5YeWUlkuP+tbxau1XWaDKuIBZGgLJduljbjuFCRHrQFvnDxY
pf7WKYxj2df70rDvb2/o66iVCNIy+LfkC65ypVFilaRm0tGz5861svshOkAiv9eGD3G9lcxem7pz
W8L70a+ddgDyOXr68NG2P9UFlBbRh9vjWZ+6ZZOR+L1m16rDRB39iqkLxm9KdBzjh3Le2VsJ8y0r
y9/PvI2hoE0at1jRpfGkBP3vTh9LfSs3G1QFi9u6DAFZHvYZXHngW66YCtD2dEJYskePrL87k5dK
p41beXVRziwIi2KgOpDETj16tfZjLB78GMj+Fq5gBXulg9DRDKiil2NpCvOV+21tp1M+en78uZA+
IaGB9ORBd5Ye99gNinwnqQ+1+lh31cbw1k0vmAbe4kTsYqnJDuww7hHNAvBUfukt7SHOlfdJWT3P
NmpHs7mbKu0NffeyawJvn8366+0N+f/4AfAdQhlIR5yYFi5pLu8Hlb1i1+9y9ZfS9/s6O1bSvdx9
tmOkxO9a5VHXXp0PYsZp8fuPVcET5lM7NZmJ1cko3YqQqNpP0V+BseE+1g7CuRkhpqvitDPiyRy8
yv5i5l/L4lgCKno1+Tc0KOdWxMt9KoxQXqxAg7qIJ7nhRtPfmhdEYAF+GlgegNkvfz87z3U2Q0o7
DWySOi538tjsgzk9SY59QP/jq2QFn29viuVQiccapM3vG+Q33/ilPQ0PNYX+DAMbTHJqda9khduN
98qg7lWaU9LicNvemhtZlCQUcyEvhZrr0p6TaTGkLcHolV9i/6O+xea03EdXwzn7vLAL0shX7b7g
83L5knfh3gqg9lRdikkQxrkZcmmy9Ory69JCxVNrYci5fm9pdRiRuA0KTy8+ok7h6jFSU9qujD69
duaWRIhBfwLUHJT4hK0Hx2HewZGUe4VrQgmPMNrutoHrrcfHqYJRxCWmuCIYgds1H+N5yr3w6CgH
85czUQk7pKfbVq69/GLld9OvTI5LjChotwznqMdKAn+sq1VI920syPUWu7AgPuUL9BIMe7Gg2MeF
TNDYmKfV70OUQCKEAqUtLgQKZU2HQA7zFL/Ldlrg3Z6g1WXghtVBO9AgLWaN5syYh1Ab+Lw1uVmk
uEn/VZL2irMveB3dtrW2GJpNJReIOgALMYE3DilUM2GS0x/y3uIdkR9A4Nw2ce1gDMJGuuGB2VFY
E/MFdW9YSdgPhSdHyV7pHpr5i0HnAP1Khyg/SnJxvG1vbfrO7In5g9hEvWhMm8Kr1N5VUsj7jei9
njmKK5fZXZBnWyHF2hwu8uvAffACMEFcerTWjB0j1+Xci+XoszrGBEjxbkqdjXGt7bol97VgRyGa
EWUn9Di3sy6yOP4wZ9wvEqy35211GLwkiL+pgcIqfDkMqZ8yGxH03LNVGxiM9VPJYRgd/WGrY2gl
mUgeEfi5Aoc0/yHClbRRxQWEccEVl7pteS9V9/k8ubIJF7d0Z5r3TfZh7hR+BEo343OaH26PdG2H
nNsX40w96rp8xr6ZlN9rXXnM/Bh5S806BnX+oufORjvB2sxSUwbnTj1eUcRWNjX2Y7uZAhhc011u
1QRZ0121xdK3tj3OjSyDPosb5i7pmmjESC7vJVQ/392es5XPsydQBSJ7gscTfV4zaR0l6Kz2DDei
RrXlh1Y/z8fVJZ2FLtcyhWe/PnTSevbzqQTFGLhN/7nYCH1Xv7/0XlFEAFwkKgvWkg8la833/fJT
dpLjj7dnZ2WFSYhy/SOWxsa+ahjxFSvosrj0nC48IhF5SMznfsuxrY2BCwEkO1kLYifBz6RD2VSk
yUovDr63feS24+vvzeXG+a+B5QecLYLcN0ZP9FR6qvm50n85yvvbs3QdoS/1qD/fFxY5bvoQ3Zyh
9KbMd3sUnf29Y7yRyy+3zawcb4CC4JNotiPzKqKHiiHrUQA1Ci+Ta1rTar1yoVT2KCx+9nv7ixS0
G2djdfVtUJGytdDiizccnSBF2tpK4Rl9QQ/kSJGnQqkM8ddkw0evbQFqraSsIBanw0rwXFNRVnE+
qpW3kMl/yId/8Xn4RsApLkzUV71Bjp+kmW1ySoISQd9xysZ3RRe+vieVEuiZlWWbnG2zPJx6WJHZ
ZoUsPSSD/lR2W8iQlXkCUU8RhCgWhLdIDKmbvhL2gdp68rexeRjzV6dCqBqcfV5YhrnCwYQRn+/M
ffgyy6fbG3j111MDgTRjQUCK5W5T10joVHw++KZ3XzVpq1N8Zb9yhxOK0SwIxk50hnFpS1U4pZ0n
A0uWqdanxd7aQm6tDWIhNF8gaEtbtdDjZkWy1FdD1nkQhO+Sgx9t8baseBMqt2TxySwsWWlhEYoi
ysLO8FtvMt+M5UM0vpnAp2+pQK3NFYgb8rhI4qG3KkRFTttUQSwxVxOkx0H+s1F/ooP7+nPHYv/X
iC149h4oS2H2zFVjfKl2Xb5x+a2MAVQZT26Au8u5Xpbq7MCNdB3Vnaw0nuSfYnVXzxsPlq3vL38/
+75SynZWGHwfoVUJ9nNtN5cbLnbFp/OoR8cKbBxEx+IyqCHx+2gnrdewwrUy7XX1S5O/G/N3Qff5
1advEdRY1HtVY4WRtUHXb8zL2vuiOF46bczV9bEAZmDyrHPQkKN0I1RtusYxWjWSdQ8wc3Pntxuh
5srnCc+4gmgN1BakibAUs2qUYT5qePDAreGcMA+vnR0y2QsXHKpZvLKumjZlyRqpMgEtCX4+9Fsa
fms/f2nHAbxCfZny8uXPT/uqVZS4N7zpKW3e+uVGALLy+QWhRMcpT13eUMJG1bXUGirAxZ6Tqkct
nz/Bo7RRW7r2SiawN7YokSBJXjF9F+dGE+lobvO2cUNjVzt7v74zuo1I7frELa3D1HxBJgIwEdsa
pyhs5awbFM9ug0NqHmJLPubm64ldsMIFulBX4Z5ExH+lV6PtS5UKfGVwC+temg7l5Mn6RsZzbcqg
XsCJIzFDZCt4vyIwrckJZtUrlPxONngJzkH6lhwrnd3261vUyawilAMIHocOEONyh9l2EKaS30ie
5eb159D/dPt4rCwMrR4O0oRL1ZzBXH6eflO7UqrS9qK+/dglPkaQkFekj7fNrGzkCzOqYCY19Cmz
KtvLEINVZrcfN9ZkxYBJfYQcIKWK67aIzmzRDlQ4iHr9Q/2gJhu/f5nlyyztwlYPBGbJovGWWabx
7MbwtVg180I1vCz9EbTH8otcPI7qUZ6P0fjr1VPFei98GHSuw9EqmKKPsImSChLg6iCjEzzcvf7z
0Efgc1EAJ2MvhDmzoYVzL0uml6tuTP1kK1u6thDn3xc2lB3J8SQrkeUp72s/ce1gqyl55fQR1pC8
Aj0GHkYT5geWHSe3ikDxcuipBug8kjB2qzLbSVt0oitDAbZFTAtzOHlykQgrTqSsmcpK9mCM71/8
aaPMtPV5YaZ6tYojKYHeM3EtH0L/3asX+uLXC0eu1KJazkY+jzBwHO6i1/Nh0iVELEuL3gK7MZYI
6OxIVHFnzHEQz17WvevMFz35Nsavd05c3UsPHYcOfyss9SSVKHUUNWDj2HYbWqms6UEfN5Zh+Yhw
tIkyiT+4wAFAiZFaqMvJbKYxnJVq4CajNzaaa/Ufbi/GqhGITrj/gIlQFLmcrFKzOymufdkrs2dU
KXxUAo0twOG6DXDTLIu2gPUubXRxQ4rQABBoqg9BAkPG/DyoW/I0K6dvyVMQUlEK4WAIA0EOy4/9
BGojOf9VqI9+eO9LYK0+3p6ulaNxYWX5FWd7S54s9BqqEGo842chvyRbWvcr7hwdDQUNGfSrliT/
5ffDNAYWnkIUbMTv9PiT1Nw72b02zW5rVG6+1Xm0Nho4iUmALPDGqzL6ECSOlXTQNfm9cbAG5/PU
bW3ilUo5jbRLFxBUSgt3rBCI+j3l3SqrZU+Vp7/qQT10mRGCeijvUorYoVHd2aN+MAvzoNKXVnOb
bTwJV3Yf7Qsg+wCME0+KWIEKgRJZWqiJaumjMT1p4X3a379+V1BNIN1Pi9iydper1kZ+KcFMOkN7
ZT1qffvWd/qNt9Ta9gb+vOSTiCSvANaKr5hBnS4mqr/UDAJ+J3cHOCf/BUzJZCAUE0mOEHmLXqdl
FYyyGnD+cjG7ZW7prjyNezPSol1Zjq93pABfqWADvqNCL7aG2FHOK6MyucmKaGf0JFCi934U7m+v
zzL/gie9sCLcOHYRSUaNIICXScZTVnRum3dY+y5F7cmUN1zE9X77HXqD90RDiDSt4O3aug7qaAxn
L+5KKuXKTtGzgyp9uT2kVSvIIQFYRRPwCq3uhyZFrBT+JsWXAihW5pd5yGGOLYKNW2iFdZPx/LF0
VQOWo6mkTw9Liupm2Xvf+uxkv4zoQwPVg9zRyRf+f6Qprvc7DR4a8Gdc+kLwtIz/zNF2iSTrKVx1
0D9ClnOA4xNq1Xmr/rw2i0vXwuJqeWOIj3xfNUe63kZOVYSI3TTx0H9x4h+3l+rayzKUMyOCdzC6
qinrbIJ+rZMf5np4NLRmY4OvjmO5XEnoLIIGgpOFoaCbzcaYPMs5ZfOzND13W+JFK6OgFiDTd2MA
lb5SVZwT+quauCnePdu17vIQ2XDTa9/nYUFWCqQ3jlSYJSgqQRo7YfHO8HPXVhL39Z1JFJURkiLR
Sf4RYd/LHaXWRpzxCs4RX9pP+TH8+KpVRvsYBAYGYLpb+qzFWgmVyaCZjCl4sdxw9KE/2hIvEU7E
PwbQzlyko+h5ENnvur7w5bBugpfYb91Cnl3LDnalVbiJcbo9FPHO/scUvgunSeaIvMjlVDmFP07A
7oMXJCLvnHg8jaH/poRthxy4K8XyvskGKD7170mbPfmpvJH5EXbzlXnBXdO/2UUjFdgXc7K/zob6
yQjb09BvcX2Inu23HR6bIL/hmKUOIbw4Ffq66snopOfepBcuKJ0eTfHkLmidj2rVeWZt7btmujdH
ZRdIxuuw+v8YB12jwBm9Qs+QxLNtRFbpP49WeozT72WbHNLpezxv5DHXtg2vabAOCCgtoIfLtYzo
n+jkbPafq3xyk+YjetduZ73T840LSTi//4yHxDuvX5WsrCosWjmlZWOiefjspwcteUrKDRe38n1I
Raj9K/qi2CnG95yICMiW4z932Tu0vbJ3r9/zfB8XsWSblthHmCdpduzcj6Tn1oxUdkSv7XJJC3DY
efDUaQlwtyaz3TBsmzvoLpV9Poz2HQ0SW5TmqwOlqGTRbbhohgiHb5gRY8vVhF3Z7K0nY0uc6DcH
71kwtCwUBfalCENPzUqSUK8HbdQ0/3lqw/KgRua8KwwHvhOAHG6cKumXacjzvZpX9gmAP8KwvR+f
ykg23Knww79bOQmPYxKUO6up0G1VuvSErOtXuw7sfaL4MAsnCXCrQiKhWna/IirTUW/8BFahP82N
2u37OEISyZi2iq4rfoORGVT1F9VV3Ra2oF4peRTLtv8sWSlcqtohSC2eg8XrElX/O4G8M51FmuTq
RUOrkjpbLTtFs323SONdtWFAJOgWLYgh1xCU6ZBKofTs+8M+TyAu0NViV2jWS0YIZLf5m66R3FrN
98msnHSre+kN+800OHeBmd+bRreTwvpkj8MTSbtDkkV3Shbtbh+Y1ckm+7swsizoPeE6VYyqigPF
ZpuWT6a9h/nFrbYSUULc/s880PjuIFq6tH4IC5rWxjCVsiI9T907X/6Yp+lelYHMO8YRLfLb47E5
3+KxIHfHswdUCyUfIf4wE32gly0NXqKSVa1+SDYV6eTURadJUndm+7on4++hUbsiYUjAxtNYcDdx
l1cNIFXpeZzextCW/n17NKtbiKLGwp2p8bAXr/DGjoqmVwfpeRgN5Y3km/IuJO7cxSVQtHimBJu1
Dtw2RR0/+pbdnvTZSvdB63+h1B3s507zDxl6de+hT/V/jKml7MpM76EMkdqjVvXWG72ugve3f/Xa
ngLU9Tt7+puE99IHV0NnqkPKpLT2x8BEn0WlC97f4l9fuREX6Nh/rFjCtQ9VR5KUkSE9ywobaxd/
64Y3cfxyeyirRqgRa2TVEJQV17e1jcoc8xwn0RjOXprQ8m6jwaeGhRScXdVbhKlrR4W8F06dWutC
wXw5dXMaDGCdC+lZMmO3nEN3cH6lydsWUHAnbxyVdVvkCDSbug+lpktbmkYNuSkYmxRC9dQFrpJ1
+4Kui5L2Lwia3dtTuXYyKcL+19zy97OnYKoXammkDG2ODTdQTs7UupbziR7zqFbdOt9wbKvmKGgt
bwXKEWK+SBsUJ27KRnpGwb0K8aAu4P2TTtJK3iIzX5lILmMKdlRoSfGKuRaj68O6UojNunBAezT6
1vvaaZCiQ91EUKjNG0/5lcji3Jy48eshyorQHrn5ZxcR+i77cnuhtr4v7MHUajJrMvn+XBAnudkW
eYUo8bo4zaW4yX2g8DC5YoCz2oWdO+8YQKP/rVr7oHDnk9ETnBxw02HiRgNX32Ae5Mx5r8bVNznr
XYO2QaK+T+MwPFZlCal3tHHWV3YMPwu1iqXGZ8liftucRlWOCiKq2T/2Uuum1YME5W0ShndjkEGD
utUTvbpvzgwufvTsRChT3Cfkn/xnW+qfjMR5yMlnQfG576dpP0vKxokQYcb/zDtoTPLqsEjTyHxp
Dz5RP0/mgXnvDfTL8+5Jm/Oj3Hwz0/eFW+20aUBjur8rZ/0ElRDNX+UWWmJ1jtFmJr+BADhO5/In
TFIb2rq0PGNgrNKlt9146suj2T47zuc037iHlvEIsQDbDOFeXsCKDXDs0lhdQvhNDyXnUs73emoc
bOUxGP9eiGt8/EBm73xz45mmr64pnpuHqEO9WIQ7KL0tT11R+8+h+a4YE7c0lX2E0ur8P6RdWXOc
urb+RVQBYnxl6G7b7aG7PcR+oRwnYRACCQQCfv39yD51ro37mvK+D9m1q1JBrXlprW8A39WVB3f4
4Y1bDebt+Ldx3/lB31YBH/OwNepQq9qQsjSoM7zxpmvq6pGfqqAxrJvCc7b1sENaEk6kJGxtE0j0
nabMsLCuXHGV6yPuiizQ5G1dIqGXbD37phi1IFU3ef5qJzubXjjmq4bqgH0xiYtsUNHX58ZfqMBy
vLG8cOSaBnDFS8xymyk8Nvo8uQW/s+1jNt7CDy5wswkV+TdnrILO2JlOf6fZNxXEOGuaIQMxxqY/
BFyB4wfgnYRF4Ne/yjw3I/NPgiQLXCfx8Py4ChKrHB2DGf6tk14PpoyG7slHxE8N+N0IEo+TFozG
hk9XNX8hqGe5YxdY4lnTp9C2p9gqfqatCK2ch9Nw6KUXWZUTtuNmlH+SYu/XVpSItZzGX/T4p6FE
mRsu88gGfgrLJUhoXVHY/i3Fr6kKDv9HiMGnfyo1RVCo19RjZUk8+J4kv66ZG1MS95IFZrYl+oZZ
xabR9dCwK4iyXRlauS2bm8m95/22t27BBGn9R2XtpuGll+WFU/1iYoim3NvxbCU+XuqNz2cOHvpw
fZxl2VFTWZw5njdVMmsT69aWRtBnN1p7yejVCNg81nvBH6X4beUXVbqhYlgJOM7cYxbOc0gMz8Tm
T9lUaPGopk+hzuskdx2/5oevF9aZKBfofMTlgEIiL7Nc7VZL+6zjwr6Fb/e1P2Rb20F6a1oriJ7t
BZk7MOfxPlmYuC1qPFw09q1nFpFM9tIQ/2ac3rUw/4J319CQdlPfth30tqA4DH5xQZ6+HqlzXfDm
YijeHCC6LGFTEBOphkHa9i2cg4LAbct/0QFUjPF6BUYYANvFOU8q5KJbJHVvwWSSO/b2L379u68v
hqdpWp90El/n4r4yb7x2jWV45k6cIXizha0x75dFGOB3I+nTSji3vLeuraG7LQbvAap094WZRKOb
7ga7ZeHXnTq3eJH3AAAIZULwjhZD5ipTGX2BxdsXLW7E1m1OdT+kcdVbZGV2PjU1k3YhxoDrHtf+
J1mOwkEGJBddedDJZVM9Ov1m+ib6D9TPj02YH1ew6dRa33NRHrJq7C86E65RTZeVt7XprXHbPt0m
aAq5yzm5gOLGJ1LYBD58kWZoSldpJJQEdaZwA9+pM9hakF8dJLu/nqlPL9C5QbCCLeRnALFfIjsM
JWyS+JxCmecpcy6N7LXBBsrXklXn+jWDx/9Wn2BdOv/9u0MgZanJus6nB2f0m43M2IZ77ZXH1Rve
bDtbun++7ta5VUFMKAADJXFGKE1MRKWJ71AojTkwus/ofZtat9xcg5+ebQelRzzMYAABDdOP/SpN
hqf2NNEDzEAg74ho803Ip6/78mkDY4qgxvbfNhbLr0hhBFAkOgW91vhlWenTRJxL6vfgq8o3M61v
AP1bq7OdbxPoMRCIUPhY5u0mFD3GerAo7lHYt2QnR/FIkhdUQaz+ymvXHMHOD+N/m1t6zmrl2MNE
g9CD6uFoi4eh3osw/TeLAgBIROs4mzCci0UIYfgUOJamPJQmDavBPdijf5jUWs7z3JaCMhx06HAd
AYuxiEmUNyYGKTg/0NbNjlY62U+FyLZ9dw+y/JqG7tnGXAN5KoRzQBIsTtrRrtISuYH6MDZNVFuo
S9X5ha9YMGprEJlzTc1mO7O4Cl7Wy9pHaQGT17GWH7oWp5F6HOs6aKc3vBO+v95nb8AZ9m5ADWsx
TcyuO0qIBkJxmRobjeppqE32xiuMX45ZnBCy7nVpyejrVj9FEdhlEELHPQm2A7SX5iX67oTKtKLV
3QKtSnNvaHt/5fW/9vl5cN99ntO8q3KR8oMIVBG5a7/+3AZ6/+sXY+YUdauZNX6991ILPNr6IXRW
6q1rPZiPjHc9KOym7Jy5B1Mea+2qb9Ta55e7prAa1sAqAnbAO+0G9mlfT+/8zz+8eDC9IHIDGYUn
O9gCiwHSFQhqwF3zg9Smbc0uB7Xh7EdRH6thZ5tbMa41eGa34MLD62SGp0PAce7vu+HqmoFUXdFU
4AeL9qqSqbZ3aQO6Ym1qUTrC+fDrDp5tb/ZdwkWBYvXy1BmaqU4EiDSHyt8UJ9Q+f1drbhR/idOL
QcQ9hNgEZE84qywH0R6N3IEGVnVgDvwbIUJZaKHCngr9JIQ74V2TaXFRK0CZ/QfJtLix89uSjjDa
HFuqxJ1po2TIc6MIcEx39/U0DVedl9EUpp8pP2EKga0fvZJcoJ0hcDhEtnjP9D0ndh5xIMBiXgGD
4+CfXCSVpQIHul9XaVYk4dAoetcKB9/iWlGFXGtgZKOnomhBCsgw23XopFZUImnqTFNcIX3SB3D1
KvEGT/1dpuvTHg867WLgBETZ2ixuYVNZGRuiCJLXQG4EwMElBURb2IvyOuNWF8aLVyfPPNfGdlMw
KW/SnOqx0lxgcV2v7aGA4lpVAAmWPwaBdCfRdBOE1dQxYrz67x3e0mPJreKgG6BkR4WTI3c0Zc2F
BU0csL4bPQaUPHn1qQlxhS4t/FCjuRmWVmVfAtilIqc1msDgGrthw0giVVN10zDmYnhUs7LEzmxR
gj2CY3IWLICE68clXbj9AG2ytsS92e1/s9ZYyTyfWcIAWEEbB8V70M78RTBlS69iEAVmh9Sqg3x6
Meh1ri57DODXW+XMYTnruaB2jjyh+4l2W6ipaxKZV2CbDQCM7XnjAcKxgtw4M1iIAfAiwVWJRxdZ
RG2ZQRKlA9F1YMAYn4D8/roP5z4PdQowRqDRjFfp4t6vR3tqDaGVBzd9UOC9EE7if9EC3gQA9YHZ
9im/AQclPdeyqjrkIrS7R2etlHq2B//7/WX5mrMctPQe37f82I+Rf/x//fwl8S/1aWLrIz7vXhG8
29ec7ub7YnEUglQBPi+oA0gALY/CdixTCM7x8jA5Xdjy7oKQW4ToOPEu9FUhzXND9b6xxcbzVGkz
6tcltHKvPBwn5unrsTq38WYwGtIEM8SWLL5vUTY4HuAEB7DbatoGXVEHzIjWBBXO7Dvgq3Xgq/Hi
BMdtsb/7TBKUfhi2xJRGxKhurcbeJYO5wqU63wwAOpDJhlbncmoQJwrNtnJ2yEh3QKEhUMrccXvN
TfpMRIGsyvxQxyJw8efjaZj6U8uInjaHUVOB6Xexo4rYMq4hZe5A3iTpVZB8U2lpzkTMU4RQHzlb
A56lH9ssrAprzqibQ3ansQrWNt9UC/vbAHLswJphkoAbXqwE5kL60a1rcSAc+brAXquZnNk29my0
Mdt/Y9MsrZ/z2ieUSpMfbDNix+Pw2AzRGoTzzGqG6MhMiAGBGZJniz4ICxKaRZlAHKQcTz2Px7y4
VZ3mBdM3lRX+GS0Uf2cuCf67fBG5gKWLYkBvBsbDDn9WcsBn9j0sagDAQlYTMpDLcv3YYooqvcAS
g5LNGA3j2lCdbQCUQIibIDBGvu7jetI1nPD2kDUHFINEVOLP1wfLue/jPsd7EccX7vXFji+N2ncV
azBArrnrZLYhxsXXLZyb7PctLK5Z6DYYjZf2eJWkZZC6ZpQZaaz1P+s1BdNzXQFVGg4bM538E3I3
y6exGQdLHNJXke38NUvps59H+I56DGAZCEs+zgRkn1N9dBwBisPjKELT/abmwd+1CoTnfxtYTHWh
KO8yggYstjX0bbJiT3Tm96PminSRizMKBZHFaWh1glmO0PihzZs/pEVwb1bfD3nwAACwfK6G4PxY
LCa4uk2AKil+IB0QzUC7rYSFZ5bSh+8vllJr6F0mofoD6d32gmrqATmcjZPkO2T5Nl+v2jOj9aGp
xWjBcQ05ogxNjRAEUYHx8PXnz9yAHz4/N//u7Vl3kwnpOmwKiF/h3EtQnVqz2TvbA2jpQzsKODjc
sh+b0PKGZTL1IcLo1Ci1A9aj+SMPv+7H2RmZeeNg63l4dyyuO+Z2Wu0kNWbEEvHUthCOtzadZHHC
2QrD/2x/ZoA3VhaqicukkzG4GRC9HsSe6H7adXTlaXN2Rt59frH7HF1kZuc4+HxLL1w9bo1YQan8
6+Fa68NiuAyH9QM0s/ihYhuv3HyTej2fIEiR/XeIlpYqeA0oURYuPzhVCO6ytgbeODfbSJmAToYQ
ZwapfVxSZiI5zWosKVH1+c0A5RctT/I7SVP9wiJqTUVlHvJFBI/4A7RoFEAAvVuu4Lod+4HgpQnu
UGVcT9LNQpP2fsDGzg0NXFZRQnPvpSS5uYZVO7MaCPJCKL2Dk48oazFRLaNVwQZRHUaLhaXcNeUu
BUju69VwrhEcyOBtEoCggFH7OJwlg8YbRNFn3c/fjL8kCvoeT183cWYIAXj43yYW/fCoUeIv0QTP
Xx2SX5T+1kv8cPBjZqabLvt2KXOGu0OHA3p4BHy2JdI3Y5NXmRoe7r0GIcPJCi2QyzQGVeX+lmdv
WvH9DYXliCsZF/8MwV30b7RGjTioTEBJOQBxIXLHfxFvo7g/y5eg3gfK1OJO0xJPOSQTkDJLNqn2
W7nfvzM/fH9xpxXcorIaahzTlEDb8Tedoq+XwJkzB8t4Jp4jNgJLZl6F766aThZm3enabIkQNhil
tbDl3CqeE5qgjCBti+ji4/eRTjMAW5qKA/XDpL/QtFiQ3dddWGtiMQdNmlS6n0JHVCkRe506GJ24
zYW7/X4zCIXhEoqSJJJPi+Mt506uuyhtzI9sH6ez3DLrX2z5900stnzW+ebgZwrVyH7iW69uWwDt
iiSmLdFX5v3coL1varE1RFIW9iBGesC83bkqu3GGi6k/fj1kZ24EQKuA6P9bcvqkriR6z5+aHmmV
tooLspucQG/C5OfXjZxbwe8bWcwLH/AcTn2TQtfM/zVp7RgkhlqZ+3NtQD4BlrRzJhAx+MdVDO6o
AQOiojyAEAk+Hvs3tMt3rMWl+BtNBG5VF6zFzHxIp42T3X9rjGYaEGI8pLehQIWn7vKYyocGSXvP
YMdJItcBqdj6e9nSvw3A8QQvuTkBBU7hYoBSVjZjytiRBm3yo65XUkKL8cfnoRuNhxU4W/i/Twf5
pFfc9QZdHOGlHcJwVofv/NcjtLgK/2nBRZj6n6N8sYoqazCkURviCFpNpge1f1UYgc72VQFfje9V
4v5pC3YCs2IkJmZJhyd9rnitywZGKns+XompCb7uzLnhAiYEqpeQWEcWbblcMzgIZJMtjtlII9R6
gmzNEmYejnfB198uQEbEhWkWMjSf7r1OatUEvqE4Rq1/4/tR14VOYHwTovdPKyAKI8LCo/RTUM90
N29T5fOjxfQomfwQ4cK/GKl3LSxO3MErIR45oIWyq0KV65Fac7FYnIH/9AF0w78AR+BM57l6d8H6
zLVp7ev8KOglq6F0v2u7S/nN59zcCmhGf99yCK5gnvexlXRsHT5hmx9byTcgM1SIR749UmgE6Utw
TGf9/sUGcbMiG/zUE0eSP1T1Xfu9UG3uAMoUQCcgQQA9viUxXEvqySjznB3H5G4owur7BxS+D2nT
mWaGF+kSJ8VhL+b6ZVIeZSaixCaB1FbCkDMTDU4OUj+wl5pnYrHpDBvu66N0ymNnbbh27TSXPo3K
Nf/1M63MktgA5YEthyNkEa8ljlGWnuqroxbgXfCb+m9rh8fZFoBGgeoRPIgR2H5cSk7Ha6HzATNB
Lrn3muX3MA0OZLcyXGcO3FlWabY28ADYWApkU4jbDTaKeEfNpvtC2ZGmrEhIfzPocHUNRPvj2+v3
Q3uLgSszkfRNgfb6bIwdS8b6N1+F8xImULPHCoC3JwAoi53e68U00MGtjonYeAkg/F4grO8FIn/b
IGCgQLIF2gYATX6cHAKgpOVB//dovigVfl/3CDlwQPNnPBLAFn/R2u/OqrQ2UC9MjPrYjS+m+RtM
4a/nYBF0/vPrAVrHYQjGFYSiPv56vDbdrvTM6uieiAz85iovD/+iBWQ5/qYhcJ3Pi/tdD0rUhofW
EgikYFXm5Xno22APFWuvmnN7ZMYb/aeZZXFYUMA4GhvN1Cy2qjutOIG/sUbIOXOL45kBdiEoR7Dx
dBZzjQwq95ik1VH4v9mpWzOOO/t5aHriIY4TBXfgx6Fqyt6FMLOO5eoj3lFljKLLynwvtRf+mXDY
A2NjzFpDSzq/bgrNawujOnq6FhjdzvaSKOW/i6KImTYGGWgdiusBH9Yyj+dWGtJQAPiDaAIG42K3
e2VWNe1ksyOffhP/wRCP5vjn66V2JgTCbTK/+gFJMj6Z7VpZ3qVMIaZ2mB8aNXlxU7qd7OqXB76H
n37ffh5iAdiXUC8AXBph/MfpsiRUWdo2Ycce6hyEI38njJj433uB/p0wrIeZFgG/IVQbPrZSF1lf
jgKtiH7vudt+iMw1O9dzewflQ/jSosqHdbFoYkhLrXAFbrCOXUGOOs4FC1p106o1Re0zE4Q8E4SF
QC9BSGEtRkyZVgWE9pgdJRt+9JURIdAEoEgLHNnHg3Kfvr0eoH2GQhkCGNDnljojvpAEKKmqPPrs
oGO9FQ/cJMGIP3py/3VTZ7YujFNAI8PZMCM5579/d8rRgSH87m2EGu6TE/Tm969K+FtB9eAvZRXl
so+fT8YpaSSm5Vje510I5u/Xv/7M3oRhIa58ZABRcFombisr0xJd1PVRmlGZRLYbjUb8dRNLXtG8
jqGpAZDbzLlF5XKx/9N6wuQ3iOsL52fqhmwotp5kIe03Ut+W485xH/32Z13dJObao+XM+v7Q9Pz3
7yancdx2cknCj4OmrqWjIncg+5olF7CtX9mt/0c3wWCcs/qIzhcxp15npQDBkR+JIcO0uPHMa6u/
Lvgz6/zY8V4d/57kPEocGXZr+/hMAAcsGdAgoOnOBITFKgGSLDUax+NHbv2SzZVP9jCoit1xm4hd
qqa1rp5Z8whK/mb6AaD4xKJuhD/wdFB4qU13kGcMuTdAso6HKUUK3v7tpDvUmFo4QJkZD7i480lc
+88ry+rMkYLCHG6VWWYQ4NBFAJNz4VLLVM2xn7RbI8HWgHZnlGT5xkzJPWHmpmvJD4iGwpMT2gtE
j3tAbVO8adgI/p0EfNLIWR40pH79+qd9+mV45c/48Xk2kDFeEhlS5vXZhG11UsMtCrAzZ7FpYivb
6ukat+DTTKABXHw+NCpnypm+OH3IwFXXNB0/EcbCLU/pylSf6wqeaTMoAwJYOOc+biBn1EYz8yS+
bwS1CdhE1UTtWytes/rn14N2rifQhcJzeY4V0KmPLZW0kGSorObkgLwZs2zz7c8DbGvPpBnUPT7J
pw85ESVvsvaU22WkDSIE1GEl7/ZpE+JRayGrNyvwA1K0zPTYlTkaU+P0J5v8odUpH7Z6A22BY2I7
QWWt3HBnhstHKQVemJDS+iyeYnaaaohTN6cKZWn90rj79nDNdRqg8ZATg8bU4kBBVS3prTJrTg35
k8ak+vP9zwPrA0F7gNhAvl6cy7NwokcdsznBI/dNrgVO58bm/dfnRf3u1Ocdczo3J81JsNfQISv5
z09XJrIu77++iNWtQqY9lJCa00sxHrUX1T1+f2yQZcOZZgGm9El2S2tV2ePJKU5l9SzBMu8Ma2Uv
fF6os64Abn2kn5GLXiLfaptDsSDH5Gb+9TAg/Hf2yvpF3Ktx2mntt99niPZw80MYB29xJJMW96Jm
4e716qI5qQxpSSZDVm1s9yFZs7L8POtoByhCqFBbSC4tQxkIjft1n3bNycjjOo/Vyu5e+/z89+8W
1aDrZVuV+HzX7nP+UOa7r6f980mLn+/Aohhu5T72xXLRWn6RpQm+r4O3PtTprRAsNAwW6h4gAsS7
/7q5z6sYGBAEKUjio9FPXKfSb6WbToM6KeEGhvqduo+O+h6OCbcfMC2QwIN7HB5KMED5OGRqSinC
42I4KYDr7bqJzKevO3FmTgh0AgwMGb4PJOzHBtKkLYE06RQWMoh115n2/e9Dl8755/kFLMuiAxg6
MXo6tU9y0/oc0gjfFrAHrRJhwrzbUdH6ZPc1MVqOppvZJ5++2MUpZxtoAqwZSp2Zauw9bHTkFgAx
WgaH8BkaEULl1qk9EjJEsmVx5qzECWdm4kMbi/xIL12J1YY28tyMcvUoyFp14MyhNfthoYYyQ+I+
PVWtuuvgJ4oWeBYxcoOLZVNWv/XxQrNiqq/pS58ZM7wa4SY3c6HnFOLHlaVD+xOa4MQ8eZO+ozoU
FyDXkW6/Xr4oz8wr6EPtBggMUDVnLyvAuLFHPrYjmm5KVOKQU967j2bWVdfwT612Qw4eDawAzCPc
HevbpFBVaCYu2Tbm6NQXCni0oNQ01EmMxIFYZuE7YjvYrNwLKX+aPlhAnlZCd8TS0iaWmV28TUaW
P2RlorHASgh4IFVhenlgKfLmWHAZg5w7uRC0cvPA94ciKkD5iVVXaVu/cYZjNnTDURt959XCU1gE
XelqG2lwI9D19A8X2aZzizzIcyhKC6HREJWRJuxTqKVO/mBc5Enxs9CgY8il0wS+RUvgVzPxmw5G
tx+aMbuqPIkkbWPmL1kFz6cgG0cTK1XiRCxTazM18JYNRWa/NEzaKKO5+Y9GSIcGsC8+GZ56LFVb
R5M70Sfmu3XU5Ua/sUufgK5UDWFvJNMuL6kegG5EY55ouOwkfYBre7pvR02PSaf9nEbLa4JeTmYW
uKnH/mjjAD0vp89ji3Lnho/GA7go9KHhXNsZvDFDz+7cMkzLCfIxGRTsSNwFgM0/dVT6PxQqfm3s
sULfGrx7paJ/MvxqCIx6NK88H4MeVD5ImY3kw3PBa7cJ3Nqe4IHJ2MPIazysTM1PLkYCJTlmFsAH
5AqMHq+pWBlVFfEOVmcqVFCAeUpT2YPzNU7iyiX1+Jbr/W/epO1G8PalmpDZCzKipQYEbaBMF5S9
96h4+Ti03pM5TWMWwDVPP0iXYnEV0HCi2phG+lR5PGB9OviB4w91E3aaVv1yvBnHkyZp2LdJdcyR
ZdpZfnMPe58X2xgOaVVkZqTaIc5b/bc0VBMktTPc+u2kZNR6nV1ft1rdbVVT/SmV5SYbIQ24Kre9
fe/kvejChMN8NzIkUUmQ9l7rhd4w5idljj8qR1a4UTRnQFJHHWmTvxjCPYyF5C3kcqsfyuBvQya0
QNDMCiuozwXKTlWYWLkb5DzzNi13mgtf6xwS5zmvIJxZZCzSYe93JacsFwEn4sFyUgLiW570seMU
+bYupjTobckjA/6rfzgd+AWl7AHkpzTQa2qBCpc+QSqSPDqVWV+MY/tLOLLtwb9Lq0tejlrYSful
S8nkRppLWm/H8sn45XNHC8xmNIsnXdIccjeg6zHVqWDitEY8k+dRmeJ9i6rWI8TOdbnVYH7eXUKD
q7NuEx3yzVPbTIGwZR0NCaHh0PtO5Jb5H6cQVeS2RSfj2rPLwJZdXW68oZ+wgCBOZCp9X4xErwJr
tIS4aEdmBW5nG6FTKBFWqRijtqytvWuUdKfDnStEKkxGOhArZgbndWkNP3NGxNYpWRqqxLLDrCa2
2rRtY1sQ4PF+EYBB2F7R5prWDbuuFE4fLIjmwWRsPxbaoXRrrm2nnlcsbC29D/okv0+G8tnwChw3
wtQHO2J+V7eXjZcXe7tvYADYVbQ3As2oq4AVRQapIDcV15zo8HGjPlUPlc5SdSFtLd0pm6enMXNH
LWqMjiPGguYO1VKy9aYkvRCSVXlcaG6XbLE4b2mjb2UCDmFn0h+uDidh3LFN5ChHha3L65BkTQpq
Ck2KG8EgiNAMCY1U3/ciHm11NaZQyelzfQcx4Ms8wwIse8fod9BX8d5M3JYbSDzrb0mz6cpND3+c
WE8Ulj9UmG+HwjITKKODgFlJ3btpcpPlEa3t5slryHiPuunPrjD0Kyb7O2h00l1VsfGHsOsMR0ve
ZiEMIIw2nlQ5hCU01/epDRBraevDayebZEt6jz2AW/UwVcUzTMv4hWcKe2+WDtl7AqsDW1gLe7tP
AlCAZVBoeh4hwZvAQLcaNxPE6fcaTbTqijh9PwQlm35yWy+0rVEylpx8yaBHq+QYiLJPx1dLWmZE
FXSsOpz1QZlZToSaqhV1jhAQgZf2pIelU/vgF1l+QLzyrRdEhaXW42it4LF10diUy9++nBLASu0M
uoROW3hbS2PEiKRQim6GakoCCWW4IDcdhQt7OIgp5xBWajEL43M9ll4EYG8ecHNiV+nU7FuVyUD2
JWwQjPKn7yFflfHsVrqTGYFySmLbzrwHXUF031a9FbQW155xbfwZrTzXQ1nXXeSZY1MFU49IL6g6
nfMtSZPc2Lq4/Wg0gRZLt+NYMazZDPp5FGqHRoio2cb6BQNg73rI1RGZDBFQNbvC1cKphLmoUVVB
nuKX6YRhYZWKbGuNmHGemV6Yd15xTQbKghJiwNxOALTCxMgevwf3c3eCA4x+ZzZpFcIVFXs0mSDv
FAM4VW74qJuxndMEqzVpT84wVFGTcHFIACwIkWAcA7uc+oBkQ7GHOUW6LQfIW3pS/RkxgiGuWR56
KORBLZx02zkxiZ1JVEwsBRG+3EzUsyiNfKMbxR1gPElcaYV8xuGnnsFgHiOcy/Vl7WXt0QOTGGeD
a4kwcRW9Mctx+pFnZU2utc5QL5DOMIOpaUgI24o6zKSRPDcNezNax944uQ2njJnCqzdqDNVU6Jfg
MJdb3+1+WUQeQVR/NLklgIvRvJPHC7LxusxpwnwAFoCgtIK8jJPsDNK0UcKzOkxtPQ+txDf3YwZV
T2j7thc4hedgyatjmjfuPS4wcaMI7S5tCjNzamJ7dGbtFiHDa2urqNVtE5OqK99PEIVlg2ciPpVT
UHmVuIa5q/VM+uJJml72qCTIgfbgiasyNfPALApY4bWIlrgrsGEGnbp33iR8DhbOQIK0INWvVupu
hN+KW7xtIR83+WLOs4526JhZPQS0hwLVjmldG2pOT+VtbxnZG2TuSIB746mBBK20WL63J+6jJCv8
iW4Na+qbEMq0ez13j9RRFAvZKAPHbp5TT97xQtQ7zYeisUkzyD5eefYQNXLY4MjdNm3XX1BHsyJD
G5yLcqxkCP8XETR6b/abvPZI3BjTjN3CdU1G1oZmBYvezmY36UTSOLGyJh40o8e/aKGi99q0Lgt7
vzTixNNCXfYqyh0S5ZwXweB7E4oGwx8yGj8VVxu4V1ew7EFdgfpbq/Aikdi/UghNgaIG2X4bvomB
2+QQtysYMnN5FvgFZEpMh8sQr7vpmvf5iavsNxwny83AQdnszfaJUJGHpek8T6OdX1Jp3ypiZhEY
AX9YXXk3Rap3v2AJpu9zL+nuJy9JcPZVAB9rqnioUlnHLNHHXcod5cejVerFddoVAhBrP73SMeyb
0oP7q+eq2o/MprNlQGoNoVdBbTdWuh/rHu42u+pqxG4at1GYq4offMTFF+iCZCdLl8MYQrCJvA7A
3T67ef0K7tOrSp0EyoNZi6iteM48dZ9Af+YoGomgL8NBs9db2fOopE6ph0Whhib0cCP9GrzJ2w5e
0b8idmgi5G3sgFk5qjKFbEScpZqI7aQcY1DoiyvYCDe3JlP6XQsB941wuI05cCgN4cvA/IDnY/JA
JQfCMTHb0t3Lzq3NILX6aYpSVzM3mqn/STLZ35Zm9dA4Dotx7uK9oEMyyagggwzoEfBTvcbS17yF
OB0MsZ3Gi2H7lm2hz4JYAzCGF1D76yu8GVwcFRq0EveVxYR5rzFu1buMe1a1cRDYhiVU1Te0FDSi
eXaPEuGvmiLEq+0iJHY34gzs8Jjwpz++30uc4TZOHRe/HiRLO2bUo08AqHn7iZtFPBSwmxmxr0/S
mRC+10K+5KYt7zVLuxVND9SX70q8fyB3XLXgc8WQeqw3vMqMe1TZof4MSdG8gO51BZmEK3NkVQbl
5R6SoohMUZqQnRCIFyH6mSodLmSd5jz3mKDnpPTt9NqWSCq7AOTt9HyorQveGzeovfbmZdOTOmQW
lD+AKiZdnHkNMjzpiGoMfHKsG+HkHkzgyjezsBHLVqO8MfxcBQL+j5dQjqhFkA6se7AS2l4g66JQ
drZNrNsK/hoSkvPqEsYAgKPwkmZPg5N6AcTfMQ4AKm1K/HuYPRmkjn1Tf3Xsieqw/UH8aw3eHZcQ
O2qbDJS8dspDmhb3ugE9TSh7nJguH2oUOy4hoTdFdgpxvtH32jDJGLutdVaFAyqhT5VT3U08Q1Sm
g1nidDq2c1ZnFwZujm1ucG+bmtLEXiZe1PKmutT9Xm+OsBAzA89KRHWdqkywG1iDH6Wjv+gTbox9
kkrLOyS63pRYfR2k7P+HtDNbjhTnuvYVEcEgBp0COXpKO9N2VZ0QZZdLIDGDJODqv0X3H/HaOMMZ
7r8PKjqiu1AiNO691rOb/LVw5cl08kcb6ynGK1HPqenWj0HeWXVo2OP0XBM53GK5vQ4K5sXQ0wFb
XNPgl8qmZxK8lGmJ3bA2TDDiXeMXL7kZ5jiw8hDcfgQU0s4t/TjxUQXYY/j5pKr8FzXJIJTEuU9S
7q7GsX6quMyikmNiFEH31qlZ8yyqZ6IH3P4n3AXToalCHz7tTePlZdQ5KC0mB2qecAp+BMM1ezbt
1P/tuGm6n1yrwV7aAdefD0l1S3nroQSn2xf7HAWvVjkkB9fSzlNzbU0seaiCkpbx1PZlvZ2IfOhK
T+jrTPDSOuYeLnUpBZ5D6uTNUuOb6OWVangVd17xe/Sno5WCf7SqfGcy1zitvTgAjYRFA30pQgsI
fIXNNPvjvQCqoMAvgc4OnAHTq+orfPGpmuwd7SsfRcpIs3Mr8wW3gBdCJY+qcixCtzBf7A7+KRtr
UThl6AzksgrklYcUfdYk/dMEVU00Bhbqw8hc/W0IGKK567NobP0pR7whZdd9qeS+dgzphELX18nE
jIgqXoGGMgj3QTDveahRrcjKxsOQe36Mmz1uejrjWFjoqTWTZwPcktB3c7KZsryOxsnJt5MO0nXF
E4lfljX3ni4VrvC1hZpOCW9/wanRx9mEwzaup2Cu9BO9LjLGIlOjxKGYcnUy9JT/FrQuf6DEYqm2
CAa1dxzq69DGzqMi7ZPjlPDgsYGbZOvrNuORnZriesQi8VgLlmGGe20PBZ/pgUSX2s7PGvK/3WQP
WsZJZfjNuqwKD0CtZu3WpfmM+7COC6i2bhXP5aorqg4Fjhzrd171ctwqBj4GLlJQPLJ5pTCBxaW9
2UQd7AWbegh+oOeTECcT3NkCHFnHyTxVOdFbkeHy76ttallrmvV0b7a+juAtz+Rt34uWgM8qp5V0
M3ufdUEbIW/dxkT3T4iPOlvPsH/SFFeqoaKPqcKLOcIFvMa9Trh51EmPE7hgr35X/8ThzF9NqUN3
ugWnjiLtP/hCH2uW9v2qbc08ak3d5pFhAjbcOEkWtwGuNv2YvPhSJZFr5EXkkHxb5PbWbrxtZYxF
G+HY3KDK0LRqumFLvXzrtD8CZ9t7XWiN7ps9sHbdNbV15aQpVJqIu765CHz8Tv0eF/HSZDL2cpqH
Y17e4d75ZHdMrIRSBc6eHV9r6nehkF1+TTTiqGNj/hyNrL4CgMYvYp3Uvy1j0husq9m2TSfvNiFE
34ukpjGXxI1B3DoV/fTKWeVu4LYrUUvOtvPrvOnzCMYraoDP4gYnRYenuulNhqU4QcQtz1QsMC0i
0Vt01+RGEXNXgUeWYGN5zXTp/sSGrKvtxPkrovH+VQ6Zz03GvCYe9KBABAzI1RTU9l1vFQSxmsIw
Q0USYIID4we19YFMKJrRgjG0qnifXWubcVycTYBpZPk3SI231q1ISAN+9EXOwhqH5hjVY1+SpKRh
nkD5lEyZv2Nu4Xn7AbagJzIh3gXsQh1EqUadX8XaIIhcZvUAYXDA1plb4xxADRgRk8IPpaXqrdPx
+jErGZpK/WdFbRWrPLAetHbqt0w2QJ4mWDixHk7TjxrbwaZ3cLtdD7gD3reejYuj59X1a+cIO9Rd
89Bavb2ePOXbUc9T3ePyVJ5K4Q177LJI3Y00H65VnvnrQdUvYFvAokgkHxFja5PnBhVTw0C0xYq1
Br1Ny8aMBUOtLI76jT7KMBQDQoT0FyIAPGJ90T1P0KLd4SfVI65CMAmGxoQLFy4Lwcqzm8wMRZn4
a52MOjIlJ2skwp/Grs3eKEKeh1ElzxJb0VZBuBrBLWepqB0MZzUl3rOFmF2OxTjyeq+30EHiVbZ2
j1fgYFjWBBVkYl0b44NwOvHmz0qGLNFYBSlzfvW4d14ZU9D8SeT82U1ywI/v4qFNRpyyESGLAfVQ
K6iZmlNCcae1FH2wVZpEilR+aDsVZmNZ6DAnGYkGrDpr3lYD4pq1jX8FzvAtIIX/DOEdl6G2s/li
YQiCYeQMA9ZXXISdWvNt1hmQsEHCDL1CjZjUHnzHYUPMYjygJGFwQ3RmxGPhlpt5lXjoW02nmJtl
EKIIhkJgYYIUkjnax71CEC9qLEdcyL6eSy3A32fNSQw4FZfatLomVsL06Bx99Tz5K+VsK/39vBU4
RlAgoFoMtA5kkY0RfoBTRSEcJN5ii6O81gXV2JlsD4CCQMRC0oV/loouF9EqJ+1K5wguWedG1iVv
6pnnz5liyEFgbqBIH37MihTCTKjoaHDs3ResnxcpxGc+wfvnL/WbXudrhNjw/LxWiA5tSblD8ZPv
d9KHRhapHatlY5CWaMTKrrGHGBeSR+f6CMIJwOOgDoRveP7v7/LRNgI8KDTm+VA7799YsPs6NfX5
6a41i8+hZ4HRDnbdj08PRuoYIFQ6R6jJjF1QXEh2z/qOj2mvj49f9A3ubsTuUjzerK+pv1PTTo8b
X1ySHlx6i8U8QFQS+Q2jd47l9DoNp+zl/6+TFsoGu+5qhpywc6yBsr4pnQtf+GwnIQsJfzYynp67
+AaeKkovw9J3LM11IMKxDslbRb9nakaOHpBD5M+hn8P90F8mOpPaAgUJIYdjAQYIHauw/Caz/N8W
UBUctRpB9kXhqo9DKeNdWWScukeCMGRGVkX1XQvf/ArvGphzrO9mAnidE687NCAdVEsK4sS8pPc+
N44g/PfhMYDp9FPpKKNRDiJMNjk+IWYWeuAWfn8ggQcBiAHyzZ8dfJoGInNq6R019kEc131tXGhh
7oPFhJtlGPj5UG0CrbzoIykI8qWk949K3wIYhhLXetM+0PL7M+JDM3MS/92nMAouGA3QTI10Qczy
CyqDMzMC+XLTnfHakEctGQJNhVhHmlY+TsfujRhit9gQpIZbRGC+/iCfNwigziB4hJw7gLVkKeXr
PRAmi5riYkGm7Bpg4COyEcDKS3XJZn7mlWCFg/cKpmKPfFJHsRTJaVsE5tGy3gaglPWAqyCyzQjg
XninMy1BVgY5tD+LsKH2/vhtdIaq3xh847EfbdwFGt2qK2gK7F9CZ4hApkHybQ0hCquA5wWJMIYd
kCcfG0RWbYTIrSfHtFuhxkh/ie/+j7NnMaghSbUhoYWRetbPfGygdXxcUSocQyyKCB0KhuZRkeUB
xMdtdzMBjDeERVFbRYy0DoPo09I7XK180C6s5mqyArFDtjF7sCAjQO2VNtsgwuTf4sg6XjvFaBob
QKTknYWE7K0z/Bqr60z13lZYbr/OTaZXZQtTU2bWPmp3uLy7MyefrQbXNF66XFgPnOPo+fW4PPMN
4b6dSSdzDbtPhSyoP6amN7XOMcBaSvPTaEPjMW0Qw/u6nc9i9tnmi6aQ3cMZAOPmY9cOAnBcmRHn
qNwsdPRBouQ1Qlpjh+AUUt1suJZyYxc73AERZL6wWH22KkGahkHqYWOay5GQxVB15qBTiWpLR+uu
893QLhk6+LUmjzRD5Z0aRBnE2S5QhT6v8RiqEOHAb4OGP/GREulVgT/UyTFlbJMYxvr+6y4983x4
zOGDAOUQ4J/lRuuPps69pM5OTaVvS6vYO9b3sEvYaGfK9/9amAfPu8W3QnnBznbRgkRCtV8Z3rcV
kHg+JGSzlMybxYMfny9cLy1QljU7cY5TQnTRkXi2hzwYkTDiIItbeuyorKWZS4GvbkMFU2zs/r98
gncNLBakLhlIPTZooEY08mTaFxbYz78fFxaAGCGrNc+UeTVVnzgVQmNHGBFF/Wu45PM/+3x8AaAF
56vj0lYgLGb0lU6MY+FfldZGX6Lyfd70oDv9Z9rhvA/vwuL72kYfQH3nilMw7Up64t66/CZpF0P0
YxOL80E5NK4J/Ys4uUYMM1bBvj2J6T+OWbjycKb9NMlYYDTCLQNxIuau2FeXSj6e+QKoLAmuMiht
JjSTiw1H6TTXxWTwU/maQsesvj+A4LmHvhELBNa+JRNaNIVdNCMVJwfFJO2wev7uCjRb+v/3+MWt
2lat1/sKjy/Kq0DetP6Fnz+Pj4/b8YfnL5lmBClEoQieb81MQSgT7BCheSTNoyzIL1wgz4xVRE4g
84Z0Evbupdh74J6X5rQoT773WEkVDsPGumRz+rzZwrrzro15NLxbT5sCJV1LHM9OxqrWWahW1hy2
XH37o3xoZLHRBl4JEEKCRioHZXb51VR+f0rMO4MNazHsdzhqLt6icZOh42V5Mn2xbmtjn+Ry8x/e
4V0Ti3VVd4lXJklenp668Wbg397WUHTGgz0VUxubz3JZErlqB4bs7rEQLz1kV/aFs86ZSQ0vG1TY
FJ8bjvvFZ84rqH+GKvGOgxkDOG1//wN/ePziAwsD3lsI+72jyoZ1nh0rMV6Yd2dfwJmptjPXEef7
j184nwuKq0mjg1poG/2wcvWFFubfuJjZEA1hX4NYGeHEpU2YJ50FO1vgH3W7hrzNE+tErb8eQ2cm
G3hFuGMj7PfPrP74EhW0PDbqJwdHl/oR4beVcVWzNsovVSw/01m4PMKsa7uwDcKm+bEdkNLzzAlk
cGS8vkr2xcVT0plV8EMDiy0utdO0BQ0xOIq/UBWldO1mEeo8+5euAstDMpwVgIv7AEgBC4LLz9LP
ryySdPXgG6fex3nMhsDA3hvyyYdJQcrdRMcYYi9kJNILS+8/foF3o2G2jOAOicsBYke4tS6jv2Wf
ORZLBuc0DtCVQHskSMggfnik0+hsshIJ3TapnrLe1W9JYcs3XXn0qqx18regXrEvE/MJqoxqXdjQ
8hnOBKy4qyBHcwxcLfqmA69jzNPgIe0bFlFpp3dB16EMT0Z7iKD3yongJ9ENKwAreDQAcTfKulvR
rKUbKCDqjSUdSOsgOdx1EKo0oS0GSNMLKvJriEzTB03dEzyilzBuiyH8b7+gLBc+CoYwbtkfhxaz
qSpSXzmnzL36sanKa/Hj6zmyGLv/NkAcAp+nf+b4kXddD9andE4mKjtBWN+qS4VPLrWw2Cy6ooen
J8UrEPnT2CT/4QUA0JzDdTi/4hC7OIGkJcJoVWfh8cTYZDzdXrihOGc+Adx5sGASWCLBWF2ETB2d
IY4WNM6JlYW78hMhbplv1Y9WX7GD6QL7ZLgT+UurhEN4AbUjRKXuDbLRSGcp7Xdr35HuvraF9+C2
ZbCVbmC9elrfJGNebE1bBwjOGDxuuFHvAK23Ntw1jO3UFwBmKzNdTajntVY9FFUKNgMI69IhGgF7
hWJzqrqwFtL80zQYjTKBf2IaB+cKsqThe3v+PFCwPKATLIQTMVSWew6HYzT1BnJy7L/0N3Oevh6H
i+1gfjw+oGkReKMAmF1uB3WfBLQIEueEmGJIoDkYhj204F83sixR+28reAEYyAIXmbLFSxST3w+C
MnLyRz+u8k3S/aAbhegN+QUhHsTfThWLt1nj7sXF+Mez7j3/l0Kg3FAXutOaz/WLFW/Gw4GbiXpn
2KUW536UrEzycazIyZbVTdvkK03Sg1VP0He5V2Y63ToJZE7gMziVtbKrS0XLz4zqD80vZiVkRVLy
DM2rDiJKEcKtY9RXjEyX4i7L90ToeTZOohYCApEzd+jjCjZ1kroJZu8tYoV3BtgmXo3FXNdi7eQN
X2ku7pog+zEYK6sTB5Nk8dff3J7n5/uOpigA+w8eBCFDRCqXC4TQDu7oiK3d2XLqbypJIZRGdV+U
Ha9PRWPmN04A+1PKBZnDefYOY6eHShNOHIGItmtuZZCziCn6d+q5G3PUwIJaEAxdr1V6C3n7pbPX
P4v68hcTJFvnweEEkMB/7DKzVWLwMie963rDXWWD1Txk7TDGiqM2o0L88HasrTLu2tIPeeohO+Gg
WhYEr2at/mSlFBe6cDlWUOMNU2XuO1yNUF9uMWscbqIoX5Fn95rZ5a7Wor/xrcyNcgk18pR5l/JH
Z9tDbgctIgiLQoAf35+anSxaVvH7NI1hBmu9ewdided76UhMO7zVu1YWM4Db9ThVEq1YsMpMwFVd
8i8ul7RlA4vP2Kp86MoMDbQJPA7+o6UeWrX6enR/WkbmRnDBmAkdWDSR7PnYV9j50hbmL3af6fFK
ZNUtMZyNj9paYS3l3eDYa8tN4iRLDr4Fq0EZPH79A869JJKJ4Anh9IaVbPGSfR9kEBmZ7D5PZcwy
Z9P5d/V44ZBybkC8b2Q+Yry7NaPsn3BQw5vd26gi3mUcPj6k/Yx7Q53+w9tAHTCX2sHMW5pzpasp
5LE0vYe+9SXNqj+eB9MTSnl+3cx8Xv8wweePFqCWIeK2Fiy0i06zykFXWemk9xxExFCmCsxICOgy
61jnGkko529jXVoHz7VJXMTdgcLAcYku2sTnqVAMmKf31Huh7pZnpyLbk5aGDe1C7V8qvXJuXIBp
jqJ+FopawPX68ZN1FWxoTDcpijXsrPbE2yccS77uxfmrL3sRUASkTlFlC27zxbVLoDYugn8Bu4ff
KbCOJf9ermleIHxcgNFdFPAd3O8+vkJppdNIIVg9NPDNWvNG/b0owT8NILJrQ7sEUQo0Fx8byMtS
GnZH6KHQK3PtX1obzvQPeFVINoLHh1v8sniMFdT+aDGXHnJ1e63c//DjASWBoMNGgRqksD/++MF0
SsusfHowUkQHnnVxYY6cmfMBqEOodIQNAEf7xXjlnsGdMdXsvnPDhL86XmRTiJy/J1WYP8GHVhYr
C6NDVmqmsHzl5QZeid9+K74Xa/p/TYBVgfArUvHmYp9RZoIrHKSRKK08bqAJvWrhffx6Jpzvq/81
seirgoEKOw1ogtl7x4gDeCXLTX8pm3VmSiO6AUUBAioYtcvyf9RRdaNAjznkAMmPDjCYu+b49Yuc
GbLIdmD1xWUAM8JbTDkrSPqpBaHm0PcRabcQHn79/DMdRectH8dQaNg+SZAKMwvE2JuYcdWbibJg
Jt3Xyo6AKfy6nc9dhVEFJKIF0g06KpgX43cb1pAHLoNRjh6m117c5U9SfXv2oQEXBe+x9eKbOIvZ
B+tl2bosCA4lu852jfftMTuHgGZ9DcSgCMgsBpRldMj55XZwwIVyvHEv1W341D3AtiCd9U/OGbWa
lkfywTWCJM8a+yCrK/Jm6yvrUinUTwMJLYDeAcgQ+EwzCeHjB2iNIWlR9JMcwGeKSQf99fQ9hRBq
HJn4xOBsWBhOM/H0YwvwwQVpyy1ywDVdFbsiuDBUP98C8IUxzQDYR0AMF4HF7uAqproyqadDmssY
TmQc9Te4vYZGti9hzxPBbTYetfmTuas22SbNhSHw+WQ5tw9s6FynD/Ke5SlcgRjQwtQ3HSz3gbQo
3JW4oGhdTTBUICZ2h3LWuBGx7x7KMe6QHkH6BcFUHGsXR39tGYiygtl38GAsNa5Ef2GBOTPy8FTI
fTCoz6hYZc4NUsh6PJjAuskb0u2N9LvHBrwCNkXc6S0cID+lPFHXlToJMYdDbv+xnAwOxrevF5el
kGIeemgBlZDwKigdv4Sf2gxqcNboAYO7DbNeQ6ES4QKj+ztjOgC98dPl3sodUGO8Y9uv2z7bfzON
MJhprzhZfBz1SLFXZpXVw8GR9EmN5Q8xekenvRT2PDN9HRuHLtD6cXvHVvCxmWKEghBo/fEgUVd3
pau02uYiv6Sanp/y4QCJfsTQhjIAQwHC5vll363SGS2MTnFjPAQOTD491iLzzeRj5JoFbJwPX/fc
2Vd619hia/MYHCtlzTCdO7gGihiC5EsrxqdIx/w+yOTPWw/yNsv3AX0O89lwMbjpMchhVvLyjWx+
1pYOWzuNipGFRbc2L1XSPduNOHwAKI1B+Sl0p+CYFQjtjYdUdjz0lHcaIEcRXhUlrtx0uXlhZTrb
k4iOWBAUAG21hH8Js3F1Lel48OFWE2lxPTndf2kC7CcwCn3Y5ZdH/3oiFvNqZzzorv5rtsneL4LN
1+Ph01Fk/ljvmlgMcZw+OMtbezyI/rdVWmFR3g1lHqbuhVFxtrfetbM4ipiZCFADG+2U4GjQGs7I
S3X5zrWAANtcOgVINpyoP06jFIshh0MLLfRONDBShIMvL1Hr5zDhYq4iSzHLJLCuAum4WHjMsQFG
pLD1oe1gzsbxExHTZoBxt+S0QwXxNG1gTq3yK8qlc8hTcalEDNLCnxY/f74u4CoIKQuOkEvxoart
0YFBfzoYU5+tu0SMQDYUPoPPw2rhsxIofhNgZgMFcDuJsokNnudx5dI+EjBVgCUqVTTU3RD2XjKt
agUqQsDgUppK4ABgJyrSuYxVs1UQk4U56tMfmXTgoZF5u80KO1gx3ZFbMmrr3hmkE/fA7dxUQ6C2
ucWenLrTzwVxhj/CLejWZZnxJEbyx/AB/4ZSgz+gLnux6oaGxD7OFpHlaqwIQflSSws+Gcec6iKW
lSyzEIy1ZDvRulgbsJ3vmmzwtoy0KuylN8W9p4srmo3jqjHd6tHvQJdBpVWykmlr3CEfasaODVyK
ViOcKGld38ipopsJQeJ1l0t/nyjY3UBYqYFRAM0FnDoTGD9TrybeBGmIZFsGHalhRanwgoegLeS9
NtvsjhI4NAlhf6vAhG/ObfO7HFUGInCtvShBudSQiQppS3hzbwoH6JwaDv54ADcmbuCKW8m2/80d
mLOJi/rJbTBaMXbyKqzSIrn2mWfeFijo+tAV5Joh4FjDOziWA/zDSbHKqPBCYMfZzmP9CKOeuEHc
21ozz0ewjQd/XLeY4oy3GUrL+4AcebQG7og2K6m5saKyEz9KeHJjJkUeDW5pIl6G1HFIvMG3rvss
e5jB00CWDMk95/TFQa34bZITI781YaxCJTUiU2BN0p90bLG5A5b7w5qyQAMZQpiM2nb6Obbc7aLS
Coo7IzB07ATUfkF5o47EGnP3VxYw86fd990KrE+DR8bo+4/2aJcviV9YJ7ijq2uzwGhsbPrWmmX/
PDngdKBrjhgY4yop+rfCGIzjVOGQNkzAPVUKFfh2PZBRs8W69WLiZkGIsWhXW0Q//6qSe4/FiG5J
geiKi2BkQMt4KlJwbW15n1v3qKEb1CGFIfWJGl33ktWZikwjRbSvtfXvpANyG6k0I04QUWIR91OA
ZIbcv3EaffSNIb1qMzWVdzWRbAN3NIBVQwc6E6M6rDw2xfi14z6re7Kyemzw6TxSRhdAr0GPB1j6
1XYU2atwRv6rZIG8S52pDkv0yCNHVsPbJXDar+Ho845jgg8QAovB7n2AP24Nq2SnvKl/2X5dPHe1
/VMkHq7HGuhihbKbcOyCEAwL8I/JGNw1vtRwhw6mz87Y2xFkZVYMi3EfQxxcraHWCuJKmD9hGXNd
cJk6KLYyWUe4juGPFvlqlvf0icBdj0lSlLHJnG7lD2b3i2F61hH1C3ZDml7iRQPU4AvgUx1ffP6i
cAAA0CFUzhvL3Ql+WyFiSxcSX7rG/+jCoe51Pt9YBe+iQFMVTyjtGbs95eserImohLcxwg3aWjuq
bXZORQmshan/2BFAUlQGbFfORgY0gUOiEQMv1FMCmx8bzKhOKsihK+RKW6kNOHQ9mLNhk4czIQMX
HsXvmudOEeMFTkEVTgTGwMKvVWRnuXHlpZneTHlQRAX8nqBvKTPKXF5EdiehGW0y0h39HCwzO8mC
DQpVVVEr/eGvwrn0qsX9+UVWWb4DasOFr7gCx84WQIaOMFNtsfqYUeWmOs5NZT0BhtJV0Vj13TU4
XOLFNXDsCTPc5COHt9OMrVN7hzfuptaGv+Kl370a/QiL4xDUVmwoQB7YqAOUM09R7aTiAPcCqwP+
RitOdtFnmzZDllGhaOGVgvzifkhkjbXcgPkX5riIW9K8lYK7a5D4ugdYU8d7nncyln2ADiwnL5aB
qA7K6L29gTp2214a0wpAEPED4IZiy8fRgtcRFKo+NwFfzapqb3MhMW5MrsLUCvKrviAEWKaxRY6V
/QaVqYx4Qu+ZYSUxLGB/IB0D7UiXXUjy/BnphSKsmAHdOzDjsQK8Y20aQNMYtJxuhe7hGA1AjhFN
g90BDIabrgFjAVdyFdr5AOlQDz5eS5JyBeAX6hoAUcD3KP09hYLA9694L9dZL+TNZMMWblZBu3Ig
9Vs1eT9GqPBYxak7ki1jprVOSkZXAzL+UcMs+QtbcL4aU56tpgHXcN+oYfTMDL6qBca0qoi3a0Fw
jgaPQNxhoPhhOlj0xmssAZp6l646Sv7m1JuObcDah5rXxaZz0CzOLy5qvABfRpkYnso+9+NGA7gT
gFh5C74IeFKSmztBk35TG129Sn057Gmf6VVeKG/dwhYMOoHp7lphDpHRCm9HIBk5ykLqyOgskDZM
1sR+LfuoE7698lPlxVOBBL8xQgsSwRjLsXN1LGY9MHngzpDrfAyMLZwdxtZNfCAIUtACaIWiWYXG
ojEaot0Dp2etAGcTDx2nbOPAPP7QVnm9K9pJPjbt4MTWGJD7FsSJFXazHARz1f8Wckb1BWMTUgva
e+72GsQhKv/KMn1ta7s8cDh8Q5uycuUCWhuKmpa73E6cGFjA5qqeOQvOSGEjx2DG1M76IxlI9so9
yWPVwqRvZ1iNExusSD7JP5XrdCFURjy0LQy3QVTWFaZuEiFmba9nSt/GhyM9HPtg2kLOAHxNErCY
/3PGLJopdKac7PrSULe4R3pkjzTkqMOUg8fidN5RcFbvByAIwH0wMXa9KUUxgqpaQRDu7WvmqHVT
uH4YKLu4gaGXRV5XA59XuQVkRThqpT7y784AKFvCyp+iNKcwIRMBFWTGCsKXttYBkSBV5kE4ll4H
SL2sYahz6aoegDUpG+81mNRr6w/+T6VQGyBxMyx90jY3raoA7PAgrRuzOtn2bU2u+Jgy0AvTbAMO
VPUkJiOJbFf2G5GXTlR0gOc0LOOxCT3Q2jWrdlNCQHKtcIpEx6sqHCQAG22l6AragnvJUuqGlm+D
ONS07iZLKqihKg/kqnHedHiv2pjPIErElMhDnblYrzMwDOCAh2+fqAysxq7zgcPpMe+6LtuWcFce
JtAVtlUnu9tigljCaHvvtlE4GQycsbuqE+ZtW1ZpDNGUseaWoTeVRup6hLrFDwssQjEiavWaiz7p
Yyl9eRxt9pa7VZQ77l0zM44smepnL8jUGFWT0f5y/LE7WI0Uf0jdix908tjK5fBYazN9FZYAC8jQ
+LXJ5IDPQZ2oUzjX2qiBsq1cRdeA05krqARBBlGdH7tTMKx6mQ1RUgChr2rC1tzw+nBqNNlSC0jD
3LAw6BA1gKe8+jlW1MLCQYu7gEw8dsoUIjEywdPt1UE4IIS3YqQyVgMomjzC4dx096QcJ7VuNcon
lGpAAe6UPbOJpCHr+xY0iTp1VwRJ7kNKuLp2Id/J95yioDkOtdAxIcUuY05aZ++2tLulzP+DctQ6
rCuMdwKs2BroVBxONQu2CdXYeQrshFleeauRq34H/Y6E8c9K1z6ryp+ODVQSEmn9ye+NfN911XTw
DJZ5oeimrrpq2eSaSA4nTcS7bsKxG9KMu27AmpDa0xBJBOWwq0CukY8CxMfcFYcOgj7UHyzBVkrq
fJ0inH9dDip4BOQrqSOOK/oe+4vgYZ+YGkhSK8neclXKAzH84piDY3dVAOIQkwroh7BPvTpqcMjb
4KhgrGk7YlFwM7jlJ2B3JtvS27xq0m1FdRcT4f9C6KbfC48giaqT4mloPH6tUiAmRDEHKkeVPaZc
jmv4mcFtnQIndJrGPAV2nR1sZgAV5GYpbkSN3BRqNFZgAjUnlTcI/0zgxNAah/SSAgjEkPPYpz1I
dxWrn42u7XDn9IrrrPHKo6yTZ8swrHt4aps7N2+Ho+81bGe2HOMDUIdd4/K/+Es8TrUjoanEhHTT
UW0o/Eg7XLiaQ1M3dGu0VgBZDNHJKhVMHfKxMkJD+3zl2H0OZBYuGUXK9KOTgFLsta55RzGbT73p
Vas0TYq45DqNM7NQYTU06soESW49emp8yEjRPxABOpCDuEZYatmtW5FEAQ92IMM9iYQYseTQxTBb
g7RVlOrWHnBb6rAGRiYpuzWYH2Q9O+IipzP1JnWVFQOP8paIFsgXTzX7ChVIbysbVIkcwLXBM4GG
mrSCginor0Hl7X/nJTz3oH44N2AygY3go2KP0A3q21SD2KcgnQJIkdaxmMxNahlhQEswkSZ72msk
mld9wps9UFZs7bhJG7KJ9Q9ISdkRjG3A2vVtceWguPUazFUGkqAOri14kOOaU7pWXoY9va26E7HK
PzzrgzvTAQEONzScWTSQrv9H2nnuxq0lXfuKCDCHv+yo3LQtWT5/CEfmnHn130Ofeb/ppogmpBkD
AxwIYPVOtWtXrVorEJT4ZvAC87tcSglACrfZynVZP+lJqt5JqVXfGo34WzcyvHJTSrdhr/R2Rce/
TSI43o8a6GWfCt/GSmvV1soMEboGkiXXN/Wd0PfSAR5AqJtiM/yjyg01J8WD1UuPwtsga5J9BCXX
hjo0MUkHhQd+GxqEktsg0CqIJUQEDRQLNC7dkSUEiBpEw9AK2zRam1tyPDCtWH58Q2eddtdPjJNu
l/u2Fnj5t7oIh53YuS4MPW2yGcV4vLXkIfoOyEzfm6XU348lNIxhFD+risBcatFLZ1XCPmvcn01V
JZ9LJcxPdewCzO1l+ZTJRmsTi3q7VtbTA1E4BEOSJG/JkHTwgGWKLbE+N00AY5+sF8Jt4wWwS5M7
ER+RbnA3TQ1hbyylj77USTcuZNk7zxqEJ7UmLaGHanZH5SN7aNWwc5IATlFIbz6DiASVnIuJ9dm1
VDhLROFZsAJIOaI4C+witPwTeR8offz+IVOsjFSX+8dKo+bO0LT+Vm6L9EblntoEMLrZvhCNzUaU
x/QllSEQzJgcAfONaNzosGlsozBM7CIN800aiKbdVaW3cQMtv1MKSTy0qWhuitxs94nvRptC0V5I
kplHuJrSP1ELk/E4QCDUKn68izSv5R1WFk/woMBtK1ujZme5NH7Swcbd6I0Ubgh3xQOsPH/KOLKO
rQylXO/pBGVBpdwV8mjsE0G69/Mu2ZheLp4KpZ2m0BhuakuwtoESfU+SKDjEvLwgOokbMgow9kJB
OnE6Q4sHBKnUbsHS9M9Zr/d7dxR5TvZh8hoJQvnV7QP9Fj5iWOpCsbQHnV4zgSDKhtTT25pFQYKr
TSSIRdzxsRWM3vYzLftUBODmeLa6d+QZ5V2S98KRnnComjrYGGw8tb8XvRKisTiuYS5LrF1K0t32
muK3CT8OlOOjDA9kDlEfjDW20ZfCbszz3CFaHm0BJJxdiOwoz9KQNi576cFs+vjeT8rg5XpG9k0e
c0rv0VxMCXuSFJvnlcu+g1sOKshTI93o8v2YvTcTy/fRxpgUEiSCAmWGhEwrr9KBao2nunnswxtf
XqltLf3+s++/0UMD/WtKAd+3nmIavt/ZsAGOgX/UO9GbomHjTc9Mb5jccb07niAUIFd4i6rAEOYr
hfOlMZwbmWWrKy3ROr3FSOSTO7PXuoDXPj9bAguwYtXXfN4g6Zg5hfft/VvImgqLtM2igTEHxQxG
McDhTRUuqf45Vcr3d38dSSaS34jnTLQX0+jO6lVu2dVC2eriSSjlf2RyQ+TA3lvVNqy/SEKKe2xW
rFyaoFumi/Iq106umDxReqSeMyh/rg9jIY2ODbAw1PV4gMwRwVSuLAWUqnaSrCepOpUpaYov103o
82rBNAxl0k7SJljinB+kUTMVvHqmnRruyEo2PmtxS5Y+/sdI5TURzGlLXlQmJluAoDAI4wnmLqds
INVYjHmqcUH2xyhpb0e3cWBG+QIX209xaEhIvheLz0HEpK5CUzCRh+gzk2IuwKiqFtopo3swvvW9
X9en702xhe8Dy+CMA08DJjPbBbEcEc9A+3WS019jfUiCwSZ7C00eAZxECshfOfVv+o6mAQGkAOmF
WVq1Zwa13LLiFBqCU9oa0q6QXY0SSXmrufqB4i8kydCkDemXXhF2XQqx4fXhLngFIGw82ZlUcEdz
sAgp3VpAP0c/AQ3i/XYb6u9s2Jt854WFWaW55U73u1DWTx5ouYQtaXxgw09NxFwv+iSxNXNsGcEy
ssE1O4IeFaosnUoNB2pjrxHeO1kTdkdhuoAco1BsTEfvzAkNEnF/Z1Bjq1Jr4w+2QBL3+nIsIV8m
FSl6SyemFGu+/cJRLsW6KOXTSNHM432WntKys438dsyhlIS0TqiTV9FVD5WVHvwm3qj97+u/YaGm
TSMKIkCkXUVq6rMTlghoTUDuCc6Bd6ihh7aJIIYMN5wiVZs2WuuSWDSHFQk504nYZLY/woqs0sSS
eULwbadkr31T2TFZ1Kr5qmYrkMc3hxtUFw1TAKMMZHvfzK6BxJshwYN36nvxRda8famjnqJRKsDX
DyGc9CnU2PFPaTRXFnbRsoXDV6YQ4g0muFOVvHQlqTs1NJx0jYEMCXoQ6Y2r3EutAxX1xoUN+vpC
vvHOjJYOiglNhBjOm14Cv0UkqZXM7kQrKNoUQ/KoJzlSEsU2M2vdHthRu0SW14hxlszCdEZ7KzXx
aRtdnhK1qhrBKq3+pHEQ4UL1YbQNBZnHhbTlP7N8ZVHfuLAJ1QgqB6cN6vDNhRcjokI6UWG/0sGY
kJRZA9RNO/Dilvtr4C/53ERZNT8QSoyyBQJGFPl52ZiWj4gEKbv63a54MkOlY2o0k1W4gy7njSNA
1Vuu+tOoGtt+1J6kqLy5viMWpwpkx4QYJ06btzb7g0B2uWz7U5RnjTOY5PAICr3P160sbQCILagu
yaDugUpdDiSx3FLThKw/sSUpQh01KDmL+DZvENzVjn377bq5NwEP83Zubvo5Z14ZGt12CNyiP0k+
lfT+tyl/QVdpP4Y/r9uZ5n++DQx0JDA2YR7nwU4j5pbvaWl/Ir/wSXPzO/p10RhSX4xKsuVJj701
HhMA1Suu422EMA1QpWEfAAj6lPMDlUEiTftuOJyCDHyAK/AchzhegwWq+1VYzxkBgqf8UNeahJa2
PW0A3Hf0ArwFQQqCpdVVIIFHHJ/hAyex8ycXfl2f06X77m+fugTMki0/h8PqYkAFCWH7kyc+aXhg
uQo2QvzUuDpk8RABj46eHhXxwZf/CN3N+xuhcMV4Zf4f4VvGOB2Ys72jdlkZK4Eon4oUgRUyb16w
2t/9dttcmJjdb2ZdTMnDUT6ZSWX3yUGQnetzuHCBXhiYRSWlqsSN5jMGKSRpr+z95qZDUygMvzXy
j+umFvzHhPfVuT2njmlp5qLEkV7qkJrMydB/6u73NVDiyuf/tjOerQbtqaM5pDGfh2o5tEeIba//
/oUtbYjEGOrk/4jlZrF20KpUEQKJNEEJbrgYGum5AKxxG3WS9v5bCTIBnsMAeXny/T3UZ2Mpo2Qs
mqwDQiz9qRHBSNeYF6Tpx8780YWF2WCGrEpHKRNHGgYsVIq+qcr9KAR7P3tR/V/InFATKY4mACZ1
5aG84N8vDMuXhybUIsXrtWY8laH3GdDyzle+ut2plit0/Y5NvAJIXPJ/2KM5gp0H3nze55cLqQLk
rRpPuez90CPxRy7nO8oVJJh9zw7C9IDMys/RLe6VFkjDu7YMSDdc4KS2PoUXtBvMZrmkXRblmSB3
hOpV6Gt4Aj7VtH5eNzLb+G+MzGa0L3HvnhTmjlXvEB+Q3/lwefN95XLFfIEst6kxCF0Jt1r7KSr1
lRHMTta/FibFdNqZp8aD2Z0fJEmbJJ6ZOQl162+oxkU/rk/RsoGpAQcW46mx4XIIhoLeUdKOmdO0
+r025Ldmnd0Xbvr5upnZ3v7POP5rZnYhgK9RZFRWMwdkrN22h1Gn+tc39uA9qtK3wF+JXRYXnlZc
GZwtF/ucTSiFcToTJUbVBfWGBy7330cGdGZhNm9upolFVYmZI8G/YI3WRtKfKi/f9AbhWWgHyev1
CVxcJzg1eB+rhMpzLujK05Dy0fPMGeXwaMjjn6ErILdzhZvrdma33r8LdWZndi4DRDpyDQ/rGHKG
Aprc6jupGpDXAxxqt9R6P8FWnKy0XS4PjnZFjfzQxBR9uQlhVSlaT2d3dMDRikPj3nrNyr2xZmIW
zQZFJuUorWWOhQKGfut9CfMPndXpOUMSAybkeQ+F1uutQsEhc0KNCv1vq3gM8t0HVufMxCwmyZMR
wtXcz50sG6k2O0ENjb3+y49+SeH2/abIX/1NV0D4Oh9N6sKuAXgmdRrf2shZ/OAmGeIxElmEUf0q
Jdoa5ntphXilqSoYM3pQ5jeCkgpirA5G6siwUwQ+IoeE5VW0ljFYMzO/E3DZEkXo1BHkX2EGRLn4
qcn/fGDuzoYycw7JmA00OpnYkKjoyvlWix20Qm1aNnf6+Om6sdk77e+JPZ+3mWsVvDHJvJgBWayN
Wr5oA3oRcrZz35kQ+I8hak0kBHUaEOdRqpxAMyN6mSOn2p2gePcIiHzglAKtom+Gf+YbQmMwwUPo
BeyByMqAID2Nwktj7a/P19LdcG5jNl+l1Aku2kOpk/TbnKq/9IEr+/z70wY8i1C1QVeRz+L7QgCz
wIhUXNsiyLjip5dWnXrH3ySUJtPQd2mlpY+r0PU+caRePgjIeiL2qiQ/Qap/YLY0Fcln/LJIJfPS
ToW0KInEKHFc4VOg3bhracrFcegQBfNG/es3L7+vJF1lBegwOeJ4qOMc5gIIo+LDr+ujWAo/aFQi
c0J/GS10swsGeiOvRww1c4Qx3fj5sRn/UYrb1m+BGnpbtVoLPP9mfM4eEX/PCtuY6g0tTBOV9eWw
MsWIy1KPM6cPtfHOgM5pEwqlshV7STiEZqEe9bZ9hq0O9KCsDTtP0cNd2zXAWtHqtKUCChjElEsS
IEK2CWQru3VpnN9en5YlX0geCdJrDUI+yiWXv9Jo4YwaaguXm75Ecg7G8lVuPnC3n9uY+Vu9yUVB
EoXUEWVHKJ6Q0LGFfOVILy7v2Thmsw2JXOqhV5g5lZXfGnL3CSWvSabttgjzLbRNha2G0Qrb0trc
zdxIIslt3FEjccrXxHgsk21bfMQC9VLeSFPRYt4xDXfOaEiFRciXAU5ub/z2Rzq0H/BWU+n3/4zM
htEn5mgMg5s5bZpvVHoYCq20q/DLBzYa0R2lRTjn3qTaDFQzEbTVWSAkELuRth1jI/GkuW5lKXYl
+KKnixbZifz2cjuHeaE03WAQ47UorKPLnB0SC9xJ8cWPf103NU3L/Hyfm5rc2pmTD6naSnpDrNf3
L137qKx8fmlz4dohuoIzEYjP7NAYqRYbETTNTu3F954J407n3Qi++b6+4r9eCvyIyVTRlI//vRyF
4RZBrtPl4ogqhb1MFE6Caf64PlNLizJR0kwPWN4tc9ebg2lAECzKHLxXUu8tsDv+QckBAe+uG1qY
M5rzWXdgYdLkdS8HU2Ze6gqKETlR/TMOd4W0j4yVZZkinNmqk+UnAJroVSbOuksTVhYKmqEJkaPn
fzpA1rq1sQTkPdMbtNq3YA+KYcUHLFyPFxZnz5Yo4jEYsQnYZ2jmKg+FR7F31DcTGPL90zdVClXq
ymBv597GD1oacRAjd2rg9H24L9GWT8yV+G5xOBTr4K9AAI4DdDmBSpL4Ixj82JG9Vy3JD5F+DKt6
K2XdBzYDbxfQDBMZHlWfS0NNWaRoTLMZVOErWni2ZL7WxUqUv7ThSJvQPWpAL/qmf9RDm9cbfdYm
nRRdt5Crid3v64uyNF/Tg59G6El1ZZ6d0bMiMM1SjUmbaBszqsFK9FsxIkwaVo6pvuDRLHLQJu3W
kKRR2rycMaSv27Fsytix1KA6FXrzT5G4abbRlDCBTzoRTsA3nqCl3QtOiJqJEGv7jACIbGEuHNGq
SF4NSYx2SJ9XdpGHOu/TMX1N3CE4dqMc/YkVv9hbo2w9RDoo9BbRWSTthXKn5Vq1RWi3PsKx0DvQ
xdKj13X9IRLUcMtGap0yDruHthOQQBQ7+VcW1/Rw5ZIAUrxSrJ9i3qg9cs1ms1UamgZHcPd/ajUs
N0o+dL9LpHqfvUQLf3pZZh0zN5ButSyB1QatzQMV3uewTcE4AzA9BoI+0jHkq/taR6CnFfyR1y+9
EJKrRjAGBOnvRkkDZAtgbPXg8trLqr4mmrXgMzmE1IfIcNP+My9ZxnKSVogXR84wfAnbTe3ZKaD3
D2wtzrrGQ44H3XxrVaEaxYFfc96LgyjYj/3UcXq4bmNxTzEA8mQQFanyzF9mY2yQYcZGAvHto5iW
K6f87fGYGFNUjrmGAhtH5HLP6uCAU7XilKMc/RvNWPCe8dfOl+4T2ViZrrdDoUQNkgj2qKkCP6ff
0TLUbloaHB334DY3wlrabU7AwVXM9ycGt4lzlofQbChZJo2I0TdMVRNkduXTa1rQp4Bkc7sfu/rW
y/q7vhT/GVzzPo7GA1qEr2IYvftVOf0K2M/Iw0GANofJiFFaiihI4TZFy+mD8AjQobK1rDqa2jvx
DP8Z8X9tyZeLp0FmrmjgiZ1mLPeZVG/18SYa631e0p1tPoRrV8LiCpJdAgREoepNkrFrSkPlMcIM
t+4eRbR7kObv3u8TjgHMGYgJuK7ndTCABVZtks10pgY9epAqcCHvPVFYgNmNNyXKGvQ1XU5a6wsp
7CxK6Ix7S78t14Qvlg4UtUYJtwCdLcXjy897oEDpb+pDJ/Gbpzi2dlKIkG5ghF9K01gJPhdtwUMk
TtfzRJpyaauDDiyyCjd0XG3s7saWB3BpVP22hYMDQvIid65P3fS9y+CNej9JDF5T4GeAOV7aAz/v
WhbcsI4qHyJzJ7Sk4vbXTSxtMZSIpnQMjxw0Vi5N6A0dQ5mRYaL3jL1nUE9rZLdbeVFPX3kzEOJM
jUSwBKBttgeyWFIjFGkjJwbZJSYvWvHDHPcStSePlrPrI1q0hSAejGAinkmb2arqUq+12o/IaSft
F5285kbjtU0tTXHdgzhYBvqoaviRpTqzOnMNFoGH5CLS5tR+f5wiiI2uNNIGVd9sZXyLmwLeZhDo
UAO9yXLDnRBFVehFjpZ9S/sKSdZP8hrz2YINthvYIMC1zOJ843W9qQylbwVOwDtubLdWKm/VtcrA
wta7MDL9/exB6pkdNcgQI8l31Sy2IYmP6zthcRSQLrMsoIPfvBXFIRPjvClCJ++KbV2LX/MhfpC9
ZuXBszQOUEdw9usk0MFAX44DppSmgiaOcSA8/SwEn6+PYvHzIAcQI50obvXZe8qU25qgms+7QrTR
aXy2VjbU0kXO65OVBtBEiWQek/RDUo2y2AeOopvDPaTPnxEMSfYl8eemKAjfjT77UcLF8KC3XbtL
szq9NbNYv8/bkEaeDwwX2D0au2AziF8uZzMVBtTN6Zl2elnYtn374Hfu83UTb3NveAceQJMIG3oV
8wTx0JVSMdAz5cTKC2o3kB6oB7+6p3VqK/nyNldWVnBpH/IAB7YAupu6+GxIfq7T8WkkoRO65adE
Kx+tIjjWnfd6fVgLt9MkQUScQ6VjoRrl9kNT50oA03J5hDP/Hz9zodLvnaBRv103tTgia3pz4cBA
B89GZFZBqmWBGTgGzfsiSIjHrtpcN7G47c9MTH8/8w7FFIeDswugPJGy7SBAfaqH8dreX7MyDfTM
StmXHgQEBo4uOsrKo9Yd/7dRTGt29v2kbum3NPn+iNK8Ah2ehlzC+02w6gBfQaXIwAIvTVSa0rq8
e3E/6S6hm33lYlu4TiU6Lkm24tx4280+D7MK/lU1ybPVR1m/k83PVvBV7O8M5f2RCE5ugtUTJbxN
uJIkDeu+jnynHYV9a1k7RXlnX88Uv2OCjBsvO3Ig81wOKhU1UiWB7/hfMst+p2jxm6/P1jq2hkD3
Ar4O0xUaJdVatnAO83pjYBarlXk1xFo1/XwJ4HZiQU0gbQT6WrO4f9J99NWTpv89tPWDp/bPeb6W
F126KIA+GfAd/4VZz1Vi8fmwkTQFDLuR/KS1p7z+kQrNixx3tHNClRAq2iGtpZ0ihXvdkz5H0gfO
6/kvmGPpek10CzXlF1S6ehIz97kNrJvr52nBt4FnpL7EHkG9Sp0towc5RNeVsueI1n0vPCSlM1gr
Z2rZxNThQ64Pdz3zbTRDF1D16NDVa/squR2VW2FN/Wx5reRJRwTkDVyiE03imefRAy1qEPr1HCGx
0m/0Khf03krtUTBr4R5mYO+gauSIMsMVNp1FWsovVBpPB0+4iRQYIT4wqZw+qr/TC2D+COzyjG6W
XvOdWjrFyatW/PbWOjrm4MDpeEA2TIp7IlvnVp8djywRWyLjNHDwt78oWv70PXUT1b/rotlLenLX
pOWzEsmN7dfoIF0f38I9QnKYmIWOR5lrcWa7NlHOUCLTd8w22PRfx8BfuQ4Xt8yZgVkUKJTDqA4I
6zj5eC9F90FOWfJ9bMr/zh+iwgaqG3T/zr1jQ3e8JFY5geZY7LoaMsbiywdmidYsCYEwagTzQNOM
mrSuhDZwPNgqNpHSizaUYmuonMW1OLMyO111qCpIYmElbGVbBcPSFPLKci9EkIhUoqlCopCS+fw9
a+VmZhllEpDkLiAyDAai/nBsy7tx9KPjkEvDkyV68laB9mbF9OR+Zk9pLnm4gXn68WafF6cKyFes
TiVYF4rmVu/r29gcv8hd++wN6sqGWNxzZ6Zme87twbtCjUEIZtSu3TZ+/kj7ULcxxXBtey+uGfW8
qVUEStu50x21TBHClKjfaA7p56heCcOWJg3pgomelRDmTf+TG0RebjVj4CCjFmf9o0mvVdxsikrf
X9/ha4bkS68LeSSkiyaGyvjZbdQ76MvqtL+JrTW4xtKEwf0K36gOQzzpgEtDbh/WYZoJvuPGh1I+
DisJm8XPkzwhRkImmkTA5ecHLwa1jqIb8ITH7tktPnABUlz9K7RHf7U121mUjXIpHHLfaTQJwbXR
y597T+vu9XJck4FfvAhpQULJnKNKHmA2lHzIYSHrZd8ZKqHeuCnYwB6S0kfDrfvcVkJYjQL/gNTQ
lhRVu9VCOibySNR/K11jraQKlk4UiSmCCqr9E4DlclqjNGw1CQYvR+/NOykObDi9tn58+MAmpI+X
9sYpgzMP0/wkT/2xTX1HzOqfZpgdhtH6HRWUvGD0u25qcUAmwFEVHmIISqa/n0UZGXei1pnoqUiR
BUV1MeRPjVakt13RNSuOb8nnTlneqYsY9NW8Y20QmrYYAtbR15v+qYqByWjFSat0uERRrHooPRhd
FWQlVnocFjcQXNLyFKwhny1PZ/5sjJYQ6IUIty/AqPSU+9Z2Un6o4wGas3xbUwiMjTbeGJVlbVy5
3nbUBtxBeT9U16RbBR5mcmZgE+atX/DJmPmYxwlP7pyyOhxa34q1N/eS9zqzMRf5y93ScGUTG30D
YVlra3pON+yN0oUr0cySewEiMqnp4bvekB/IZtNJESQEjhgdIaGACev6tlwcCM3mk1gXU2bNvGMY
ikM56GGCHlN7qIpXioa2VL/I9QduSAUnbFChwcfMxWU8ORKG1h0SR4Gkz6X4CnyajteVnb80Gp4J
+DCJp/EbbgVN8SB8hHbGKYf9KKP5fFMDm03+RyvTmp1tc5R6S7prULDpSlirtHIb999DnxbXtU6/
xeGQrQCWqzNz89dPC5cWLNxi7ITQJpYbWpbc7PtQ9yvjWXJN5Cymlxw5qjeJCxcMQqkXVew0UtPY
Vpk8Zkr9T6NFKwCRJTvYMP4yUfBwmoX+YQATJ1TfYCogkbMzxStsWJcOY1I9X9/Ui47o3NLs1gSw
0JaW1MeOpBT7FBGMUDTvO+iColi7CQJ9q3vifhzNzyPcu3kcPKuZtHKwlg7ulGDkaFEwNOcVMK+i
SV+Ixxja3/ofyDlOGTq8K8OcLuR5hEvJgSZQQFEg42aXpJRrfToEaeJYhfZFLUa40IJtVzC8KNtw
2QBNVyvb6Pp7BSBO1Fu3SRbe9NWaZOviwhLdUxSlSQDOmcsDYcLAkCB9mziZXNTbSii2Y2P62wq4
7/URLxpCae0vdI4YZeatIgirAnQoOXl9FH5J4Svbt3kzZKyh94H0OqXkiU9CnEKD+S0ajaVX6zWT
K1UH67GOPxA3nn9+tkUT10DtoOcGaeF2hZfRbr5en6vpNL3ZHIisTj141JXnufsybPQ2lb3E8fLx
F1wYcMTC+nirjNquq+rddWOLC2PSUkJmATaRObZAsiCdhQg0Zbc/0Vpii9VTbGgrqy8tWyFYI7KB
FWteP6qawIqLpEqdWhVj28rGJ801DyastqrX7tUg2sGoajf5FoY/eRQeMl96cjMftbyuXrmXpy09
n13Uu/+C6ohTldny9dBPdk2d0EET0zoDRKbeTCTge8lMza1hwA2XekVsN6n1DKnRmsdeWlvKaLIB
dJ9S8TwBkbhu56VSkTpmXB+tQfpWZHCODDwWdn1h/Gn8WPjAAlOQMf6iSQH7TK7o/M4TO9SxKWY4
g3A/AX6s4FWVv1/fREvXHfxLErBHHczA3J3lOhyNbc+cKuZBjnawkcrWQWk/kLVE8wTGIpKWmJl+
xdlIDM8SoCtVE4cC4qGoE8gSpccxfqd+4t8ckUaKi/TQFA4b8qWZAOKSiGd84iTSN0v3YQX+LVYw
ahuvjY6GozSsHI6l++bc3myBVKUNfdk0cVcx1MJ/ZHltzy0ZmAoC9IIjsAcA4nJAWcvpL7RoihJu
Au9OO11f/MXPg99AbJIIhJvz8vNJYraTMm9E1A6xDKTneTGunNkVE/OUOLn2MfJMEL6pXyc3Q1/E
j/Dyr/HeLWZXJy0nBgHrBe/Xy5Hga4ZSLMFZaUFifBsgSjwKgZBAPIr+bx+50QFGLOmmgCATCE6g
7tNmiNewREuukrQ5pVtSyXjK2Y/w2qKJa70l1hLGDaCb12jsj2ncf2BKiefggZh0hMgbXI7VGH2Y
AZKpA851NwP5gG4tK7G0aOcWpr+fHdfBq1I/DrFA9DspFLxT7+bvOTUA47NOAGRVcfZ9za1M38iE
2BnNh3jb9CvvnqV7goL21KdMjV6be+pYydqwyomtW/XeDGtbN7RNC9KFm8kX7q0QPlppJSxccqPn
JmcOziPQDzILsG8Nt4+Z9cgg3MhU8ZT2eP3IzolI/p27s8HNNtmo1kDtkprHaWAc0zI6pqq+a5Jw
3wTabadnKay93q1ZDbYl1F8R8dimpvClccOVxMPiHiEAJozmSnzDxGl4RutlHQ8Lta+erbi7BYm+
MtYlE7RSUB4i7OR/s42uFYKe5QkQTlq//C+mm7h3ptH2L9dndIoa5lEFTABT0Ab4/A0LUJuBmRnM
MXJ6vd/63rMakn19yLT7WmuRK/h03dpSFEG4Ri5qIuh5Q87jiaNX9QmINkVPoShvrWMSWzd+FD94
kXJnxe3a83ypLksy478WZ4cNsRbq5yHotiGsHto88TepWN4O7UhXQtLc9YW3F1pYtsrWs01DRbKn
7rbXB724kGc/YXKcZ/5EToZxDMYkcqrSRtzAT1YeucvfJw5GhJbK2jwS1tqJVVoquMe8T3L8cxTW
KE+XPDt9Kv/fwCyw0OqoFsKSVQuSwQW+m940YvxTUddYHZbcCF2HAIBQ6ZqU1S8nKoarWvEFcHoe
PX62NjafpGTYKFH8XQ20lUVZHBNAHBjtOMJvMgNmihwGbYSRQ+rowRjUL3CQbw0l/XV97Rc3/JmZ
WdAeIViR6BVTp+mu7XvyxpuU+zxhF0Wpnaw9z9cGNYtoJDFFwUdlULkubf3at3O/sAP93Y0q02b4
v6nTxNkyNXjYJM7Yz0J7Z3p7sXzKjBUymesDgcbhcifQivMfE0Z5lLtD9Utey6gt+r2zQcz2dF4m
ZW1MnihWmvvel74lwBzLRKOvzH0yvO5zJa+18S9vb/oXgBbwQJ7nZ3Q/zs3Q6iOntFiYQ5RBx25X
HwCNU0UDzA3EFjrveXxEnaUTzAJcuiW8Ricz+3p9Qy8Ogu4LcoSwjkGyfLkybqU1FnppkdPmMnlb
t73xRNjiGppvynTl3bRma7ZGfVqbiT5UODZlI/dHtbM7bVeMK2WSxSN6NqLZPVv4JtDThBEZrhXa
hd9v61K9b0fzBp2Gu3ZARuMDU0hiHewHEBbKxJdTmJh1PogljV5+extPzSzDpkQ5LO4/ci/AgMyG
I93+BlHlKVmty0USO2Z/IwXHNRLUxTNKZ8nUuAhduDFdS2fXmhHptJj4PJ9K67sofFLyn2348oGZ
MniD8U9GpXq2NG6eV00cMIIaVQDtJpx0jI+03F+3snh/WhNUgD6IqcZ9OZDMU+LWm9ajTrzfSSbu
MkH7ed3E4k62aFijzs2NI892suAGVhAZYexEKMZoG2+09UmwZWVjLfg0Mr9QH8DdTpl2nn8Dv4/A
ILGuIzXFDaOV0SaqS7votE9Vbz4YqfAyhONatXvhvXFhdRr72T7IAJ7phgfmHczSI81wtziPjao1
nyE++yP3wnchb/aZv9a2sLD9VMqaExktuS5lvmpprnVtbNJBZZp3ZR7ZlXenA3W7vm6LRqZnFOBd
SrZz4icPrLOWmDysC+Uwjo+C9RgEh+smFnYfr/YJA8/u47022+N53cRpXupcRPEG4t7h/Zv74vOz
U2qmaR7JLp9HXGXwbgvj/U5GhRYbXCjAZmCbM2dWt/4Qpyr4aZRVy2GTrgQCS7Nz/vlZ/NTklVD1
Op/3kl0cPsO6sbLCCydTBcvOcxy0EKnk2eGnGR4RsRBwC+90nq4e/Dr+cQh4HaDgdX2lF02B5Z9S
WTov2dlKB0mfF7IB/sRAZalIvW0l/xF7z+7lYsXSkiMASMO5ILQFYDiLA90oRBjTbwIgHDTKx/pR
rOF3Giwqk7mwk8PgEHbVy/XRLR0VTjZDo/b0tvo0xkpLDh2EmhzGp96S77qqfO6GtctzaUNAvYur
xhCU57NJlOQsN9UgBLRdON74qLz/uNAcTbsyGdSJaXQW3rRjIOfQ+/aOXO7Nb8Fa0WLpOXrxffnS
WSZmVxiFAO5f0G4iTdvn6mMvo5sJJWhy21pfvPJ1RCtdUbfXV2chyJnId+UJ4kkaep5KTVIrp1dN
QaumhSK2+xkrd4lw06XH3FsJ2hb2HhUsMj5TJnIi+rkcoZG0Sip6XgfNiCM0d4j22Pn4j1yeiuGr
mBUr67Ww67AGyAUPTTQ1r88oSRwMraC0TmL5D0Kow/muPQd1u7s+fQu7jj0N7Ji36UQIMVu2vtBG
DRHCFifd2oP/Yn2gT+nCwGxbW1YtD0Xb0Jqe2U22V8eV9V+Yp4vvTwM8u6Qr2qZJBvN9M/nhCdte
3BlrkgwLC39hYvoJZyZChKU9Y+ymIXwRu2CbxzWu5lEX452ZIr8orgxpYUtf2JvFHajz+Z2m9y0P
HVQKZTJ/k+CdMe6j+lSaK8am+ZmlycDx0SZLzEHf0zw1EVhNF0P51zph+Vk7SO2X6/trae7OPz87
NE0jqu4kJ+sMCKlFh7DeWs1jpW0q/1C8n/oRCDH1WSLEqal4/gxFpSipzCJrHaV7lOpkW4wvnrxW
+Fi46+DUBQ1mgPJ5C6aTE2iz1FJuHFffthlUQKpmN6ZrD+aa6vnSyvAIATzK1fq2QiuYUSiLudc4
vp/agfpzXLnXVr4/X/kc/U7ab+PGqU8VcnDZ9vrKLx3Ms5+vzFa+U9D/9mp+vgJMJLwb+9uqWAnR
FtaC1h2wcTKU0BKTdHkwq6oXawNVZgeeCu6WGMHz8RE5sesDWeAoQ50E9DOYVGppwOEvzQxRnEhS
IteOqbY0vva2W7ym7g9Xfuni56i0X3xU423j5P8WzI2v7+mP0bzj9R8xWyx0dCiA0ZIPrlKDHXbe
ENVYuWYmjTicZM12geJ9+58+P4eutWkUDL7M5+lrtbNiV5t/PmAAWA3pITrYudku59Crgio0u2Y4
JR5Uhb2IsodnroEapo+c+bJ/J+m/RuY7um7FULS6Yjj5LgYyMfuURtozEm2/eh9tO1H8JlhjaKdm
f7g+utle/9fwRPU4uYa39dyyRClOckPItqtXnZIrQm5rfnq219+YmDbI2SWkVjo3QpWMp8DYqt9L
ia67Y6W971HyHyM0L+NCwXnPUQMVu1ypRowo41bjzbM2T8uD+O/3Z9GGOwhiroGhOXU5zXYHT9p3
9PetSTQtr8Z/rczOa1WbQ5O2WFGKnajYwauyNo5FC3+FMiaSBJLsl4uR6QOVA18eTlEtttv4/5F2
ZTtyItv2i5CCGV4hx5qgbJenF2R3uyGYIZiCr78rSueezoxEoKzz0O6W3GJnzHtYey0n+Zlr7EVt
zf0H9tW/dmSMlpMkzJgbzkNzIl8nAEljiJZ6ZsI2AAPL44E2DKI3+7bMHpUMSu69DTvVczlAbjZE
X936UBYvMOdfE8JRuNi/btzaAPHARAwta5ZVnrlForO4uUSjJUgyXOSApAdHgb5txVILiwI+3HLU
oMps7UDuOmrtB8Yiel6hKwU+K1xo12PJOodyrhhQygMkGyLrG59fWo3Lz0vPWg5xHLcY8Pmkt3fa
nwHNyFtR09JcCciT4HgBtlt2ldCUoFOeViRMmh2t/fgMpWFrS/9nacmFDpxgecEDLQfr9qDMacUg
iujMUKEmXe2ljvm2vq0WBwJcKAJ0wWEut985eRTRWI1J6Njj3k3bUxpVHnXVvZMe1i0tjQYCAIKG
BUooyENeL7qRCaEjhUO/sHWGowruqV0MFPhGzn7JisAOw5kRmRu5CkHAgGoplOCGZAfIWs8bF8rS
dInQFcgj6L3dgN2sAkq40WzOIdcHT4sbP7ftfV+drG7DNVvaw0iegVYO4bJzw8ylIVo1wKEwhdBv
9YbsVwk157LYcIo2jMjXY9vbTIcKNIxU6J5pvg0GxJe2ZJEWjYBtCgUNAJEAub5ed2iClANclQkr
0vqF8g9seU33+f7NJZL0orMK+B/ZxdRAbJe6DjSknDRyH9hca8co7v9ZNyJ+qeweXRqRdnDU2FHf
WhDUKaAHkjc/yrj2av0HVsatPmIKHbHICQJIciN0MhpD4c72yMN0AqJYI+2jC6HuoZqfQXj31qrR
bn1oi8cGuRlB0Qngm3zV1HlrtFlj8JCYteeoEKDZyp8tnpx/LchdKhkAWwxwSx669jFVdjOAHdB/
33LAZFjuuwdmQENMNBDA15axsBHYZevOwMSVCUePj/M8WlAXyNm3uM27x6hvdH8e6x4KdYXzXenB
flygZuIV0+Qce7f3KlA1p3bRbzi4Uhj//rMAuBLis4iEbshaBnApZUpPeVgX7e9Cpc9m3Se+YnfU
76B96Llogz42ZfH7/mW9NCvtWB7XI3qfEx625uhDgn7f8E/rFt77PuRDAfivjkOH0WG7Xh9v26W9
mxTKhJFFI5TVashrc6c4wNm2HglX2SNah92XCXAeb6QQQ55KpdinRdacG3BvHWMNqT+lN9KNiGzp
2hEgYXCACr0guePWnAG2RmsqTtD4mHzvmx1J9utDX7SArKllAh8lcj/XI6dJPjiUYqupPPEyp/Ui
5a1iWxDOpXODbAx46hGkgztKstI4c24MLu7ofFJ35dw9QFSOda9pfmeL8vsWvTQk7ZUYBaFuSGEo
4lDpJdUOQtjBVEzglneNb+tTt3QcRNMNcgKQoUKW43rqRhrPuK91nFJFedZGcGG4yhFIwddGhT5l
PqbfCKE/120uTaRYJ9GqIVoRpZgjboYkctp5DvMoqAyg1YmHDjmw6q6bkft93ufxwo78qBKXp1rL
4bVloJerqHpgDfNcsF6S7KudP+oVhJZw4NOHISfnutvqf1ma2kvzkhdf8CaKoJg+h6W6Y8APzN8q
9qCau0LziL3hPyy9Gnh0MZl42wH+l/YmzaaGWr2GQLHVgFwxOg+RI92Y0MUBgS4WHZRQdb7pCHNS
aldujHVD7DUcdUWZn/QmjvxI76AileX2PjXG7DMrEr5bX8pFy3Bc4Oq5+EN28vW8jEE3iqls2anV
Or+FPuGsfaGqAU7EULU3XNcF9wKePij8gbqEJyO7rq1DR7ePIPBtKq8I7gt+qNtHzKtFvPVxLVxc
cIzhiYEKykA6TDp9RmdNrEC3ZZgqtj+3fyvjsUu+rttY2BoOGFOB2SNgYwdL5fUJZ0TlGQeQLqzm
L9F8MMfzB74POgXh6iOSlBENdRUX6jA1asjQGM69xtmYo8Xff/F96feTdo7LXs/VEDVgP4O6Cvp3
PzAC4HcFSMYCKkNsh4uAniD/UeRcJyFJMg9UwveSDYiLCFwToPqCmDgiPPnCqx02FoVuq6HzzFPd
U5QtVIm4MaWnH1tVfBpvvyA2vB4BUjc5i4xBC408s3e9W5yj1NwrY/+oT+apBTrUb0d39pos+74+
dwt3OSh4QLotlDxRzJbucnBSAtDY4ajMlTeOvvVVcfdDueHaLBtBLRnsyFC2lHsn9CxSU3tKSJjP
aYwYzH3oIxL5iTu/WXqx4SAuGkMLEHrFcSxvoiRjdDUFlXkS9sz6hLbCz3FMVE8p0oA7Wz7bwr0G
sd1/bYm/v9h5CktzS5syxPzDzzz/qbavoFHQ6Fvvfi2ABFhfqqXLBohu9B6hNwyaDNIbodulYwPE
NodDE/tw1Tz0y3lDcicVyftmBxIMCEq02Qti4esxaVlk2NEMjcFS73zXZffiTf5jAHSOQlgC95m0
2dvYMEuCtrCQKsggPqbQlFufqKUbB8Lk/zUg3Ti6Nduu3elzaDQHa3zo/qx/fmkdENjhphFVfnA/
X0/Q1I52xyNIZ6Y/OHlw9DDaqvMsDkD0+GAPo9NMTn679piA5aZHuqr4G8zqZr6FJ7t9IAHmAr+p
aF/Bv+U7X9WiPE3a1A5Mmu/K+CF2v1Me+zqAmVMark/X7WBgC/AugHtAxHVzO1clr02Vciuo1Af6
SKO7CwXXn5eOIB0zS51LfL58cirf3fKZ3qOC66tZ9C0KRj5AcRGhSI+LW3MrV4fODCq+T1p1185B
H8ce0H+qea41srO6v9USqB/lUa3tnTp9WZ++2912bV8an8t5lcf2aAaK+9aYjt/Sh764UwALOwBG
QMoi6npAy8pJn8Edy2bOMEiVfmr6oEGLUWa/rg/kHZUizyRYR8X7hurbTTdxNaO0mcIFDpCbbw7t
UFijP8W6+RkoqvQbZln3i6r4VKLZ4q1yczUAFzdNPCVXI3/O6+FB71z2OGl2+zKmyId7c5TSb73S
O8fOmPpHgyZx2JV9ccYrUxzNuM2OtS4IlzmUjf2JQq4ArgjjO7Pk08ME3/EUI9HgMegun0EbmP8a
Ghq/ovI0QTPYUb+hu075FnOTHGye1OGQ5ONz3865F1l54mfxnHklGGDB38Ht3Zj1annEwzN4yC7V
L2mVDsexMvS3KXU/d1X3Dx0VzVMSkqd+PtNuPiAPlpxbzuMfFfqDHlvu9Gdw41Foqg+N9c9EBvVP
rnFlt74SS1tKvMSIuJFLvHnz7TI1KlKYWO0myJODTU/tnWCe9w11YUIO3XQWtWVSw4R76LNDkRzW
R7B0fyEfIYh3QL5641BUFWZy6mMrIGQ8UOU0N3/qovMMqFCSO9Fw/xnKv7akAzg1nZEDumwFfHCO
MfkDFMBGXLZwQ6LXErhU5NngBMrlIhUyOHqDlz9Qh0O93yzY3zpE8IpxywsTcB+Idv1e2XGNdGGs
ooV/+twjBGpMoSZ+MrayOEvDgNICPFh0g+EOkSaKpTRuoBrlBJT8HB5L5/v6mi8NA+OA0A085Vvi
N6T3lTqJXStQdea8Ts6sfk3RwPcFqMjxxRzIFpXDO+Ds+r4C94ZYfhwVwC5koEPU9/Ew520JNfam
eR1rfladRJv3Lc1mH5lTgn7v8odD6mw/zhl7sbuSemlZJl7UtWRHKNIFzGHu5wpXlLN3rLw58NYo
MfmODZkTLfuF/lvtlXfO7FdK1d/9cogbHeIwgDqIKovk2se52g0K5EcD0FwS0WnIdK+9u7gC+Csu
deQTBCmT7Nkn8LWNRB3TwCbv0rbotZm8dKuR7HZnCSvIxcAfWnBXyjaptLS30wDdUKqb+CO0e9Y3
1+2VCAuCYRyUTKAlkx/AJI75ZJAyC/SCeKaNvknSe+P0z7qVpXGgHwqBEIi8EFPKnmPFTRTvqjwA
PX71yrfICW6jSAMH5N/PC/MX0UiqdiPgevh8ZP6YoXfTPe3H6LXpgHU7qlv456Wx2MhHoJcDGaub
lUc1xeZkwu7SyvwZcs15NW40Wd9aECT/QiVGCGggdXQ9HB1OfAppaxbUGthnjlV1Wl8NcR9dn298
X2jbEbg+7g2QiRokoa6eskDVWPo8ECf5QpQhechMq30yomE86wqxvSkZ87sDFGFZlOtFYwWqbNcj
S4xaY3nXsKD7G1Dh9G19XIvzdvF16R4mPGMZSVsWNClUGLrz8IF8CEoh4B+A+wBCOPx5/fvBId00
YF1gweQpI/dSfcsfXRoCriysCrKFmCnpoOixapSqgaXn7YsSPRF9cwVEFCstPphA0L8n+B2FfM/1
ENReS8AaEWtBB1v7uBxNP2rVnvgkL2z3FM89/YI4r/IttzT8WkGU4bvdACbVDuIWGu4GU/lVRS74
u0jU+jjZb9gxKggNwTzvleDoOyioo75mg+bskipxDo2bK16p8XyHikPqT7r2OR4788WJTOWUJmWC
LoWxmt8m1+KWp1ZafGJxCVGIfrTZgVTp/DhqzfhWQOXKGy06AlrCFFsBsp3wXdnWWw2itw8u8H0g
oUK6liAPINdLypQ38dC5RgCGdb7r4KK8aCgDHXFQyqdkQgHw/mOBBJ6KHQUAA7jepFWfofM9N8i1
Blq+swgUN7ItvpuFfQVuVeDJEH1AUkbeuBlc/jieGyOoE/1V5d2nWdnqdJPbD+Aw4CeKJDsYbwBc
k92tYba6qOlMPYD/iwoMMaa/qqI0j2Na9r6IJB/NbKSnJGm0H5mRJTszGqMd6vp34vbffwiq0EiM
YlgAvkjvf8Q409tI1wPDPMz1A58PnB7uvmogLY1gDn4GAgn5+Z+p6ho5s/QAoU6V7FC9W//+QgkI
JUEgUMCxj3fmxgdr8pG3tWoPQRJF7NDqUfOm510iaKLq7JOeJdqXubb+EnKoh6GY1GNSD91LahWF
4lUuOmc3fo94c6RrQ+RjkAZAPRT7SLo2APJVRtYoY5AaWb+r0aO/L50BFcu2mhyEcjiJaofKeKqW
RUg0W/HGjpleHME53Jib2xjIBGwKNzAYHkXYLi1vkhl2XoMWJOAVLqHEa91+V8V75u4Msl8f9sKx
gSlc9VCxQhVYThex1gAWE/DDQLfOufWqjhtDUReeYrRUCrFR3PlgHJKmNS069DuXrRq0JCseSIrE
ndkPA5DtYNMfrFwH/xcraOtBgoyc2DBaDyl3UBCsYlBcK9x8Mme3O7SpqqM+ztt9ZSbxl9iy6aFu
Or7VZSZ+ztouEDfnhaNlZnGhof17Cub2rLiHWH/SnfunHAsLPghBdgr/SlrdlLMEOi0wwcsXnVNP
GX6vr+nC7X5pQC5dZciRgMsABszPboRU8smeffdO+Q+xVa6MSC6cZvYKOP1gBCSNaeuhT2l9EEsL
cTFLMh2XxXG6tKycAof8LGhoJcey+rRuQky0vNbvBHg2+rvFcK7XOom62VVH0gVtzkfDy+qiGKEz
Qcq/G8uN/7IYjb22dmd/sitt9vBAbjlDt4MEBYAomoKTR/AxSVtBn8ckoZ3eB9Oo9b4bx4Ha2i8R
YBl3z+aVIRmAAgqV2cwirQ8UdafWO54fJstfn83bSwsPtw10FIJ4gcOQPF/TKCZjhCpqALdxyIDD
84G/7oxXAHfWDS08w9eWJC+4HueumnXaBa72VZ33ZvLIpjetPJjJ0cnYrrGOFNzxxRbnxe1VeW1W
WiyFW33BTJiFFsh8LhLLfOBF35/XR7dgBcU6xJGobYMIUi6hEDWhxqAiUxsBZzin34p4t27g9nYQ
BLX/GpBuuCJup7nNWR/wTGn8rFYGnw5l8aYU2XiAzPVwWLd3e8pE8hnNX2gJReuCXPFwHEXNsqzD
gN6iN7XwHX7MfKP09fLYjndXDJBMAHMXKlxo47+h0KRTCz/ThoJL1T2lzRGE1utjWZg7JCvAQAAf
EN6L7MbWY1ZUtlFrwcie0vTgQjedHfjvdSMLOwBGcCdgykQDmHyzIlAFvVOiBRDsgiPeb3leW9/X
rq892tYjY5aIj/jnwvhmmL/Wf//CRXD1+6VrtRvUtCwMRQ3GnJJwbDv2rALOXHo9GfTGGxONvpQq
aTZyCgt3KVIWmsAPgs/0BgiuVGo8l/DsAk5OTfpYaDt7q961YUJ+WFlMKgYmIjXIQJga+4gV1S2F
jy0T0uJzVnQlFBfhj02P2c8hPbfZxh5esAA0BeTaBM2N6Pm7Xn4nL5VKb8o5yAgzdmWenUutzT3L
bN/W98GiITBRocaGku2NnEem5YqbZnwOnLY+z5r2OMQFsqjcut9dBkwOiWPkppHwwam5HlFvIpiO
WoYR0WnvzG8MAASNls9GUnuTu18f1a0/C0cZ+klItyM1ehN6JVHCxgos2KGVpl6s/2NGr1P33erP
tIp8exNiczuJV+bkasvQ07kqGpjr559Wfq6qwQPOZn1IWzakPTfzcspNTakANHzOSxAFfU70b+sm
bu+c62FId84EfaQySaIqROP+6HCPTXdfmtcGpD2QWmrTaSoqeXxIj6w7ROROOiU4vLj4kTJBDQSo
6ZvtPGvQxDWKiob2NBJQ9yanONZHL67tQ2Tk9zsb19YkH8foookNbUNDao1720lfEnMz17ewlQV9
G9on3pl15DAT/eyUxtROQl7sKicc2KuZ+j2qSOyVx2/rG2Bhj6GYh8wJVBEgJyWzNvUlY32T2DQE
CYpnQyy5jj1762pb2GXoykLOFw4OcpgyONAYkp4Z7UDDTj9/NqPTB4Zw8XVpDxOVQZxWxddRL3kF
4OhFrZQXgJ220u9Ly4LeMhCE4S0TDM7X11lJOaumUaWhCu2W9DHOz2mZepmCIvKu3cJTbhmTzn7S
DHpvM4IAy/gBJAKZFU/LKQrgxDfMPxHbgiAt7oOLwUmTWFfuWCkWBpcN6JuLYg99BD6NN1CiyxsB
wQjwb4DZyLutYHYaw1OkYW612VudNu2DrfTqxp5esgIqOhcNOwTCgXLGiNbINBtmRNE4+bmffNf+
vr7htr4veeqzHoGvnNI0LDTyqhU/ulz7um5haTUuRyDFbKTSJ2AfMYK4OJP0VJMjrTZc8ltv0Abf
AyQ24XQIfhvpYrYH2kzFgAVvuy9d+RhlmVcYmmfR2jPYFo5uecb+NSb+/iJ745gKEh8Uu5lY445X
js//Wp+wpeNyORoxoRcGAOyyx5hqNIyUz5O5i9PJg5CYV9Qp9HWpR5X7RAfeHx20HaI0DkfqlhZI
i7haImxPwuiB/8i3bpql6br8urTBNNJVNMuHJNQVw3upmy1ndmntL78vba9uLviouvj1tIev1O+1
6mdGfg1xcH+yCOWMi2kSy3axLLNRFg5U0JIwGJW/nIOSb4Q0WxMlhf6pUto0NfD9Uveawbf267tq
6Rgi6YyiG7D7tw6sXZUm1508CWdm73RA9Etme7O+1bu8tByI/ZGeEVx9wOxfz9LIY5TFgCoNU+fo
ug8q+aSr41HRdH9K/14f0cI5Qa7XgY+MEw/glzRhVTqNSaTzOATRnJdE44F32gOZ2JtalycAU89F
1qbeus2FWQR/OrTQkMsW9RlpeGpUkqZx3ThU4p3y22GAiZ3WLSxsA8CSMCBgboSTIT2WGbgnFYrk
Saia8Vuhn1W0PdxtQTRj4eFCURwlTOlE6royKtSAkDKIAOMHd9q4jG+nCH4RmgGAGEIPKJTCr3eA
NlFHsQylD2vV8pR4anzHGb7EWrFxbYmfeZ1ZhR0AUNGhASG/G5oxowAAEGC+IawyR39Be9SwQ+Wl
8aKpsqHpN2yxGb7nL28Nop6EPmBwJTiSW2HOZCDtFA8grnC86J2ufe90f1H7qYOcaDwBMTH73RZx
++1+QABIsNVQ4UCVRibryns8oAaIFMPSnk9tVQZJUuzXN8RCslPYsEA+hqwGuhSkk+Ro3KacTkOY
l4MXKx5lla/Wp6qqvLzs/L5EJzrEaCZqQzdL8Tes314ZaB5Blyj0v95bxaUd70ImpTGQog5BF/A8
0WSXgRtKtcoDHdIHK+krqE9VXqPre16SyYtbZHutQtkbGbhX6vpPTQ3872TXNMPGDbO0lQFshWae
KC/dAC0UxotqNpsujImu+IWZmo9J4gDxGbXuxiws7WaUx4AkQffULWQhdfScAULMQqh6VehD6edD
ru4G/n19spd2E24udH+L+jKq5deHM3FA1qqkGgsLazqjF/YT5Kg2/OKlSQMYyhFt+eDHkbMJiT20
xEqKDmH4XrVTb2AZ0D0bW3ZpHJdGpHFAnaFFDivvQjd/GrTnfmM1bvPJovCNdQBECQdeRtgopFNR
UNT6MDKhwZT8mfLEm+mvyrCPDYGYCtjLtjD1iyO6MCm5FwWaDnhN1D7UaxVNl+qXQu8P9y/+5aik
Y96BLLmiOUZF5mfVfCjvZxO5mjVLCiprKLZGVorvx+WfQv+r1j7y+5F1xWkETPRGvgRkIhozSDaE
gzP6aZ7tyvtxxxjBhQVpEUCQAx6GNh3CLD/Nn1Rn94EFwHYSCtEgE5BbcPKcmI2FZrwwbV+hdllt
KF6IXyc/UFBsEC1FcCHAtXh9uFXWgra00XukDempQHdP1/YI8IenIo/eEj39lan6xogWH0V4QgBD
ie62G+g/jQ0rYYULm9nRnb7nyQuoIbwsNtBjHu9p9yNr2pPRHu+fSMFtrr3z2d5wZY6WnaigyOpD
Mw+SXxN//d8+L87qhaufcFNNe3fG8QfaqvsFcO7695euSLheBjhlkE6+qb50UAly9BlnXWu/0h5F
C3Pyar6BrV1cmksrkr8CmbJe5SomKXJ4/itXDONcRLH5pWla5aWaVRCJWVPk0Tn5QV2WBJrO79S9
wF4UrY9CDx1xOWBN0o1jlFY9d7PVh5kxePnBVLagH8sz+V8DrnTlOINdgTfP6MPK2qXQd3OOH9pr
F2NwpadGsWNKpgmnyujoXmPKrv6zvhuWbv5LA9I6IZdIE1B+9GFn/zZ/R/pHPq+Bmx1BBZp0ZWmz
NqWdMpsTbuWTCj2A3tlKIy+5LsI5EvyuwPvJ5IW2mVFVcTkOY/Ij5vG+cLKjpZ31doM3YHGe0CEA
MK+ALcleqjWCDajpcXuS6IU+kPoDtyeUTv//83Ljoq7N/7k9iVM8gEv0yDQ3sDL0/9T8JTZRKu23
nL7lEQGxBLk+OHeyTIeblwAtlbg83RNl0H+bt5yKBdca6FQ0PIBuAeBuOVwlcxW1ueXWYWYTH7yv
aXvum+ZM+siby/thTcjxv1fiEI5hOFLgx+p5VIaINaFbGfuxHo4EhHhlvZXwWZg0xN1ADsO9RIFR
xnWTJtF63vEG1aqznX5xtrg4t74vHcfGafsI8qFNOBSBqQJfPZ3Wz/vSxYxwTkjaIHlx2zLPknga
p6FuQjX9BE5ugUoD3e8LyWM/V56bJIdc6w9eFrt1u5p+6x+gOiI4WEDKI2K962ctyhyu524LTrwB
8EbQ8VrgFGmidJ9M39rocY6PavR9sH5GdYrS8wlasb6afnaGtxn4QBU59JzZ0HL7Z8qnczEKMb5n
Y9hITixc6Je/Ub7QmVMNndV3LIScZK3sKvvUZfv1edgyIV3oSa4XtaCgDPv8G0ptepN6jLz9bzak
TWSjUSdpdQzDLF+RkSz0zhvKDXd4wd3DVJkoSkMTA1ykkrOqcJ4OfZOykBTJ+MILogRpT3WvMtGM
P6DotpsG5Y0XefuRDXxpWdpIWu2C3K2jLLSL1G+Mk1G/uGW3T3LNS43Q7g5ZHc7J9/UpXTqXAvUF
FC/CSvzH9e6FPGdbqiaMGmiRatEt+/f69xeeMfWdqAqktAj5TWH/wukbBzh9Wq/VYZoznzY/GTTo
J+Uw0P/RjjQONAw4Y6zqdWgYB2J5hfVE3aNKN7JjS5sceUoQpqDLEf65tMlr3YyKphnrsO39rj7n
8z7aYkVc2n9IwIFC+p3gT0aqK2gFblmExyUHs5epfnKqIBt2U/s1qc50a7Mvrf6lMXG3XaxOlJKc
zA6MGdyrVT/baqJceikvvy+tvsFpFoNAqw7V+tUtfvDmFLO/ITSBCuVGfmRpnwHVBaoeoTCBQO16
JG4LbFfkEhbqyS+bgh8BBXG0vOntX+v7eWnG4HXDAxfNCjf7WavBpDZOjIVRp3hen23xKy18H5VP
bDDQRqG6L+vQZwUx5spNeTh819RHWp3v/vlIs+O5EsE+9IWkGzTDxhtLq+Jh/pRYP23j2wc+/17z
AvYd7UiSs0I7RJY1pL7CmH5rKGSS548YgKOKPiQAoZBwv17mCc+vo87aFA5G7itgwGRbjpAqrlkp
3tcJ6sKoeyISRuR/bcJRc2sqmIUMeO+qB2q0n5uIfdOT5mUabN+mg8f69glcxR4QBY+kdP7myFw7
E2Lzaj6lmetrufVAi/bv2rBC9JvfH0Zf/j5DCs4SEKcAZ6gPoYFkOalrbwsqubQFASsRri3uOCTl
ryfA6Gxrmmo+hDb0BQTxW5dtrKLYBvIUo0YiAkzAPW/ypWlTFWPfKkNozbPqc7P57PTFqWk6z04y
YJzZtFvflwu3A/Ay6OSGNAd6F+UoBJJ2Ze4OdAyjFqS/rJ9/j05j+7TNzhMb/1k3tjR/78UT20RR
A12l1/MXa3WS9RZKNbbX8ie32rjpFt4gjAMfBnoBCQ35RdUjs04N5vThXO/L9DAqO2Mrpbk0XZpG
LFQPAHHHQbsega7XEKBT8yHkXA3spHjtU7BCzPmnqdqqkiyagtY1upVARHmjJ5syxWHWXAxhaqTf
m5nuujT/4kzOqev1DQdrcV3wbgNkCkkYeOvXo4pRdwD33zyErM69fY0/1td9KQKBlBI6o1BpRP5J
TkS6Bi6AqB9HMEwbqkf68XkizbOqxydEV/MZAclhULMXM9WPEN77wLUAJgH06kGYEuUm4VdcPOVZ
lY+Ac/RTaGivlvkp9dcHt7TrUOhDqR4xKAhUpZsdzZGkLUY+hgx64VXyixhBlG7UOJcWCC43Gr5x
i4ve9eshDC0rObJoQxh31u63sqllsrTXLr8vPX71jOyxi25iJAjT89wVYdllv8Zs+OICDLI+XYtD
QZcQ4lC0yaGz4nooVd3n4PRLR5Dd/Rqyk5Yc17+/uByoNImSMHoJ5UcKkvcTAYsBTmj/pLWPOg16
9oENJYpZ/zEhvzNK0rYuz2CihDqkkUDfemNLLS0H0PigtxN9J9hT0hxxRVWmDoTsZnRwiheuvYz9
iWwc+qWJAjWz4DAVHtXNoc+sfpo6CEv02qvWvDJ6bLfQhUtrjVse5MJC0xLggutxqC1vKmoyHir0
TfH76fP6Ui/VkdFxhvtYFP/ASSKGeHGyJ50RUF40JJxtaOKMwJjvcsOOjzFtdA8CZ+UehS3+0M2Z
tRtBELwryrZ5bSdX3a3/koWBGpAnRqiIHnBgNKU7oKx1DuYq8GGqHFlut/OKdr9uYcH3urIgXWJT
z0bHmmChaQ+g046Vz5H6lMHF6aEO9DRuKSkttDgCSn8xImkLJmAStUHqB/a2mPkddLoK/WCj+zuD
2nNyiEDjVvFPcccPfRn7jb6nCfNjCBoT8xgP07HMw4psQYoWjgWiGPjPkLUWXbzSLNtOWRmU1HgR
teqpsKtTZ31vItDUTvnX9dleWk946Wjmx9urGZZkCfuKmIURIUXeDr5Z7A26Rfq2cPowFBXpOKF8
fgMhTFwd3bA2fJUY0jeN9pwrL6TdUhJaGAaYkMXJQETjgh3v+nyMOoOzxFDAnNJfuVcN3++epavP
S3synUo7tXM6ADgY++xYgSjqfgNwtsB5IFzuG3BXOw2TSSsXMkvcTw8q/x8/L/bbxfVhp1ynTY3P
xwn3SDCYW7I6S/N/+ful+c9ri9p1HnUhnR2P/5jTrQr4wi4CkgW1CWDD8ZjKC0wMpKhGMH6gldSf
HLD5PHZbksGLJlQ0QVqifwuR6/Uk8UmvRp4h6Gtreixxr87jvvpAzQhwHPiHQvkAjTXSQ8EptalJ
4ylsTB88EVskB0vrcPl5yX2KQYnFZ1cZQzXeVaX/kWMGcAgIqwRK64a5KB/snoxaBgezq9FPX+82
/I2lJUCpC/yKYEcCalZaAjupZiBBIaQAhZkOcqRQPr6fy0JEnIg2wA4qMjiSiSGZosweZ6QnTNXb
oxZyv9dnIXC2Ua8TyRWZhHJwYqMfrG4KtcnvFS9NNorP4qqR4mY0A6PiCzVGEGXIytMICa10yrHC
Ufw8I/ld662v02enekzRbJpNGwX1hZfoypw0XcgXzxOLohEH2/9NfrHBq62PzBgo0vEIo8Z102Ka
D+1AwGU/hl1+mItj8rZ+tS74E+j8xWlDE6uLuEh637uhBCFA2Uyh2cz50Z2pcswSh/3R5trwwUWi
gMmQF/FjPFfWfs6a5O6IBmk2xDOwLhQE5Fg9cxU9mkSuZqR/wHc7mffjwK8NSEtU9F1ngg8dyaBX
rj0m03l9/m6vFHweEqOgPBCPk1ylL1UV3meGMMYeUds0vmnmxo4Wv+96R18bkOKkfijMMQIzeGi0
kFTYt2kwacePjMGChy4AwDc5yZEmjdNBkyfMmpdYCbZo0JZGAF5zxEmghQNwVrrUFcPsxmKohrAw
6NM0gG0F7jpF3ux+2TLkFMRWNtDBhmtGut7bFgh0s2V9WJBqbxf0SPDPxLcSMgtLDv5J6MoisMRV
Y0vugssZLcEe14VdYKEFUyNbyaUtA5K70EG1sjRyHQZG8HNCGjPRNzbVe1An7Sr4CUhwm2j4A4ZZ
MjHEXdL2LkykVbLn5mttfsnZP+b4veAnYvRe3DVQiM/8muVez9sdj9p9fj+uDh4L8GIqsrUCj6Rf
uxRIQJUKd2onUJrRc5zGt8wNbMXC1kNEC4Z16/1+k50Wze7Z1PedHWi17gFhty8r7ZOZl7u7DxDS
WmhugN+CxmN5IGTsXaPOGzsAO6mvFhCFmrq7nwFBHgnSNyCr8AjIAFojclgSuakTFFbtVYXu52Sj
crew6+BaI6sEM2j+NaXTo1N3JIpKXcFxIfq+hvtv+qvvSxeZrVSR6Q6pGxjc7/Id+3b/Glz+fGkz
UWIPI+/w+bH2p6L0qbOFM1mcIJBGooEBwGzc9tfbtYm7sc5B2BO0ReEXBQC6W83eWxakt6pteTU2
Giwk5ev8FWH2+hTdOkd4Y0FwCrQMymcIE6QBaDUrnSjB59v0mRtK5jXUHTxLsf6iTn9qXeUMArsP
bNxLo9KsoYkAxAJt5gZTA/5ghfjlVuvP0iG/tCDNWpdpLXdNWJjzQ5z6lJ3p/W4rajBIGqNRDezv
hnw2piTNGIPWVAC5Bs8k6Ay4O9GAdcFlDNZTFQJ5jvym6BW8oz6yA6g0TV+6+PP6yt/6qdefl677
2hxnUxvw+RKcTAAWJZCXb86Zc/9ao7UXVChoTMU8yZV5Gut6PhpFFJAKJAUvZvlrfRgL5+Pq+9IG
ruYSQHVk94JZ993moN8fHyKiQQsBUj1I7NzgY41yxks0t1FgT59Sr0jvjt+uPy/dgGmMLEY54PNg
rup7z5n/j7Qr222cR7pPRED7cqvFdra2k17TN0RvoUjtu8Sn/48a/0w7tGAhGXwzgwHyQWWSRbJY
deqcyHx7NPpqAMoEZYOdWbKHBTQ/9XH29p4gDABhA3INcFY0hL4+QAZkykThdhT3nBbcWOmWLs2K
m6Kciihx6akFe55yBXmcaLSYGoLzr2iCgkG0qCxObWcGqA5tFAlXbQFDsNymqEWqoDTd4Rno4UaE
u/7Ptn+2zY+D8Uy24DBrHotL+z9W1ISGAYGdsc1hRXp55Aw+ytHvWHLcR9h0ONvxElHO1wmNUdzs
R3qMnLwPvW5LS3V9BP++r5yuc5XYWuINFMxQScDuTPmOC8JCNx3eUIDxw72UFyjAliQd0AZ1LMgP
L/nBo+tnxsrtcP55T3l9WK3V0jHF0a1Pd5n9k9k/DbIRTa9NEaoayEuiIwGQCGWKwIlbteZQUbDS
lztdag+s1D9dH8VyQCvx+kIijZwPrm6ghZefcJaiNDK3NorE9491irY/6bIwd/TYLv29a7AdsJV5
eN3g2vbANYScIsBC+K+yKpPd22zQMSadWGE7poFnpqC1OtXJRti5OrJ/htTakMynrB8mGCL8yRgf
k7KNzK4CQa9/JHTrgF8flW//pexBi6gyKsMh5WzpcGazi514OGTybnZ/X5+5VW8AVvD/bagOBwAm
s5m7bBj6TPuYybcz+y+oBuRMUD3FuaW+p2vomoIkFVGizARSQkEFAO31IaysCag5EO8sedjLhqee
mkIjWekcTe+zqA81WEmT5JsgPLDLDVMrswVT0KRZaFgXpZLXjl32qceaYnCO/YNnfLT75+sjWVlw
lGcxVcC9OWAhVLdm7REm/irGmHrE8195Ud5648kftsS8/vqpskPByb3cvjqgsbD4eiAGlHsyrxqd
4zSUc1BIcZcmxW3vOFGSTj+ncdRuMK+fDXuMRqeI3z5MtIUjSegtcnwqNp0V2WzwLnGPw1TcJtYh
+eCXO5b7bz/oIPWH/PYS310moNEGYTV9CTO9vmdxv6WRujqH599XnMEeJ6RwKPR9GqOI02lvtzcj
5NHm27KuApZXwdAf6Bb30coF8WpQy2Y4O1pl65SCNhgUOTr+F+DUxi/XF2dlN70yoERNSLhNZDBh
YOrnUEuBi0X2K6l4APwk/v+n69ZWNhR44YHLs3B4o5VfiaGE09BEd7ChCD865HvNtxKqa8MB+8wi
hwMu+wsF7KKYvBId2QQMlU5Q0c82GwPbnnZ6VuzStN5dH87a6pxbU1wiFdTr8GolR2boEO1lIKhg
6R1Igzembc0OQs5FRwGn3kXuMC8SqmWgND9Wjbzpq/aeg6oizbbK92uTBzYdNPjiEkcbnhKN1L45
StZgOAaHHA86z4/Is4yQgOn4299igJMjh4aIBA9+9TwizphmrUVAgGXVSOeFqb9xtK7MGKgoQXoF
SgeAsa3l72f7pvczl5dW7h9ZFtk+NH9jfd5fX/wVX35lQll8t6gNm1cFUkaPiQMm8g3fWvk8KK8W
Dg8Uoi6ZlDRZE6svPe8IytWbpqziPE82EpBLQKHcCqgHopKG2A1oeHUVJGLbaUjwYvItEvrW58p5
LJ2d6aPD8zttP7SbnVdrYzo3uPz9bFV4KSfIe8Ng961lWYg7YMOvVpbdRzff0gEFpriLOjBDJqHS
ugJEKyA5Igc/DYj58c3LDmg/WA9Rv/MApFOitGEUYzGaJohCbqULYMnh+udX9iA4NBFII+IAv4XK
2oRnZS5Zp7PT1BRm2HdeUCfToRp+ExOqdb0tP123t7YkS5lg6R8E9Ylalqj1qZ2ASUpOo3cHhS7j
5h2fB53K0syHk9JVDnxUnflk9U1yct0/UycCf+Pnry04vvvf7ytZi5bPlTfTKjmBnX4OnbmKOB3i
WR+25AO3DCkRVFmAgabOMRBUHrsszLOwHTZeNSvE/OgQRBoPqqvot78odxrS8bjbgiaonNiudat7
yJAf+smMcs+4zwo3C1Bvi9BtWAfQkTwluo9U7wwakOtr9jfVqp4LZ79DffUIxnpTDpSdLJe0x9ZM
7TKuTOPR9yn4+TM7jVHVqO6sCUG419nfMuZ0dxK04UHVzMZvrd4ibl87qM5/kOJF9aIK55aYGFxe
O/Q6Bl32CXoBjJ2MhS4PvQSj3Hj5rfQRLO2aqMnrENYDKmnZqGdnVYlosnAdbAwfKw/+nO/ALwWu
Xn+cQBcSWNXQ7t2xrELdqxn02PwqMEoOweK+H4K6yadIa6s64qznEV7MViQEz+5QuWp2vvXmLjD0
O6BQDRImVHnAXq2cSWy0eC7RQHWiYv6c5dZHqClsXEcX/v/ahPquE3iL272Dc8lO7v3iC3HCjP+6
7ncXR59iQlllTutGjKXGwGQBqrr2d5/0kQv6Hf6NW+6Gj68Ox0MlCZ3AwDyqV5+LdkqqdS07lTr6
OYtbY37p6Ms7xnNmQ7ntKqD+bLPs2ambSJTP4I8df5ZNFbTD3WRuobiWaONizyIDs0DHvcsqXycE
mFJAan8qvfHRzsYnqCEemZ1Gvl9tJCcv5s5bdsY/U8q49IE5KelEcqpdEwHvjwSgS5puHIZr99JS
BwLsA4gr4FJfbz93lhobW0mPbWGEdnYoi61YYcvCMqNnG5zQyaZQk6HHoT8Ncyy8L9eXf+v7ygHS
NalIMgff1/7kIrKHjUBh6/PKw23WHBBWN/h8QVGSCa1q4zm95lDnC6CcKU4rNC33dHocnbs2myEH
SsNUPGbWFjXSxbaHO4EnBQl74JJRx1oGerYOBRVVbniUHm36QPybUReR1+uQ5QYR/xaF0aoteBR6
l5DKB3j4tS1uThpqHBbBoJIHP0EvWPVYdTOUb/TYeLvW09LGjpLZAgWGqoAyg1WdaT5uS3IEKV9c
iTyuLPo1KcnvkdX76762ulh4UIPl3weZhZrk5UPdF9BeQ+2j5aHJ7o12jg12n6Hx+X8zpGya0QZx
sSlhyMhuOZrls+6mtDvodGxcv2tnjA9UM/ojAKq9SBRUVjda/oDCgSTJTZWLByjGHtqZbZT9V8D5
wDaf2VEcYuzxSqV+vxTV/E9Jyn+MHB1zveHHZi4fCDfCEkJhZWvuOk3bd2b+7fp8rjkk1s2FciFW
74K3gdkkK1DNwhMsHYKiGgNSpcFIPmdI/xYfr9v6m9xV74hzY8pgS2fqSmN26JEVkFLLLIshmnN/
V8Lrb0068H1ddU5o1lwLiamjNbEAgd/Bb5bjCx4VGEMHQXvAqGJ3NsrfPHG/Ej2/86iDoEy299Qx
8sCfM+Pe1gGigE6W2HUZsYNBA09CiSaykCBUDGzZ+VGOEBLKLwV7ctKU3lRt49/lc+GEfg6+PUQ6
flikLT00Gu0R91r0Q1II8EPNun/ns/xHlU7NnQSALgKZjtiPk+WF6ZSON3VhlR9mZ2hjWnRG6OUO
fWjS7GXq+a7nfZ8H9pg3oSac4QPp2ips0tkNwGtCg7louxujRyEM7QPWPAV5diekP4SJP5thSVGZ
Zo5gcWmx/JAO/NtMuiSCxiZ+sCN/IlpugpzP5EjBhbuT0vKDoR2TvSVztGeb0/hic2+Mri/rhQst
YRO6iBxUQ/Ak/dskcXZ+mkNhFE2bIWzy619gPujiup8fXaI/yLoJedFvXP8XF49iTznWHG2iUk85
O7k8iS0vCfn4nkBwaQZHJAvsvir2YVSCOFVCkPJ0vs6+Fnb5nQ1QtKyeQKZ1ffLWDk4fMQZ405Bk
uWBPq6E5JATxEAQMgSUfd+FgfL9u4eIkW6YL6TQkJUDQc4FrMSl8uu/gEx45jcN3UDPm/cbGXl2R
MxPKDUo8gExaXZJjloWlDKr0raGGMgQlFrNmFG+5je+DevmuPF2fn9Ufj/LA0nq5PIQUd+oEpMZM
n5KjxpM+kJn7QLxmY4L0i2VWfHbZQ2d7RNLWQB1U4EU7QWkKCuHFDlU/euv1FqpUbERl14MiKQrU
VVjmYt4VmtHsofgpQluv+C+t6vTI5Lkf2zJN54DU/lYz06qfLG2nePhjItREjIEeFc8Fe/oJymsR
M76PubGrNbpxf69ZgYgOuCkWAscLulaonnlgokIA5Olkz6YbG6xUprsRjWwZMZXZZjyxlnUFFo2F
IFn92fLphzYlN9c9Z8uM6vZ8kJVWL1lx7/Ocnkr5Id/CL6yb8CFpsIhcXLApD3jqgDIC5YShGkQ4
k/6gT4MIIMK+sS5ruwDinBqy4ktviRrAWSbgN64FcImzn+wvhb5xCK35v+4gtYQeRx1MkYr/VyMB
M02PE3WY/Q+mrx8YN2/5nETaaIXvWBWANHHoQbX8IrWPMx00QtTBftafneQ3dQ/Jm8mUsZvBNqxB
7BlJsouOsQR18i4xGuzmdE95ZBkxq+J3jAK5aB1taWitU0kU6lq3JnAVkWNbieRmhnTX3hkmui/a
euuluzzUXkVliD9B34nzBpcEkkjKbsk8SNB1JTr19X7+mPq5HfQl+yYL/hEplz+NxCtl8vQtfrpV
q0j8AuO8AHfVx0mBflUI03X6seqTmGl7UUyBXX8RNK7lnQTX7vX5XAlSIE3loZgBUgV4h+KAtkcZ
GUpfO9LyhRVgVuA0GNEWarp3NegWrxtbroyLGQUzxYJ4XraUcqVQbYZinCigFlWM9M418Saa+ZDt
Gh2sVhYRoEx27djKHR5Ywt2SeVs5M1CBXl6XmNfLqj5YcZsxZUI/DnoXasa3pnmiCdkY4mU1Gl6D
NwPCPiR8LqmMmKgSn7e6fvSMx0QaQT/eGqUWsGEn3IjRGEGAn/68Pq9/vV6ZWGCh0MK0lD4ctGW/
Ptg7ihdKltX20SrTOoY4I7jMTZLEvO60Q661ZtTn+udU5s0QuI1s90PXFaGUXfvHa7wpcnipf/Cr
pAn8yu2DVHO6vdEkzfNgtt3HomlkYNZz+jDW6CDDLWU8GbUsdjpDZKDNORy1nvhjMzvP01znh8md
jFDT+mGHt0UeuiA9yaIy42XsNFqyIzKd4rZG/2QA9hAWTjhKjlQS52PfQCy61qstINTK0gPjYCEJ
C5oK1GqVAmrSTZXH0aV27Nz8odfNnZ5mHxyZ7K6vw8pp/moZlr+fRTOsM7WktTr7CGnWqNV3CRS1
wTmGF9N1O2vDwRmLf0AlsvD1vLaT9ZZfTo3uHW3vUOp3JYKmdwwFcM1/JpZj6mwoFR4AeVbCBNED
E+Xz6TaZb8jv6+NYmS9gxJD1AUPiUhBWTlghqxTq0IN39NKPln4QdVim8MAteb+VY+eVGSUe6epE
9loGM5mdR3jh6uafZIym+lhVc5DXz6ACuz6uy4IRdJPPB6bsx8wgpGzLzjvSzA9l54WuAO6O8rjz
y4Dmd8a8M5FXMPSfUx73ztvjL3Se4x8P705ALRT3mGqXVQbJvGPN7bupdu4obz+N3hZGcu2ow5YC
Dd1SpLzsLkma2Updgk6ctC5DfwJnWxuQBNcVKQMn+WGkt4VlB5tynWvef27WeO2aOdR8m3RsvKNb
fhqavUhCf6u/cMuE4pgcDY28lzX6Zlj5y5zTn8PE4ynfKnas+f/5SBTHhHhq6eoME2hOX8vsUC8J
Dm0/mvF1d1wbDXoEUIAClgAECMq163K0cFSz4R5BhhFUxtPAP2XeFr/X2lhMVMc1tAJDIF3dyxpu
CzeZgFeyBjMuZj80pRFW+Y+Wb4zGWrUE4hFwOiJmBe/U6/W3S7MvhMbQ9QBpyN0kPDespBw+m7mP
rjSHN99ci5Md1bU56CY+7rS0SG6b1K5vICaZsAADAAkFIebtyIv6pmBVFfamK+LKTtJb0WTFrcNR
zByJZYQSRNPPtlNOoVNXWgC83Bj1U+vsRO3Z0AvQxoKBxFI0T90gnT8iK+u7yc68HUpJ6a6tLORj
XDDmtT317tPEGcLZB4WiKN3pgy4Fv5l9gSuw7fmHbgYqF80KZVC1DnkQTb9F6b7mCS62KyYNvnBB
6S400dqgbUFKHx1P5M/Qo7NyI3O7ZULx6YS0g5trC5TEfzD1p6x7Kr2NCsjyCSXaQRM4yHlQVUUR
WH00WYID/1FzeuRT/V0QqE56Lt9IraxlJizQ0oOsC8VmtLUrRU8wGrSycHwkoDypQ0gkSPRDCIm2
BDwJ4kCa8rbN7JuSiz3V0fE4+zcO6eLepV+zzNpf38CrA0be7W9y4FI7aCxMbTDLDOnLRAfBgci+
tu0WyHlt3RZOMiiroKyuG8qpSrqmZlZhAFFtL0xUVb2re2sKJNE3gpeVB85f3qD/bF8lsrBkQyQh
OCjq8TPoz632vnGg6dveVvJxzHfXZ271rACdIQ4+0CciYf/6rCjTaXQQwjrHQUAVJj/k5Q9ssmDU
n67bWVshRGNLCwp21UWSCBCbRojWco7SLsNE/+6/XWsbIcUCql/wR2gkVitkud0LMffMOyZhAwFk
f/MluOYAFlSWIBMNNUK0Kr+eqpz2qCSWCaIGoCjSSKQHzXvHapybWFbrLKg0fWhrW4uJVn9MoXap
hVTcs29vXwoIw8GHQe50mbGxMzFbUmiAA9tPhJ5E/PbPo5dzqYviPxex92hwXLNDC/cFTaSTovV9
C6m/3F/q8YasFkAjC2XKRep7aDpXoB5Lj1CiCqth+I0Q76ZsvcBM8GJqqm5jVbbsKRuyG3INIqEo
6ZGs/2A21r5g/YEZKN1Q/7bsuo0K4iWKCZ58Pj4lHGmoz0zSzPRIu6oBGYmuP9LE/WOVpNi3c+Pv
eJM1AdVZGWlu8zKQ4hk87ewg3dk+lmYyfb6+ooaxdkqcPw/Vs97SdPYX0+APJr+rK+HsDI9n+2yk
X5FmlDsNVSJBGvNhMkm9k7NJb7p+qGJJbWdXJG0Te3bdRlIf6qCvUjyZLPuXiULYPptrdltIt486
iiIcMWgeo/fAihOe62iQ9weklRoCW5XjP9tj6ULWys+jpC1RRUPAtc9cjcfV3DdB02VNVBtg4c1q
HRKLGSpzhT8Mdxmf+I3f+VMZNB6Auy6FwASQGk048NneFVVZ3HbM9HcWl/NuqqcMbe12EZAJzX4t
2uD3aQk3ZqIdD1oi3ACFGfnZm11ENsOY7iEibx+ErtPQ0VCSG9tOe7JcJF4lMvKgiArcSps/aJRB
R8GWn3P8Wx/awS9i6Uq5b3Pr2XWyn21q4St10R5YJu4tLd/juHH3/SS121bW1e04Tllo1mMRTJUJ
PRjJhns+CwIakWwOM7DABF7P5ieI2iVBlbEmbCpBI8eV+AOyqzEElfsIEqTlZ7tImqjXSy3qnTLb
o//ACiHyPYXAp3cf0Pvm7CH65sS9B+p4EEhOEW8AR3aG6pOfeqMeSFyRMR7ZuRGOXe+EAEGhKtpW
SDQzzh7ctOJRzScZTMC8B5kp/9SzK3E061o8lkYNnHvTBUWK+BL4iv7DUJRabE1zFs1mksVGbg13
7ch1dGT1A34k/d43jvGZikG/9Rt39MEGoMsvNQC1aVwQE2hpyOL4XVoEOiLwHURsXvJhmAIwZuYv
rCc/jLEpHmSG+LbzC/7UzwRM8f04hoBwuGFpdVoI5Gz6zfN3iX470o9T4fknAhrBfWHooCHJZAkc
XGdGjNXAAENRpovKXtr3acHzhzzRZDj0lR/MbdVFRpFXnxPDrU/Sy+CMcKXiBjTCPNDGScMblyOK
1YH2dUljoAg7uPpO4xpQkk36bGXdi9s0+Qev780QuXHjxaqZt7NyxvZodh7vc3TgRcQ00t1klVWU
dcUcgJyvPWY1wKrEYNWuqNvhlkOtHWprsi1ip+1J5OK8vGvt0blF3QYDnXIeZVr2Z2xovx/GhD8S
wXkI7WX2ua00ow3MmQDIxNig3bhlOu/zqqkDk+nJrS6IfzC0zg5dmSRQo9G9fdnqU1Tq4xDXVWMB
d9PSUBZjcsPNttoP8mXojTCB37ao9EQm+B2C64fV2mGNgoe9aM9pl2xR2ji4o1OW9Fg65aKy2tdB
WyQ7/MsvJe3unWZLVW7tbFzQPwvVDrIK6mtrYr3ZMDCnH+vJP5g1sK7l1B7KhuJUMLYQrmthFI6b
BQSEDXtBQ13OpleiRZweExahvlxtIeRWv48st22DOQTMecrV0zfCKAQHdiq3oL3a6I8thCs2Vmgl
jlrIHvC6QmbuUgPZLUDt7LfcOabZXgPpmYjJ+PYEzysTShwFUFFK7Bkm+nLnFUZgQAWxeDOODYk5
Fw8gXJfoS8T1+DpYy3CJ6GYCrWUf9FS3jdgIA1aWAgu8ALCWBge48uvPDwaeTHNqQ8rZC53IeTOI
EL8eFUwAvdCeA/C2+pzRdFnlnhQnnrfB6CKxPX+6vhPXBoBcMkCQKOBhDMr85DpJnGSGjHPLwiZB
5/zuf/u+Eo9PetW1roPvu1+FtZvIhg+tHCToJrLRZwJafyDvlBRXxRpkzDkURSrbv+X+F7QbCjmF
nYsKQffrHUM5s6VMFS47u/Bly0/TbrY+atrG42t1KMg8QVoXr5eLGu3kEc9z5lKchsx9BOYJ/2vx
cocAPSqqjVXZsqW4LS9MpxoRv5xMtP2EExPf5KABFd05WWikhR2ARPzr9dlbOVBchMzIsC7P8ovC
LdFmZnazEKekADkVvZ95ecvp83Uja968PDnAF45jC07xejtS15y1YfLFyfI/2HmQbeEGl3lRHjUg
mQScFFcXUDdqOsXwuSkQ6QswxbvBhACr037pdIyp//aK+itDysb3Bu55WYWNb+q/Pe9bAR1v2nyy
t9jiV/zglRll+4AKWC94oeF8kd9LoNaq1g1ykJTZ7LE1flxfmxUHeGVL2T7EA/F9qhvi1Fcnk+6H
6sTH/TtMAG7/F367oDtfL7+VJJ1lVFj+lH/rrFjMsaNtuPGqB6CSji5nDXz0aoupPedOkUDF4jSk
2QxujlwknyDzmDzVLYccrllpG5nIFZde9DFxFf9Vw1U7I1zp0saQrTg1ViyD0YrfMWVnn1cejVoP
tQiNNuI0GhStI+KD8LQbw9Q2kp3r0/ZvFIo/02Rou5F14tTKwKPfK75Lqh2lG0mTLSuKO/MZga1P
a3GS5Nauboj1qWzhAuH/NmWKI+sW1r/zsSIcRNBVDYSidd/6u+tG1opvWHcEyWjYwqGp6tSVLeC0
moWjZq70DI8FKIkYHMUosHDND32JaqbpRSn4L3IrD0Wfa5GFgy/KWVpujHfdA//9EsVFIARNWJng
l7g0MueYaBtD3fq+4htdkgAi6eIQMrBfIxDuXZ/J1TMOhKu4WVHOvCCJGceUGGLEck3tY54+GP0T
TU8mv4Eo1Hsm6sySEuuAQklHBmDA7UP+oB9HvpkCCgx4iy7Pf0ayuP9Z4rHJiYMGamwivwFFELWs
NEytrdBgeTxcXHELwGSRkUcWVVnteSBg2Biw2nmGl/4UJuSn7Gm89Ey0bAj6/Hf75l7kZVy4VMFF
hB5O3Kyvx1UZic2Qak5P2RCY9mNhvR0DukAM7AVaAgpwlQkReuJJIVM/PVn7uj/KdINabu3UAUwG
3dSQj7mEmFZtUvsTMyBQbf+wynDc+cbOoZ+ue/FlKwEmCZgYvPo8FA0vKpNZOlKjnmFl6WlvPk4i
csRdxtAHGBGgG8ZOBjMJO3NL7XVtdyLQQW8t2pIvawKgS9btdJSwCwT+p7HZCODXPg++UtCvLs2p
F6TLNCsgiNiM2QnQ1EnsOP95fd5Wvr9AmbD1lwMMep+vfWtmdic9k/MT7Z+s57rewEhsfV7ZLQDr
FqPw8fmkggwfj5Kpj64PYCVsOh+AGnKWedHpYwYuA4dat22jfZxGlArtZuuUX7VjegjOgS1D95Jy
uBjg4m8LK+cnrW2i1vvTIWv5DrwrwK7/bCxH9dkBlovBLWSG11o3NYE1QAyTV6hGvv1NjloC4Hlg
8obopqpiVjUOHxGj81NdI2Ain7TycH1JVjY83uVLAGgvhlSqNuYmFsuoCZ5QWwIM95J29c4idw2a
Pd5uCDsPlHOAcOKIUeZL2F1d9tBfPOXsmJgvpH/pJje05q1azdqAzu0ocbPRuAAjSAzI1H8W2W3J
fzVD5HZbTe5rm2UBTeJhhgfgxWNd6xuWWxK5gNGYI+on4HLdSr2tjsQAOBK9heCKV+uLUs8azUnn
5ATqDBY4WnXwRPHZdMmBVFucqGs7BqIA/7VlvvZmY6552uC1hGvL8AO/ZhQFdEIjw6Yyvu4Ia9Eg
OIIX/ltkMJ2LsibJBOvsZACjCaI+H6lSkF388VpyaxRlZCfJi9Fq8YTjO6CuHw9U+5NadOMlsjre
s9+gnBAFJK1BWYzxDvrghE3hxSCDfvSFuZUdXvWTM0OK28tWCo+WGo48z7lHqK2FZuuRjSldNYJk
xFIoBiZBJYQt2izvZGclJ4h1Qt1lS75o6/PL38+OOteZJ8aoA0f0Ih15tXdca+DaAqgDxBog9FB8
Dz0WnLYMfBED8Uf0k/F7fUIP03WvW91MZ0aUMfQQCtLHsU9OWn0yzR+JY+4NIw914+N1O6uOhVLA
Uuteyj6KnTKZc7td7PjuzdztUXwIfJTvrhtZPqLEtciqIf7TAZwG4E8x4nIPcrl1irvHfAH4iWkb
UeDaIPAuXnhb8Fa/0M4coWPaZsLDghdxmUV+GUP/9R1DODOhLHpS5DLrMpjw65ixyI2uf359BAj6
lzAPt5qy7QRoSSs2I1VeOSCAhQbG3MV5ufFEX3le+IDv/deIctWUWga1QAdpQLzG7Pak8VtC7kl1
SLMfff2zGzbis60xLT/nbBt2ad0ywWCu1D7RhINhY29vEcqveta/IalJx6Kc8lQDcAaavDepuycb
y7IxY2q0kRNZQKAbyzLZKLWT6TDz6VBrfexl/UNr5U/NaO1QUA6ve8OyEBf75WxUyqu8qtGU0k4p
zJLvzOwDQU++cRLFuJ/aOkCrxXVzGwv1V0f9bKH8ce4dLcckspnsSyITcKAYFDF1vxEdbhlSzoGx
pxPuTxhyyt80eXQgMVBsqc2vHZxnTq62W7nM0JtGT5CzYzHnh7p68Oug3sIhrfodgqkFw2NddoII
xrnjTigYEEg90FRE3TuaJxftlf9aUG58nZiojwOmenLLKhif0W/3nkP5zIBy5Dhzk3oegZN16bE4
DFvU36trvZBfQmUB94oqsNK4BVKODkHAaVkBnx7r+WtBN/qVl594sU/ObCy/4cxxWZbn3eRBNED3
y7AY/kj7U9vvNIm3+cv1LbJlSVkN023ZaJcMeccx7mQTVGh9N/QhFAAytIncXbe27l3/5k5ZGl90
jslazB1xDw7EafjG+bL82mvzplwE6I+wM514qKbp94L+9MSXEpzsQ/rr+jD+Uu1c2gHv/9KOivyJ
co5xT8yzXPb7xNBx3w1D+dCYwDY1k1uFBrr/Y9ACWGDNAbJlhBBaODia+d3oIQTSkfKboY0m4EPA
Qxq1sB/zIh9uQI7yZ2J4lkGXDX1BfufugW11Y32wq9AjYl6WQw9EWo8s8DiUSqXTpGic9sy49cHG
4KF3KxisVu6cnNqHEsSoG9HI2uqhEAayLgAE8AhWQoWiIsLOZ6TUoJyDlHvabLwF1lbv/PvKKZqB
VJCaNr7f+h8BXtKSF0375aQbe2trFMreQnuQB7GWIj2N7XG+t7uNQaxdceeDUDYU61ORowCKQXT3
Iwh+a/EnA38t6+/wZqzI1mG3NWfKjiJzNbhGB3NTH4JUuqRP9rzfvBW2rCj7CvIXs067ND3ZVhuI
9jmxvECWezf9cn1jba2NElk5bp80vMVovOqlATH6uMWxeanTA+74s+VReeIKbQEnlVl6Sl3/0A13
qX9H6A2hn0v+W2hTOBRPXfPL9G96fWfq5HbYouDcmMq/Kdmzo113uewygR9Aq3CeIpYcmES34M31
iVyzAig0uKjwfNAhzvz6Aqn7HmLjckL5I/dPY1LeldwIaiJDkVo/3mEKShtLzhbspSqchNWstt3B
5yeZo4MDzTTdPXdkv7f6Yjx5oOrfOONX798ze8rQMpujHTaDPbsfAwoi7SlI+jerA8FNAO6Bah/6
Ii/RUGnZWUJDY+TJSyREZ2cyBlaxVfhf83YD6UQk/MDjAYnw14s0ZUhSA+fDT1b9U0ButRh+Xl+a
1ak6M6BsW9BvlI5oDNwpzD0svKyp73y0ExZfN7M+DiRhQYu71LCVFeFZ1oDmCAGXQEMRQJBbhNJb
31/+frZlGi6tcqa4bdMvkLF0t/ihVj+Paxz0lYvcp1qcahO34+D7R1E0/Wp1ezxQ3zE9Z99XgoUJ
1fa0I6jupzJkwyPG8b99X5l+Y2orx0tQoPbGyM/jraTT6lECVvyF6wxdk2q+WNqDW4KpCwVC+duw
53AqgLR3vhZS25inVW9FqgPpFAv7Tlt+yNky+63JKuxKPAx0J8gB2AZaPLTHMbo+XWvjAYoctAWA
2gOIqNwxVT+NNM1HgNNcb4Ha5OCGknbUt8bGO0RfG5AJ3jYNCDhUClW1cVNUlcEmnFRNMuwTWnwi
Ldr6ByJyQPiBjy4h4JQmQ1Qk+zGTUe/PQZ27Dymd9qDy3LvvoNxEkmphGPcBzcO58HqCGQM8q/BQ
Sp7Hw3M3Hq7P69o2Ov+64uZmUTfDQHHldN/MOTK32APWJvP884qXWzOpGpbOAC8lu6KN5gKSE8/X
R7DmGaiD28CmAukFZqXX8yO9OR/HGq8uP7WC6pN71+fh1GzVRdYCxEUFwka+Cl336qmfltrUdS72
E2Vp0NsfOrCNpIexfKp8H0jzLczt6rKcmVPugMZpphmsjuKk889Iwend0/VJWyZFfQoBgAdGDgcg
6Is6uJ84Tsqpx05SM49mP85RQlFLas3xtuqsyAcwi9H+uR+2/G3t5QrmQBxM2MTI8i4Oc3ZcjEQj
wtdB6YnbdZePU2SWxm4y3INhdB+b0Y+vj3PLnHI6SSOfvKqAuQRNctU47VKHRAC/QsV8PoJB4R2n
FCi+0HMGunmgUJdlPRtdOlQghZYcHNeGeK7NFN2oKWCbJLD7LbHFtZ0FtK7lYi5hTaVV4aQZ7W5o
k9P/kfZdzZHzyLK/iBH05pVkO7lpSeM0L4yx9AQNCJpffxIT93zTDeESIZ3d2NkHRbAarlCoysos
3Zh1BxDToVtge/IUJsSoW28D26UeZ6JuXgzyeUh/zsGvbRN8QsR9yEEMXPcEjamis6WlUztBijLw
0t2Ww9dMJSgnGwKevUhic0I01E6vF2TOszr1nbw8Nx0yJPZ8axtPra9qNZWN4uJ5Igq+YZchT+7z
h1byo0m/zqrXh/T7Pu5xtJh66LQSkAtZ5ZnaZBJglZyDDaj/aXsRZIcEZJ7/fV64Yeoh6DsTvSJn
NJMWzr783Ze7xDjkmcJTvx4GsGsg2UWvByeqE9v2syWoarYCT4RAPbSROGaKu/v1VQCOCIBuISAI
Ok+EtterjTzE7GU+rc4gCAin/CsYCnv9Zq5U74zXu8rQTZD5wRAwWK+uHLIUKH96AMK07Qtbnnrr
xnQUCQmZCdtGazsHQiGly+fywpPYwBVOes/yc6NRNC9D7FSRZZctxqUB/gMuDEz20likgQFS0xBY
b6osikss4BUG9h70EzgA9AirURg+o2tW1+fbpf3UTx+3N61kgoCGRCEKcH+EniJvFlLeU9BpGta6
GpCea8B/WYVBoypAv773saHAyubirQcKK7ES5qadu5ZOVgHk+1gnO3SBPVb544zbvx5ubPrmR8G1
NeHa1xq3d3of1sqj85CraGMkC2JB54Pj7tGBhjTk9ZLPZlDPXZq3Z63ww/nJp5Pi/KkMCD8frZXo
5aIw4BcxoEPzuNtec8n5vhqAEOo12uzpa4vvN+3X2bmZ6ojON4Xz/HYrkI+CrA86s9DZL5yMvJhp
F5CiOyOf2R6ZderTY9ket43IpgqxPJwh/sENJaxF2xuJEeRee3Z+dsFn2/y0/XnJ6cDP//d5YSXG
KdfJbLjtua1YRIaoHmM/WaN3GHFxdUMDBS1DYnzgedqat3bRnr3xps+CcEQbf74oEr/SkYC1ztR5
oRhh1fWmJV6eaxkxydnrl/lY5hV7sfNi/GRPXRBvj0e2JiAuNKGcrqNlT+RWqNvOcYq8bM+kvD2b
2purjUDtXHxdGEjtrpXrlPg6dW76vA0tvQ376c3gehgBrA66zOhNAc359WyVBrQX6xZLQtIZXW6n
ZTkTtM6qVEMlMwXcBOYI3hf9NaK4n6MtieeB7Ods649tcy7fvhBXnxcCEg0XrzZU+HyC89GeVW5K
sqUAzEDCApwKJkJP/veLqw+UbZ7XzRYBYgZtwB3A3w6KtHGwGlQRWUktOYDMIg3DTQlXoKMXtWMV
Kzljz4UlONINlkcT2KS2Ny5f1eso2uA+/T8zfLkuBpQgO80SC2bK9nPXz+jiCkLT+ZDot5p2tjQa
TcvPbYvSgUGdSEcnLbISIriuG5qGpquNpZ/rELoxC/mg1Qo/LN1kFzaEyYM8nE5qbiPvf4EKPqb+
7+1BSK4T/sQGbgr6kegIFfaBr7lNWUGI7Gy2d+v6pDXjIR/JUZ8GxfrIRnJpSDj6Xl34GgqSoBGN
8hJN9LMq8JUsB6SJOBWkC6IQxBDXG4B5VQsiHE79bL7o3p5aJ1sFM5NMloMjj9Ad1fPXxDOgOZ9R
smKQbAue7QIU7e4P6nXhOu22F0UyV1d2hLkCEURQjwPs2O4UkuqlUxGuvn7tIKLm2nMgWuKaLMLV
2KT5AoQZFH0Cs8NJ8aM2NcNhMCLgJ0Orfztw99qc4JFRkkjKpgXrdFl+6Z37INkN2aGx4+1Zk1DX
8XcCEuEcpAE2HWEHUDLYemdmkIAxQOvfR0DQ7A2oWtD20+x99dAdUDYfk3Z++86GWQSTuHQQjIvQ
yRKAKuSM2vQMRon6ZS7+j5/nm+XCsa3mWAddUIJxvhyi3OQkGQoPzVdbcJ1XAxB8wODoZRD0YPhF
d1gVu+Sg5V/0DJwnuyTaXiLpGXXQToPuPSQqRfQ+opiyqFAF+1DV+pOhBdkJfLzDyWjeUXnBXriw
ZF7PmuURkFdw7RG/BytjVLWKSEZ6ROFoHJARgVlJfBNZIAkenQldGv1PfT7krWIvyyYKT0ZktSAO
+Zp0eZl6ktklQPtzyl4oJbvSCm6x8xWBpWwUl2YEP0DryaYr470BmvnCcvt5Gd9zOgD+0nFLIngF
le31QiSeM/RjQ/NzSm6X/jgftneUzJOZAYJvBMdIdojB3jBaBSGWk50bj7MNm3FfBHFBbkiWnwxL
cRtLV+WfMbF7xtZJGzTEAwJ4LXfQdv4CVY+QTfbv7THJVgV5OqhGGwiWPdE7g7XIIJUHM4ze/C50
xWmXfx3zBXViQMHE9i8/bS3wnQDpvbjxwO61t3focGr1f98XLi9zpg3eXYCr2/Qp8PoDeP0iUBkp
vKJsKS6tCG9HKDf6na1jFA75uNeyL66nMCDbWOBmh3ouktlobhHurFzPGRsIjoZnggOmhyhGUj9R
fT4VgbbLUMdX2JMtC6jHHGRykFZDpHR9TqYmaC0vwTlBuBY+jHhKbm8q2Xgg7IUvA/4EeW1hPHqt
V3aOruzzTG9cdu9DYQFN9EGc/9q2I1sYOEUeiPNLRSwSOeNa2aPZwY5fF6E7ZkdTa+99R0XkLp0v
B4lO5KSQoxCFrDTwpvVzh/lq70rmh/noKiZMbgBkbeAmgusSSdRJwGr0Gs9Aa/TZzodEfKEi75eF
k0hQ8OYc/ogQ0QcrwHje4s/wXb0WF1MSjvbjOGUxiIkUY5FbQqyHnkwExyJQIB0Mf/DpgngPwjhe
HbKwBIvT7Cqud5UZ83oPr3ZVpr4HM+kEPBIAFR1g82QYDv78eXuX8d0qhixQbEXhh/POvyrtt2Da
M+eV8gA2pNbRmfa2cQcCD3fEiz9KesVtL2k3RTBxYU+4xUgCEQSwVKXnBYFyg+q31e9BBtSE+b4C
zWWcA6BE3pFhuDIqHlm3y4oMMNezVUVtFWsqoXrZUfWgx8j5011keAWXY4C30TIIhCyD4D5nS9x0
t5mv0ghXGeF75iJ8ZfriFhXIDs5r95F5PXSdTt6ievzLzirSiEB+oyMc3a3CTFmBOU+lh8clcV8o
e1rs4/Z2kw4i8NCjhxwDlHOEjT0GlkkCqE+dRyv/MM7LiSPEGNSFts1I+tqQwoAANdclwfPMFSZL
W8zOB38i7LTaAKnu5Cbtkr2llefVmaNl4Sg/OyJsDCGUE43JFLvV27kwr3+DcLO6Zu4UxOmysxbs
ff12YanCGcluostBCmcps5086C3erDXdFuRFs5u9t7ox9H9CW1fYkm0MgJ3x2MD+RogoPAnHufXa
KfEQptPjWp680/aCyfYF+iqhmAk+u9c4GX7b+shtpefGqB+n2b3XzOlxQCPKthnpKPASAP2pjiyX
yOLarQjLDSCZ0Ci8DPuy0Lw/Zu/kqpemzKmCZJlrhrscKC2sPFS/ZnDGIZbubYRsxDg07SmosjAF
P3LmTLFDnkdHFWfJ7oxLo8Ju0KhZU5Ma2dnndJpNBkzRS5clUaar9oJssZDp4gOEmwBq8doTDXXS
gLgDaIHJJ/eZhpJZQPIoD8afb1+tCzuBUKlGr/Q6Wgz9e1AKjtPZiDMV4530OgrAFodUugHli9cr
pc2JOazZedbd23Ztn5Pa/9CMWqiz9AxitI/gVgUAzT2X5RhrRbfbHqF0JpH5RvCCQwUk0PVM6j5b
Er1M+JplD6g9niFffUh86z0XFFiWPQ5tQoFFdIcgfZoBrJugRN0uKHP9melvr1UlJiWDwa4G1xuA
JJwUQxgMKVJmm32FjhUTSqWOdlqH6aCV82l7ziT7HGZcSI0j3APds3C4UrBi1paJOctnD8XsGTQ5
bpRqj+n4a9uQdDwgeOAcFZCaFxEGrM2mnFAwF5h9cUqZdaCGE5mDq6iySHwSgm5gAMC7yPWJhWmr
DRtUdqASPGv+Mc0OqtK8dBT/Pi+Ku5jZXFBzwfOr1cBEu9DQ934y01BcDyorwvXQADSX5iX4KgZn
QGQShBoSYEujioFkmUkwroBgGnpMgEqINFlaD47VGVnXczF+CbRq37Ekquw2Lpw1ZGBmN8pnw+xC
O3/c3guSq/bKrhC3pCSYHIdikRw0KWYkAyftp4ScmhUUt5nq+pDtCAuDA+EcdvqrF+bC5lXr2KR9
QLnnW1U30ZBPn94+HqDm0L2Gf9GkLhyikbqT6drQRjTo137sdzoaYYIfAKvGWqVoGZKcVw+tfvzF
jDycJ57XzusJAKddCiYWRPk+NDGT3Tqie3F9RwmZO1EXSDIQqKF38dqb2qmNXDxBKqNehl25GscR
YJqgc3bbc/c3Dy28ma7sCDdt49KxJakFKNui3SeaE3V9vZ/14ZB3T+DVPFhGFdnJGDE0z6HsdBz8
NpqJClvM/cLWrxD8Bi0g1A6CYNyO1AptSqK6RMV8vi3XL0EyhaUOYqX1aXvofGQbNkXsWDEYNSBX
CGw8d0Cm4CH1i2ge6f3YmweHTGeXKhKFkqPgIcoAzyqc42sOpKkpOtq0aE3HDovLdogH1QNYYUEc
0tgVFrNogGAmvwcyMnTp73fMGWANgKlBQQIvn+tduZRWOyHLk56NBvzM8QI5MCMOyo/ddJjeAfRC
MeCfLT7YizdiOwXQ/rT09Jwsu9S69apne1ZkuiWeECaQTgWpEoIJsTY0myg9ZIGDZ+h0axT7qrwH
GYr9wXtPEerKkOBymd2nCeAieBIULNTHMVz0cxE85tVdo7Ob2hsjKMxERfJ5e7mk++FifMJyaaOR
2gkvr1rB49pCo+fH9vdV8ycsEbTNCSil8P0+33nmsXcjiJWw38HbGWw5gB3/45A2FNOEG7nTeg2C
jDWmz/XSo78kn9vZ/pQzm4bTQu1TAfK98O1Dw9MKos64mrF2gslJb/zWmxE4B06TPvhLkMYZfCUn
4O+igq3BPphK8mfbqCTy8HCPBaD6AlXvqyitH2xzgIQZjEK4te1/oKT5I0kVd5jUCBJXKCHgrYB/
rs/VYECuDPT0KUisftBAC4v5E8htFdMn23lggOVNNki64bq8NuI0M3WHBc+qpBjC2WlD1btNtvVw
23PiRxfhuRg8Nb43aAA2ZmcSevNtHtzaHSo8X94ezyK7A5AjpHgAUhHfNB4BxpwUDd40+kvR32Td
27snkIT4Z0BkLoWTs6dVr5H2cH/l3i6tI6sEd1FoVtHsxNu7S7omcNoo8GNE4GC5XpOxrIZgpCle
8tqNtvN9xVtGtq/Q4497BXW310U3CqKqsel87UPngu1oaQHuBwno3Tglqh4QWRR2YUmsuIGq0KIp
AXKA9x+twyOraQQJ67By3o46hTALZNTQzgiYiPhqooueuGzBFeSnkCuE/ot/i6b1RhGPywKRCyvi
rV07VTDWPF/k+dWLabEHMjpH03ae09I/IuaNgvLX9k6QLZWLIhZPfvl4qgmnszNp1y8uriOPHuqM
hqkZWbZi7mSLhJYgZCwtVGNekRa6KykBMAPuwhzX0NAfagNxnDeEvrHbHozMEKoXqMf8VQoWYxKm
VVMxExhKnPYmIWkSZrZ2ADFsnJL1HQU5hAs8xYJNAXVlwXmmgcvAZoEeOGJASgIDejs/Ki/v/jPA
R3sR9QRop3aYjk7dydGjFAoU7B1uABZAk2YD5Q5tNSETtbZpopHURhtfATEPvQkVm0uyHoAnAEXI
hfvQlyiMIHVWSn3G8fPZUoUUR5SYXuSl7Hc/fN9eetkTGmBO/iLDdkblWng31GtRjomL+mXCkju/
J7+dbowyaO6gc+uYpuuZ9cVN0No7SpgqTSB5s1zaFr2QW825nRLYXlHmsea7GvjCSb+l2rRrnJeu
zyNrUngKiQeHSaSued8Oz/xeb44KuZcgrZDy7XLo9SyHWS+i7RmVeAbQ62NvIN2PORUP09BMwRwk
PdqOPAfyhWloT05cBao6rdQMmkS4FDWiHTF3jVrknOvlivSa5d4YoxH5fnLM7EAR38vmC1UTZPq5
EjXk46/nC8AQl2hcWMHyjkMKiRtFlCPx3LjrgL3+m/B69RyqO9YO2JUoxJR15HSHhB3B/cZcPyQg
A6odT7E6kqDHRzISeQG8I9HVKRxdq+4GfWisEs9kEi1FiUo6+HTMo5elx97bbW8F6eFCjwpvr0U5
ELQw17NHaNJ3RdCVZ52koQblzKwKwowZcEtTaEL1Jxgh/fi7dlTPsr+du8LTnOM1eZIlQC1XPNZI
hnrZYILTBBg37xZgqyrM+t6+pdU8g7BSr2PXan2UwQiJEuQ1Iak1liFzpuXGd2uQCbrNXZL3RR/S
zCueQOIwoHPTDXYd8X9n3tLejJM971rEr4qAUbaxOcScM+jBy4oRQ2P6o+MPbYlbr/xI7AUYKhvX
BFEBqGR5GzSm/WdIDBrckrQLmNvKc+cGc0j0/DR0+Z2HFyz5MLTsiEzsXT818Qx9MOir7TWnOg0Q
Hd3eI7IDBvQWkvGcLhB9ctdbxG26lIFiqUYLNj1MmXbM3lF4hPDKPwvmtQVvbsd19GChIuGg344q
wU3ZgiECQjjp4z94FV1/3+o7q8Jxq89jvd701Ucfve2p+fMd04Tngw00O4gARK6z1jDL2vKT+uww
TlsSVyp8jcwRQUPpPwPCnZt3tpW1JQwA/bIfq3E3LZADw2n5g3rRzdTrdbjUWhZvD0tWmUZ2Ac2X
XGcWxUHBH83APnd+EVSQ+iCRVQRR6oJDrPzt5E1IvZsi2QXsg+tWe6/7lQNitG1etnSX1oXNN1as
cZzEQ6Nbe5f0wa620r0/qEAe3MuJvgjKQpDgwnMTjLz8V1wEZMBb+tAWSGvkUIYQJDBHSG6fkqwD
6UFlnibkBUpecbf9m9VkX5rFvPXn4p6M6e/t0crCKt/n2GzekArXeP07qKVlY1022KgdSIvsoG93
WkrbHfjtxjBLLaI42pLZBZs6l+8AZAv3m+D9taa26BCQBuXlJgJmMMq9J4N9fPOg4N6R8QCrBP5f
7A8O9KaelxkX6FAA6AR8YEhdyKePiEwhi7xtS+KrrmwJA1rL2amTxC/PRr23g7A0o+3vS84ghgHK
AJ7bhT6sEItaIxr8nBktioX1lBvOLmnvaPWnq+7H+ht0oRXWDEn4eWlOjAWSsQc4O4E533w0QKzd
nQwQ9GbVvaOPYTnf5wukSr63PnKNyzNNn5Z5jhuo0E/fWfKncfda8Gd7/NL5/Td+MUlnjdbK0GJc
nWe2Xx8Ndtr+vGJ6//qiy3NoQX2w18oK/AhaFKyP1Ic65CMjT2nyudK/bRuTcJ0gYrwYjLBZvMYY
mBvksAb29WX92qe37fJN1363/u2Q0FBLbisyhAk1I1J8qOgJZaGwsRXxvuwMXv4KPuUXY+4MhC+4
2quzNjyPbVil4ariAZC4FQyUp4RcXur2+LRfmFg8F4rqA1atdMads2p7R6+OZWB+AGrwuD2p8tH8
MyUckBFym45ew5Re3dbFEC3QF1FxnkgiZCQbAM9E3QyFbjG5CehamzcOvHXrQ1nV/RZMfrzcVdGQ
vmwPRrbbEYfjgzYa/dDCdj1v5ezhQvNx9VXFvoVQ527787Jlufy8EPZkNqW9aWEcXXHMq1j3wWIL
sMNh24psRQBTwvWt824vsXKKTRFQi5rluc1ivTpN/bF7O5Ussj8XJoT9VQXD2hICEyS34yq9JzyW
f4dkNqygMQLIdXRi6WLXnd65iz0ZHh4MYe7dpdU7rg6O5cLNi8cQUj/Xi635xYj21wXBdjuG8wO4
ORQPSelC4M0AzCVeka8aL+1xKJxOn/BsSGsIFulRxe5sV+FNZOEaYkS0Q+LZjQqk2MarGyZbmhSz
1Lb+3WjkJ6ID8+2sUQulNuTRQN+pQaU9BS1n1zz3bhOZQaJgV5BtbNASQKsIdG0uzs/1VHb2RNpp
qitI3I36HmKtzg6CcfWxrKHISl3WPG9vcak9RN0AgOJ5AoqQa3vMDhq7b6v6nGNGF2RmDiz7ikLV
thVDdjsB4PCfGf4zLtwobw+xghmUDmDivKmha+yn9UNVZrvG9m4z0EvqWRk3SA9l3npjteaJNZAg
sNl3hxYv1KwexrzdtZZ773b+R8Vv465IiGDRMYQucTTAgdRQzPbyFJmpL0l1Rtb3p9tRisgVHbcj
JCFv0hJcI6y0y7DTF0iYGsWdO3QHcJwzxe6TLsTFrxDuMkNPVhMaznCYC/TgP686CVfAWQf707uG
i+3NG3Cx6sJhzXA9t1bnVGdrKe41KI3rlXGwMlzaRdNC6Dt7cGf7qfeWD2XdfHIXVaAiH+h/9kWk
X5Ut4IxJYT+Yn635KbVCvYdgpGLHyTwGCmu45Tx+lkTXnZO666hdNhhlF1n0oUEftZ7vt+dSZURw
3oMNeWi9ypszc3409Kixn6upcK2yC5sTUqJODDjNqzprNyyBl6ZufTZR5te7u0ULIt2dj1p10/Wu
YjwyiCQgrP+sCdcqaKFmu2u8+uxl31DaQZtWFiFJHjILXe5FFqU9KKPrG9u+R1OvYsVkLuLStnXt
ItrObvXahO1idMLafmZBFoEtM3Rx+IbiE2pziktFlsC7Gq1w5DzkAPSs9+tzYkBdewADof5szM1u
HB993pre7Qwb6j9jpphm2bZxXDPglEY62qKFnArrSepVK0XOBs0kvnWzVN+NUQURlm0cJPyxZ5C5
4Uwh19M5td7QLik8brf2z6sT3NaNcUN1F9Ws2TvliRLDIXOjlwb5qC9c/AAmbjKB7P089vu8C8F+
uVrx4B9yzlodMvOxco/0HThUHAxITAPnCqC6yEa7gO7BWHxgBL2qjszqu5Y/lyqWKz5T4v3AwwFe
UkWvv1jkttx1nMCRACC5FpUHYu62nYj088Az8CvQMF+1GQWVnQ6mi5YpAgbkur3vhuO2Adl246jT
v+kvFBSEnVC5NKBrDrwmc54YOWnDU1IoohbZGP56WjDgGUjCcJ9/sfaU0LnwLQijmM1tzb54uSLL
JPMNCIb4ffVXzpLvvYvvJ3NukoxhCA0IlInvxO2oPSIJhE6O9Wz1bFev9dP2rP1tTxGX/dKm4AuL
CkzbXQ5IMAQA9lVTRmAYOqREB3VouSvBWZoikz7WVYzurT3psn3i5jHSzkg24z3lN+euWqMcf/Mp
uatpdgd6lVPjtDFGE2U0+1XY5S43x1sKamit7mJ/pCcyBLdW4p06293p9Rpvj0m6Eyx4HBevd/T8
CMsEBPoKglLeLslOI9l55FC/nbwXrBjI4OJpBK8DVNL1SiFKLhw/b9G5PMbIImmu4rRIr6gLA2J5
1kRXWcoAPz67jh861mkBY6dDq72rPVbebhgeqfazB3Gb7qtmT7oJ/w1NzDBaEOtCgwTQ1aMG7QQI
KHof0/ncDueE0KhS0TRKj9SFNWH71cnkmhCEhG4bZc80W2JWlqpnlTSNczmZwp3rzgBdBjUKpolb
HpvBDVnvhKXbh3lun1zwBXbN+hUQi0+22e2L2n+sHHRROVaUzeBLn9zP2/tTNWb+94tjzkrUpHxe
v/VyMPVT1K5WxZ0vPQEXs8r/fmGBzAlDpwkOtTFM4ZIcV/pkqYDrqn0inDKXarnpjVi5grAosT8u
IOFLq9NSsn1JfhqBIm5STZoQTQwldVovwYHQxlsL6ipFp0j2ycqNONN42YPr5m9l/XrS0gI8qGuA
ZUlNdMH2X5PiIxIWevIwG48Ne/CdJ20dwq78xNovddWFFdnZQxLZFg0rdiDVV4P8oPO+6RTla4PP
5CsXffHDBGeTL16ddgt+WOk+MFLEPtoB0v6sLydzWOLWAmCfnEfzx9r+0pvvrNtnyZ9iODXsZXvf
/n/O0f/O0CuhZbAaNEZewetVqxF1mvswA0IY5kazdxD7rFQPB/AQpXYfazM9rFBFtPFzQdR7NBL9
BkHMr+0fJJ0YCKE5AAACQSC+ftgC+bt2QZP0sIyhRU9oozhOkBUcHMXFLz1PF4b4Wbg4T+s0Qoxx
RrORbS43DWrfQ9PfjkpOddmRAh4T3fEgWAMASDi2c6ElWVbh/l8cJ0LX4OBOUetAnBEyplOeHqpE
1fwt3VuXJoVTvC5Z2q89vH01sCgf94H/bUaumwaPZa5Hs44elDKL5+HrnO/RCRWZ2rxzp4eBIKQP
VJz10qcKROEccNECy/UKqWEEGrRVeb9Vs35Z2gNUusN6Oo7tB4flIWu/2/TrXCoQajLHcmlTmAHX
zCqDccfiBPmxDbM1O27vUumqXgxK8FwNGRJjLTEoZ2p3aGWLmvYlcLVwHWhs2M9jeti2J3sSIYQE
G7eFguUr9lU6jMXsLdhFfZsfWDfHU+KgCDTdu7wlpjQVw5PP33/mxEjFMlkx2iZ2EHjUWuDmmWI4
srPngQkb5xuIJHCfXJ+9pgRFuqfD6ZjAEDvs4KDDOW/223MmPwcXVoQQAXvZHkdgJ84tQ4VlebLd
26YuD2DXmfvnhj3ZxYfEvCssI/Tajy34eZPhaab7uj5t/xDpZrn4HXy2LzwNeD5MLaH4HWy9qz8H
RcSGULd2vX/neqoxq2ZWcDfDqJsQSIatLPuuVY/M+QX/medfy6WFquTnzjnT5eAW3/zuwLw25E3F
0O7dHq800IUiG1YYCXUA+4WJX2mzagTET2eredTpJ30ZooIei8IJQZMcBQmECD07dN3HQnUuZeAZ
JA54ExdAK9BxFkz7a7vmIOlDc1U1dTtqG/4TZcu3wmnrELQBv123q3Z6ZiR7x6UFwNjFn3wx++cx
b35MxaBK1LxeehMFdswF4DxgqBRZS6CGNQ11wx2Rs4RW/uSv/iFlXUjoo1F8tmdVAMcd23VYcW1P
WP6i9NZ0IJj5znxsko/ZpEGZaK9WjHjtIGAnQLspcFxYKxEdlCWM5u0MJGgxRqB2TPw3O4jr7wsO
QtNpsYArGw8WP0qnJzBiqlgJXq+MgY2C1kUPSh3AwAnvcm+avXrgrZK93e+6VD9nkKrV8D7O+3Jf
9WU8MtW7XCLpdG1TGBXuxz5oPZ7y0Z0HwNx2rDR3VdPvfH3Za5TFdl18GOrh+1wkR53kMS6xuKX5
HbPMePuMqoYvnBPXZ2Yz8TeavXghpJ6inKt39pAkr3aTf9TbL9v2pH7pYroFH2horNGYiQtMH3Aj
g9UAQjB/Fq/6vm1GNSxh//ssm/Ri5C+K/thYQVyNn1uKuyXpolRHmRVeYNsgj9OvD9z1kgqRhtN0
FDpzuCnztHlOuuZXPc+nLCFhs4Bq2m7taGzYDmWz4zvsogSiW+gxR2ApbF9fs6YK2hzI7GXjvVEN
6DZrXyCHt6ur8lbXmlNerrHH3tElGyD5YlrI+kHRQsTUEQ+oW6NBV7sZlMd8JacOiE0KpFTrOIqZ
le6YC1N8qS9uTZIZJLEzHBarWnbM0J6MdYxZUSugZq89JhYQvUyeo6O/+FUVsZ5pbnc6zJQNDYf8
1gSQpt71KozXa4d5bUbYJ80ymq0WwIyZ0O+lZv8piKcYiXQrXoyEx5CXE2alST2t8Ggg+LzPrOzO
bMcq1BaHAV6JttSq/7KWy44sEALe3oyywcEwWtvgtTGTwqlLwSnLpgGKN05fRtCfCJNOcR/ILOC6
QVIO0GjoWAvuamrHwmA24N5ec6IPbfF//LzgnYJeK5A2wue1+tuSf09UkC7pz+cUr0Dh4Bkolsbp
pOHnr2goAP3AQ572uJvfU5kB0uM/E8IQ0NVYWaMBeL/tx7kT1SzKVLMk22CXJl4tM6H56IyIp2ly
G4BLzmtZmKDaWi9jZNjlb1yjH7S0j7Z3l+yEQryWl+BB8AliSWFfp2vaN9mKTF+OfOlKd5Y1fg4m
iFYWrWIfvDaFKgYCNvTOAFCI/16baqAcCbpyCKxhCwL1mn/rECMOifdIiO/G28OSRMm8ZIIHkGWB
vdgUMRtaXq9BwWWBwPIeresvgF/CdSlCjRyG6YtutDhGyMK5+a7QVDkC6UDB0ukiRA+4EM31QL2R
rqadtNAIcid0DwPFHulTax0QO/dG6IJFSWXxtTvHaAHVgDQb4KCmWDmcJ6DlWxPplm7SPoGKHNrW
JVJwiqSOdFycmd9HaIoOA8FPJNOadBAqAcXeAj3i0el3lWHfVGNwZy4qOr/XxwEjurAlnDjX1dbA
6XEXll4BRQbttqzNmC3Bvu2TOK/rnU67x75miiZf6RBx9/IdA4Vbcduspdu64BdBe+xox30zo1s5
ncIgpzdlBym67U0qWzVIf7kOQOCoi4jZuDWZW4c0YGsy21/BAgwvTrqnKWKZ194R9U8khv5Sb+qv
OpPMPjG6bEDKz1nWGenGDmXXThXvy4yYvKmCC6hgDwq3o2eOy2RTBEzEf0afTejUKqYL2VxdWhAC
lmlyysTjDDkryJgaAuwGor88sXZvXxKobQG67YL1+pWaWGomaIYZUdNdk5tOOzVuOE8Kjyt1TZc2
+B68CCVACZfqPUVUu5AinAMIm3yu+yV2i0MCKdPJfEzowzIPoWF/3B4cn6PrcBoRxMXghFUCmahR
rRaeJYXV79raDjP9JUO7cbuWKDAz0F6o9oV81f5Np7BqGjXSnjmw2ObOx7HuDx2r4gLEfIqTJMlG
XQ9NuMYybwDKf4Ghuj506Ue9aKKAHA3zT5b96Ksy7qrbyf6M9tHQtm5qEMHbI4us8eRlz9tzLHMg
F3MsopgI1M0gmo1Ckqf3WahPzpPZjDdlX+3Hzjxt21KsZyDcM3mX+gGQFai/BA/GcofCS6CXYYJs
tLu+eKrmZ9W+DczrfZsPLLWJg+ffGnwo89+62aOdDBu2/TlCzzppwDzT8M6On8b0uD1QpWnh5skh
qmOaE5/VLtbJFyDl8/b3FJyZjxs9ebHWe+i9hO5U/d/cgQiWMdAoVmYahhzQXc0eW+M0j4qx8UO3
cSjFXssu/99Diajoc2mbp7TPjkVmhPNYxaOnKU6K3FP/dyIDwfmswWwlto+ZZMYfsMWHC/u6vVay
i/vyAAhOxs80pwh6eFDNcsNMAx8XBT0yyylISLLbQfMfRpuep/EdKF3uAvDcREIQ4xPhmnNPCq2u
EJ1YfnYojSxcjfowMBZNDYnWdl+aN1Wax7TeF9atPylqjtJlBD+ECf4R1GFEXPtqGIMz13BAgf4w
J7GblBFZnl3t4wJY8PYMy03xwqvDO2hFoGaTFi1jLV4KE+gKzYiSmKSHzI0dVXVJ6l/Am/r/DIm+
zPZyfS44ZiMBjZDxuSUs5PDTOr0z7T8eedoelqSWhQW8MCe4s86pi9JpuHRj8Fw1QDXWBGrbn9z2
Rrd+Dd59XRynTvGsl7rrC5uCT0sJ2B4IsmagPvYOnX9ndk440HsnUMSV0mN3YUdwYIuV6RmkcYEv
cJAB/NzNv7YnT7VU3P5FTGEXeBt3JsbRz/1ubM3Q6rydx4J4AalQb5I464E22LYpvdwvxsT/fmEz
XQK/aSCafXbcYwbJ7yqqrXjbhHJPCO6q6exRz2vMm7OuHxo/j9PGeRys/AbUlXGNt2Sr6weAE47G
vChsSx0ZCLuAbeCQKPFN1aBJWgfjJxxZM0Rec5cCsQV5ouw5KdjeT36QtwuTYf+jsAoGbhTn0TZ5
PZ9TjcoqcGUQm0+NPamD71NdxMjT/d6eU74VXl04F1WT/yHtu3Ykx5lmn0iAvLmVKddlprtn2swN
MW7lJcqRFJ/+hGZx8HWphBJ6/8Xu1QKVTSqZTGZGRsxcHlSQJnMrRKoiowH3ftDP69lP6/hfW2a2
DqrVTNoxLs1eKV8Fh4i3Hf/8/Brwtp+usYlzYc4y1SVg//RGB5lsakc1yvhqt/L1l5z7o4XZLg2j
MiT56CL2gRnDQ6PENOgWbc3761gK5RiNVTF/42LcZ46PlAN1sr5SEMrBJ6K3QzTydyXufGkaQd6t
pItLH/6jsdnNXONtmOkdjGHUf9OmF8Vdk1NctIDHJsZ9UR+4AaX3DfXawrWRXGSeXw5A+bX+/Q1b
szD7LDQt+rIRVvrlqye/Zc7L/V9fug2AAQBxLZrnHogUrk8gccD3GgMT+6Xza2U38gANVbE257AU
qkGBqePdjyr/TbVVmsyGFje4sdLyDy1xBNM0AJWkn6OjWMW+ka3ANRZ9zEUjA+9ZjKzNq1FeE/PU
4bA3wrFI851qZpC5b7Vmbkf7/f4GLn4eFGEnCcep5j+7wmsAoi1RodjQaG898D6/7//84vfBKDeK
vNCngSjG9fdpiKEURY6ft7kVKb0IpemAuD0NGr5iaekjgZkBmaQ+UQzPk8kGXWt9UHHv6MwKOg6O
QeVU1Q+05VOr65wk+X9wbMheYWRcNaHBMafuGEaXNSDzRAWlCplfqMH9ndMXF4Qi0F/RiklC6Hrr
vLogpKyz/Es2DipGGAr0RmOJaqRhoYMmuAxpCjY7NPheNYDav7MK3AeJRZqokBzlgZjJAPrg2pZ3
GY8UELz5mPWl4DcZ+SW1KfdljDlb4mm/zXqsMYxHaQjiZ0wqKZ5AQ9JQw0IZ3HdGiVzx8CWvQ/fN
nvQrJgDzLBGhWT9YNqiHvygJBFJUqK7BP9baMEsXwkcjs0ykFoXSyAIbiMjQ5JnvomDHjf8Qoj8a
mYXo0WlTsFHAiOJX7kasza0ubhTyeUDlkNPfFKaNygOHf9LmIO2wu4PaWJAtkUq2glBZOqWmCyKr
SZTMQTXw2tXMsTVjAAsx9almB7VQ/JJVEcaUfEnNlVOz+FFAl4URKPTGwOJ0bcpxu5hbiZV9UU06
7oRd1ODfJY6vOjTd3T9Bf8sb87wJwD+wm4N12gZf8rUto3DsvFBMTGD2GAKyJE5AKRzjYpkVlCQS
l7u+a1QC+DsyRJ0kKOCJzn3DVr+rY18FKjPrsAP30d5RmAnfYdJXLWqgCue1Z9xGbWioCgh3+pa/
FSkkY9O2HQ+YpG79GN27X2RUGQGxVGtemqJ/V9mYPHiClSEe1mbkFimmJc3BPbloBAQycZ0vJe77
wB7rN7BViKdWreTWMoY3FAB+jOqYP2kxJi0zwIweRtfOox7DPyBfQnI95j/VsYm3vcwmShwgvKpR
osCii2eWtBk0jAf9KByL+L2aWj5Uis4g/7Z3vHYsv+d14WPuJvV7Vryr3vg9Ac1KgB6+3CT5Sym+
uvKxBnoQXCdbEJ6Nm7wdIPhSST8hGQ850EsQN+0YSJPGoI6tgNRQBnM0d0u9sgybDpOWRm1gLtpE
0ak2ijro9N49uICBBQ36IJuM1s1/CQDowQJUh7HsW8aboS7kkDM8OSRYNvS2DKT5WrOVULZ0WX80
MoXxD2+qeij0roiTDJBqNYBC8oteeJEsISfD4w2++Mr5WQAoT0pv0K3VgX/EnNHMXtFjrX3RZ18y
vWd+lRL+xUuUel/bHnmo4dSBlowichTde9AGNXnuGvQyAqoKfsI0rL0xmqw4CDzRtn1cGCuv89nx
NtHBQwxBQwuEYxOZ5CyS2KyTwh61/tx7zZexGncOFVHaJSt9rUUzeMhCaEsFn8p8NgX+37mEx/15
sKvd4IzPrecEHLxDK7s9C4z/LgeyYXjh4UmKJ+X1x1UGyJl749CfGy+h/lDXDwopN5UOdlS1dVYG
RKfQ9yFc/TU2sbwiME7MSfNmnZflXinx2Ds7pRUKSzmB1eoLBDTKgLhuDlSSvgFX72+9VlZSjfmb
/V/LyKJNMAuiqzXfzlwjVj/qXnc2vWdV2UFbxU/bKiRKDjWAMFFeWx5vmb1ycmYJzr9WoZAGrmNw
vN1wnw15Uzixq3YgzKQhNeHNMYDRQaUADl5Y3rZ2ymQryFq9f3al/msWDTyI04Ai1pvnHrmXSa40
MMvG1k9y+xka6j/v3zzzQ/qvjYnlB28SMOTMB/W6tjeSQjewoZLJyOOVjIhmAVHbK4YPJno3jD2H
BLFBi6+sKspoNB0ZKqzVcA1Qy290SLjSivaHclCHlc+94NTo+YF2Dkrq4POYS9RpiSn6Mc27c4UK
fA28vREfFP3ArNf7u7Cw0SCqgOr1pEeugmvx+vB01tiQFKqtZ6a+ivKP1lYrp3PJb68s6NcWRqBJ
M16U3Rn5KkVC64D3kKWl73XPrYYrnr9Atxx34JpkwSzmT5/3yu4ssShLZpelDbsdfWnMOHA7lI93
Xf60ymu+ZAkV4wm5i/hzIyphkaryuqHpzlb+AwOLiTiz6k/Hz+qaRsDSx/pgaP7aGHSwpxfj0J1b
HYSCx7X5+rWfn/mCp3ZJZhKsQ2Slb3oscr213vyiN3xcwswb0o6WpaHARkfPY+rBGwgeQPmm7F+k
XkFhsAhycN+PztN9P1+4jHAR4TiBt30BMqdbRAEVYtIBwlqOEaQs+mgq7B5jA+OgnzeFPglYp0H9
gyt2to3AGBderSF2eV5+dBJzl5Bja61UvpfW89HIbB+rkutgO+TdmfQSo7GvnfMjRUZ7fyVLjv3R
yOwI2U4HPLPLunPi7uOx9lV7Z+rfLOOr6YX/N0uTa35I0BoA/npaYDkyCVMnoErQWUHcnbJ+JSlZ
8vGPS5olC8yQip6oEvcZGR/U2HpycuPn/bUshe6PJqb//2EtogCxmwE2+LMNcZK4+pka0Cxvt/la
YXtxKVBJna5mFNfmOBewZjtJU+Ao5dloHWLbUkOhyDq6v5olH8BsAt6cqFkAuzPz5jJHwmZDiv0c
g2j6ibVjGrS5Cv1txMPQ7SU/mqlRrJzWpS38aHTm3QnPEkEqHCGtOGb8n8T4GqtHpfr26aU5kE1F
NoX+2C07apvkbgxinOGcjrV81GUjdmpRu3uIX3ghc8f+MfMGayU6zGmPpnsJlHzIvEFuAD7yeQ2M
qThJowb3kMqj3f1oHfuhTXmE0fYAj4VtY7PQSk4kyU6EiLCVK7WQhcCBGRPwAgKIjctq7jX14FVE
Zn177ozK57EJfooXfa3gsuA0MIJ/cSua4ECYBQ4MmqlN2ZTtOdG8QxonQUnbIwgVfVYcKFtNMSYf
nCXlqI4i+QedKYL7vIZgprwv8zhrz22ZPVoFUX09a8GslP+wurgI6zxPfSiofStZ67d2EoiyyTb3
fWnhMKLwAwIpxHxwsM1LJqxISDuWXnOmRfbda95TPqy9lBdS8Y8mrHmt0bDQV+2c5pxrO+r2p2y0
MX38rMsMerL9k7lGxKFPp+xmW0FWDZF6VDhRG74OZPkwjlZst81Z12LtgIEwO/Yp6flD0fbDPkFu
FeTSlFHcgXRkwKzEiahqHtIKJRgl64o/A3NBSuKxRD2weAC1lhDpTph96TfM054gDZT6QACzxAec
CbNsTl3la239JX/HMOPkiOid3XB7GwVKGrFpNue0oj/sQXxjQ/esiFXy7YWQBd5C/P7EiQqI6szl
B2Hprezt5qxlJipYp3L4OvSPdvr+eT8DKAfJOkSZMZo7u1yY16aQCsU3IY+9dXLXqOWWVoFi9pTE
oqVxc3DHauDwpwa7pUS8eWDsR+f4Fl+5Uxa+CYbd0KlxJvaKGzgoCqZUHcsCl3BhHTqlC+SAMe1c
rJhZODBTuwmWJvUakMxd+29ROXnVFLF6ZkL8oYn5Tnrvdz+4x7JUiD96BEyJ+F8rAf7WKiC2KGUC
VgkaG0T7a6up03ujoKN6tgCMDuUg3bDRFd+OTYzu5XEwgp+XayPzP+sYk1noRnl4p5s3nYhCSN4o
VaGeqRaa35i2Xfn52292/fuzZeF5jCyE4veBByxAhwsBpxEsZuEgijNoWqK8NLcD73+Bif0N77If
bSs3VBm/aJqsAgiZklBq1kaM7llCA9RLdOANzC8ZMXaZKx4p83BW9O5UyIaFqjF8A7T7q4jjQI/p
Fip3EbQHn/OKqqheqoEXi4g0POh1Abih/dJiMAUFrdQv6/6lau1dzi2os3ahkZeHnLEt7v+VIpo+
hdvr6AgE8ATut/GVJ/mN6+/sVbab2TnHhtMkv8jcHQ687vRTJTQGtUldewLrU8r8Vuj1BWTVvxSl
b5/HOPdsEOVviX2S33kyTKLZqZufPGJXoU3dXy1tu5D3w7hyGm5vqL9/5jTq4kBMYd4/UMyhdsyi
tE+j+9a6b3F430EgQXSzIaBORl0KiSYuY/RirzfEafIxGevOOlVgvQ+a1I2sbHzrBshRaDzCdG3q
a00cNsTe2JWxsc3yYLUGoGNNtUf57qfdE6Q+LXlUHHcvzGxXVe0ePxXWmDRU8zpALR7J5wiS2x5t
6sqFbuwoUEJo3fii9n1+gFwJxnUL848OaZwYOh++1FvoVMfHsvAemxq0uaJuT0NSxwFLm8iuuwgT
49vMGId/YqOhQQWBqLAFF6FPHaCUK8K3grqvVdZnmDYU50RU0I3RukjRigd9Sp9SozF8noA1bfBk
t29SUECU3NR95hY8EmCTDNM8D3VH+celkPQztY2bVkEma7ASKY3vMHQE0WBO/XxM+w1JdLB5gUj5
Xbj2kVX9a2p5Ia/cvUmbi6V1JyvLQsNInvo+2Qui7s3eeyCYnkmz7gCU8itUYvaJae8GxQQ+dwhl
J8OcFxuweZ1K0e2yuvnqkHYvrfgok2IDnddI9u91rYW8syLmKCeMlSImcy8CUwD4mMZdPTpfNZs8
FQljO+61aphL+xi3auynDf9hVuprbfBQV5SzXepRw70g7YtzlfNkXyosNJgrIj2BF7h6lKTWTzAR
HNS4H4LKy+Kgkl7si7FINrUWp76npGdpZImPDvFTKnCKe/OnUlnOxsRIeIjqK3qEvPpuxE57aNJs
aw/g2kBFzqZ14BljmA+FuQXt7t50SiXsgK4LEldBrdQlP7I0aQ9F62mh06i+Yzo8dE3b9HMTieEQ
0++iB47DJtbn2ndI+yHrB9oADM+g8A7K0evTkZJEdYZOEyfbpkEnzh2m2Fv67MbJyjm/DdTXhmZZ
W62Dwa03JDIQuauVPyDUTD5ffPhoAmCu67UMFmcKXrUTq3cgs6+02TT9p+sb1yZm1w2tClyi03bl
ZSTBaqN8V9dyHfc2gtsg6AXLM97QQI7Mc/a0LigBRah1slsHerqFbLcQzHiuOjARJtC5Sr3A8IY8
lKrkG09L9Y1OZR+2qvILhDfgRx1CkidlhNTWl4yhO+fZU6TfMyV/UuzqbRBtmJKK76UoCoSMODlm
PZj6RtE3Ee1AOpbL5psAj9/eVrKgJcq72tBHrqgXzeVPpTQelbECwsQ8ppznJ6GzErwP45PtVRGD
+ISOiDZQ843kxXevTF6LuLT8rKRaoLWtFUCL4wckHr9bWn/UVXoaTS1MGT05Bd3HXAZQmzR8F53C
sU+/o4mDe9myjiml9maMoWFY6PqxB2Y678yv6mghODeByYxAbduNmTDUnoBGggTLAzH1XZrJZ60w
LJ9n3hG10uf798vtkxIfC3MwYGYw0LOaF8STwkWnJWX2yeoZniFOQ306jE+Dnj7VquIT2/50QgWD
0FkDSa2K/sD89VNWtca7nFknU/G+a3X9mrCVk/q3ZXOdQlyZ+Fss/VApSpGd9p0YrJPqdeoZmxgD
oMj111GpqzFwcg+JhGWEmrohXiDH8MJafa+mmRq15T/QGdpWwLJDe5qIP00T9rgFoPTQ1QdqNPa5
VFsREjusjJFF4GeVIea65Euead0xx/z3SoJ4m/aiqADVq4m5G1fM38fkh7WAjrouGZSBT56sispP
EpccRuguPvPcA01UmhIEomTsT1U3rolD3GYe03weWn+YxkJuM+8WqW1Dc8ur9VOOhP8LWpL5BvNU
fOXp9Zfd8vpz4SYAjzvGIsAYDc7q67DnAro0OAPhpwQ4nWNjtM03p+zL/dA3RsBQhdsyvGW/Aeeg
TBOD9s/CcYaDlgzgtYhV44C5qnZin3Jfilq1jm3a52ArpIXpW07ibTvRpNS3vSF9HqtCRHls/axb
PX4exprmgU67+IvIVPaESogVWUWsY7ZNMdQXnRrqr44A9GayHpc9ghMA0dKICkC+3olq9Ruvdrxv
LtFxK4wKiLTbhh8d2ZGj2VH20LhJCm7itAlRiu93owaUMxtIH9mNlj4MnQCgRc+dLx0j41dCbP6N
VRRuhkz7j6Z33aZHuAhSyJ8Qv0lspcSUkB1DQJa1gJEKYwsA+lpterrGZh8DUXuCqhqoswMUc/0x
8szkeIe77GR00NnWk6ixWOA2RlghdJdWs5GcPKWr0OkFNwd/yPQ0hk4YyobT7fvBzd3OUdxUT/mp
7rvTkP5Tp9+Sfl8kSdC7alhbP+5Hvdv3OFqAJsoWEJ5CQW2+SrsWDbTYDXbi8hFVQkA7HirzVVN+
3zeztCoLFgxUQTFJPI91Y6YUrnAIO9m1E5DYLP1yLN8ckf9ScxOqtl75IgeTrETYhcWhwoDDhLIy
6gFzdQQ891zmosiETCUahgsr9xghMdcyiYXggMqP6oAwYbrr52RmjcMaGrvVeMqax7G66CuLWEi3
Jj0oEMuA4nPiurp2CA5yzL6BgNyp9DjqWrmp+NoQv6o2xoXvf6Sl7UJSBEleKMgBUzFLiYAyLh0R
G+KkiWdX3+BECeeBr+EM1qzo1+uBy2uUT4HCMVIf3DLbwnjvp96P9e3+chY37sNyZhunNACC1yoM
qfU/eIMBBqqqr/83E5NrfDisQneFleswkUMLSkyaFQpfwYNMYWYWhkxojwNMM40M3TRh+twkWl9O
29UhdoOBJ/nR9EHX+mW6vb+YhQ+DwSRrwmGA/AeozOvFUE0Msq81dsoth/1OS1VucwzaX9LM0CMN
Lf7P42pcGETbZ5JeRO41i7BFXbfmQG12AgI17Fi+M7GsKmkDItZINRd2ERopgNPo6EtgPnha+4cP
pVrSHEskCyfW2fpeDqncVpQ2v8tkYq3voSvpCD6uFdQXIgMgJlOxE4Ao3CCzBRpE5EOjFOxkmW0T
taOqbpgzKivfbcHPJ1FoMHtNoJ0b9L5ltAMQtpSdNN5CgE+MOcphsRaNg7FGYvsXzjzzRrSdJ2JM
1DvBQD3zkVzVYtcF8+kpkSw7s9Ksfc3OlctgN92XhErjVz728oQpk/jcSqn8yJI8BVWezTdjU1bv
vXTTAwQLioiSRAZV33ihUgzZk8c8VDRqjaAOh2FYo5LSt0tLH4K4L4uowPygL4qk3OuiB3dXUzcb
wQo35K2Mj8hmhoB6veojK+C7RHS/empCeb5XcGaGuolGUUM9VODBziDsiOFbgDaRhPijLaIWOo8Y
7spTpFgi9tsYOLnMijemsNDAKhxvnxpTR0EmegjFEGs/VBgRtjOzeNVL448meuuPJyTE4GnfR2BX
Gw66xkmUJn2zzaomv6jVAFDagIbZH0li5VS4kMDwDS2jbmC3HX/sM8Kr4P5xXnILuARGFSbW65ty
HC1jXarVyE9mr5ITr+vue06q9qj19bhSqlxIldCVmK73aYrzJm+VLaFGwnJ+6pSh2kgwOV9yKNRe
GgXUOoajGBHp6+Lo6AX5g4dB8h9WOkHI7akRCIa9WaDPu1zBXEvLT642/mqH0sDHwWx+XKzRdSxE
kasSy+w8D1qRGFaDqzghPgGUPA5d9jhmF7bG0rgQiiF6h2TJBkEe5iVmhpKCG56SMXnqE6BX4ou0
vsdaHshybXzhxhAUi/GUcrB36GDg1XsdF72+9uyGN9kFWrSY2ST9WwWojPN+3xWXrIBJHvq66MdM
RDLXVjQylk5uW+mFMdCacqAmNbDjOQC4pSuusGjJxOMdq8H03zzPzHJqog9D0ktmGQd8rq3Jan8o
6kNhu7v7i7oJ7tg6qAcgHOL1DsTm7BsNzJLcbuzsMpYPzobKlXv/5vji5yF9CDEEYHxvqwOjTnVS
Kl5yaZVq0zj51xF1T7uTK3CVv23Dq4g+2QHpJ5qKjn4rGCQ8FXUigbEyzyhDg27MCoXq5zQ/keEp
tbdZ/0wBjkfjx8/EU62v5Zw3R+qveUhaqJDugJ7V7OyCSz8ve7VPLw13pgr5MxXK9wGNlYzQg8yy
lefO4q7i1fb/zc0SNgBraZFYXXrJdQsc73mgWW+J3H7eM7wPRmburpqCl9bI0kvFO98xDl63cp4W
VgGvMyBTDLpWPN9mpzZOgO8wOVbRpGbglVpQmi9lvf/0KmAE6HyARMGyO38ZKrmTDAbeoheteCf2
yxqmYuHDA78GGT7Ea2gXzY8P/E5tcLNnF6qiGKCg2/lQxRCI8qhth1kBGWPP5SS8v6bFjcNkmGqi
5nb7VOOlG0uuITyARzPQ3QaS33sQUX8+CDkqYLXQGAEgwJnj82yrUaiIJb6/kfiD+ViJl6wD06m2
8oVuHtV4tcPKBODFfzdVKbNMwFVpOfml/4todIW66SkYyFRufgMzXeNzjHwGZkatFQef83oAxQvL
wE27OiqY059wHdCVpgH2lWXFxWiSSFPMLbrkGwyXfRd6t2c1/dNa1im3ZQj1oaM+/PPZr4jXNqY8
AbYE+RkQkNfW1dEoXIyX1xf1sRMBtCHiT4NtJlnT/1mY42ArXS1NasMC2sbWU9801Q+R62zNUW7d
cWoNTAU/hHjU7WcLabOYGAnUqi8CbPq/xfDHdh/vb9XtJWUhsOJ2wqsHNGPz8MoGr4BeUEUvZuaB
b5iDsV6lYOe+b2XBH2BmIhibJLpROphXDoSe5a3W0otaFGei6qFAvaz2XozsW5WZR1dqYaLZGCNA
p7EvVw71zRoBVAFeBf/g/bMAKeG2K5tMk5euY96+y5Rug95599kcd2Zl+is+vCCVrI610p3YDMg2
HYGwkFlYjm7UlPu62Jqy93F53t/Wm2QGJlGIAVIGdW/Mmc/cowFrMQi5KvXiMEGOFd5El1KQLNSB
Yw09o81WnGXRno7qD/IZDOvOK02eV0FmoCXyItoyDTi1Iqcqjx7Nfg2YRbm/thvXn9b2wdZsOyG0
bBjES0CNSOXFNbota8WTLbUVz1w2gytSBRpSv5k+UGgMAAAC0aXAaLAvWwi7CLfym5avJBYLe+ei
ezTNoEP7Gn547R4grdbkSEblYuhHSV/z9mz0P7rssxLkQLZDOhr3io2nlm0AcH5tx2j6vAEKRrmo
tf7kGMKXOUZL5ENlgXSlbIOMaVXYtsI6JgrpdgwN+shlYPO5//lurp7pz8DNAxA6uGxuOCEVMdaA
epTKRQ6ar8ZRXEcsJeB0egbrKYjqNvfNLXxGmEOqoE2Xzo1kV27ZCua/sOq0OGTuQSffhn5lRSsm
5uz+XpMqlkkGBfnIWcnfdHvbreEdFwLVx1XMBYeKoRxQCOLKpSg2vNrkn9RI/Nc3/rdLfxWwPoQo
N61xZlvsEstrH8hi3+sLX+cv97/F0qdHUgMQKp78KMbMPV2tS6VUXHLpjV+JWwSa94X3e0hye6PE
k3iN8Xhp01DamugJwUd8Q7YIqRroAns6uXD5nnoaji5bSdfmJHR/9+2jiWnFH/ZtVMDKpGcwQVE5
PNql8ZLz6sAzK7koBS133Sign97XbQuBKgmW5zgHy9f4wxBWqFD0M4jxVKc26D/cgX4+TqKyZ7s6
RrJV5Hiz894aGTVjQsilkA+1c5QC/Xlvra4x/cjVGxCnGfF+umOA/LzhzwDLnTl2o+peRpQa9l/J
g9GuoC2Q0ty3MSelYgkEkTu0lC+6cLXLWKBKWTF1DCgHNKdzUQ8rBf1FM8fbMNfgb7Xd1FEnDGfP
AGgJ8aR7T9JMD4YOSXWHvDDUOk0NVECWA6vxspCVFjvUsHHQAVDYQdtr2McVU1DVY6jX9brDtora
1VutxBGPWa4OvqsOtm9icHdvpbhY0XFN/XECcecgF9/1BW0C3UxVn1jpd4fZWiQGVqFyaNlh16h+
AR69sBtcJTRT09fjoNEwSqc+cWAF3JHV0NcUCWgavaBUixZjFLHij3Ht+H0LsoOMcf1spKbt57rW
+VQzKMhXRAsKX6086tzhO1Wk6jbz7PqY9l4ZAFuvnJQqfYOmJ2CztSvKt44J1D1FWtSQm9ZG0HWP
rbJtJO0jZmRW1OcJ/ZLFmrEz8FZ4LePE2KK7DjnMAeyoECROD1VtFydtUPqDAm0GXy3T8aFzoKGS
JA6AHowCUzpY2TZVnJckxbQw4Q6JRt2pDqbsMsinW+12KFUaeQmmRRKUd0JwPdnAGnTFBUNYBIyf
VhEgjcZ+lnYfVgpuYpIz6H3YRrXhVoWni6OAGMSFSJ4QMT/WfWIeUgNYpnjQ8p3QCY1QTkfxPsGU
eT/U3r4shA6iLDMJRipEKFrAZBIowhzp2A74QAM/Ehcia8Lk9laV6vDVVaaCcOaQS+tkZMNRmLp0
jpNC8oMDKY6OgI8vCXyrqrgb0yJng/RF1JEcsH7AATFUrarf7ofTm3cwEA1Td2CaRUUtZN49LGyv
6VK3tS8CELuEuGFOxq3ikCMjaPcV+erM1cJFB4M45Bgyxk06h5VqWh+LXvb2JQPxQKHIr6ainoRn
/XN/XYtmpgoWesvoTsyfBCodMzxMiH3RzUbxFU1/G3Sjh9ymRXf/wRLavOjRYzZCt2YNRa42eVeP
un3pMiD8ibEBw9SGN2spz2KQRP5hYEp5Qq/P7r3CTFLWE9u9QP0jcBIArblWQowCj/tBf72/pKU7
FvoheFujMnc7eZW6FkVGGZOLJyrXR8h+MIv8pOgCUEa3xqRXHmqFt0KFuBih0WnGFmLE4CaFpUUK
noSiJxf9uwviiOj+ktZ+ffaVWsOTtVLj1+0ac0iAmFrDSsV04SRhvwDTwYAMVjA/SQBaFZ60BLlo
ZXGIjWRbNFlYedYXkiA5VlJ7xe+WVoQ3L8o8aDpg0GpWBHEdnkmGzs7Fk+WfgSYR1MX+w5LQkAXZ
9IScuIH6jyiLDczg5AKGh6A31aNT576j/W6sPkqUNbLDhSPrWnC7aTADb855uxIDcSQra827aDrG
0GV/zq1sU8g1nPiamVm6lWWcFSMDGa10LikohRW+R/63ks4vOcPHtczezn1pcCA/YEQrLzXfl9Q3
xJECQdytwG6XjuoHQ38xoB+SR2gwSIEpJO9iDFvuPPL6yYZoY50YoM3557P6fH9T1Y/WZkFIQoyy
TaEhfjGY981Qsm1vjw/ks8Ky/5oBp5UBVCIi67xshJk2pEuF8C6jDOrsC0BOirK/Hw+WwikoR0xH
R40ZlaPZShIOWKkrdawkJgFTiQ+8l1tnAcYa7huavvQ8uUU3CLJGQHXaeD1eZ/fEaoAlc2LvogBr
yv9Jkc6Bh7IlkZci58RcCdCe/zeL09I/uIQOtv2BJLDodc2G1jRw6KOwvg8egE71LtEpxnPW+iiL
bvhhldN5+GDT5siZ2xE2G7MM8qpEFvdie5gZoOWmK5qAizWm/8UPiKIbcFWo/QH4f21xRANcjZOE
gEVsI7U8jC2A5sl7lv66v5uLdgApn/odcJY5rn1kfZyjEeZd9M4OBeYvGvo99roN6VdO8lI8n24P
eCPa2IDBXC8Iakw5wI7Eu9AW851ulA7N2ktzcuq5L2JiDLBC3EboQ8x8Eb3zAurWwr60pnEBSeq2
dO2vDRf4TNZTl40RUDaFX3VJ4zdpsvUy4/f9zVyIvWisIN2EvjrUX+dlKiXnsaWlpX3RRqcDwVdc
B6MEd5PbKDK6b2ohAsMU5iIhxAT8+7zBk+edCkL+3L7YyqsUu5jjwZLbu1T/OaxScSwtC+SrE1JT
m3SfZr4IaFFHazcBOH7oLp2qM9/ATOaGQSppe39VmrEQT/AFDWeSRYJY4/wbToB9cGdx69K6pH4c
FWcIdEE0Hwo2GBQ6W2CupuJJQbMgaSCiBqUSxQaNn6+09E+psvoV0zqQuNP7VtuB1sPwQaDcApuv
mY9NHvMHZHtio5Y0D4uiA/yl4FT6SNr6wAKNe4i/6s+Ya6BxqtPhpSg0GmEsqtrzZqD7NClsv/Na
e2ubsXdMGmhumRbrAkB6QPGSKlVzjhXPgOBSgtGYuBwDO3Vy1O2ktSV6n1ygfZ2DzbSPIx2Mc0jS
ahbFpWSgT7Ssp7IlNjSkW9tvVZOFtE6g2QotDHBqDfIUZ/xnVeIvcFMnPnAg7YMOdxUg9CrZcVPk
B8xzg3tBgww0j1tvSxvVOPWsc49O6b1JYxqGqnHZxFbmPrhA2WyTmNQBoOXiIS7yHllpDPR6Fu+k
ucmAI6i15sFCeSbFeR2qKAUrAh6nrnOg6IjtgDVl2wwYmAeNSvUyOub4WLbc+4qWi/7QxZb6/0g7
r163sWQL/yICzOGVVDpRko/ttv1CODLnzF9/P/re2yNRhAh7Hrp7BgdgaafatatWrbUVBAhcQzmi
66/plYc891CgTV1GFJXK+OiD3tnEeRU/Fh1zBWDeeh+VNemfIa72cermOxNYkwMBqfTA/xptJWo8
p8mDZhMrdUpjg+LZvObgBzUrerE8yNXDuhicVq3lTQxh28ZwR4SCoD90pCxEKJX+xF9Nbwj71A10
R1QC8zGBDeilLTT1sSjj7lXvgdB4hWI8FyVUSa4aCoeo7aSPkY+6Cs+FHq3i1pQ+pHHprjjJhXuG
miMdOaC/wJnPoRydZuZqUunaEfjWNo0/CM3Pts9pU4GpqPuWV2tl4ls+F97HlwZnl6nia6ogmJpG
a8KxTD73yrfUfQ38g6acSXjalTg67RqeacmdXNqcXabEU57ZCNikw8lrN2ioa/ruvh9ZuGyQb+LY
TbUdcHQzE0HYwOGguQZRSb1peSG7a7JNS4OgExP+DqgGp9W6vs4iT6ZHS++NY6v8kBBcQSYduNua
ludcvnEKFS2IKan6TT2Z2nxD9HLDdQcw6xilmrBz2zw7lDkcm0KTfeubRkUTS1H+iVU9dAa4hx2t
E8tNXIbgxCIj3zCC6hwmtbmCa1kcPZ3fE6ElsOx5hVrrIjnuXeZXM+1MbJ0CN117K/f5ohED8gJy
p9Q+5/VbekLitI+msRfGL/BcEOwrerhVomwN17RkCaYucNnQTyjmPHsqNLEQelWrHb3iV+ttvHpj
FT//fEdempgF5Hke10pvYUJ7rszYDvo1rNm04WbBDxgfRqBMmnicr+sN2YVuA/NgrFEkzj7rnTvC
D9kP6J6IH7WyIioP11qG1SVvNZFCE/KQGLgFypBNjvxxNI+eGRYbv6PNrmmLf0ToGh0xMH7QKZRs
XGDvW7PoFLo7QpSQ03DiD5Mze7RU71VvNAh1zTh0xiALdt5QiS9cxjpVL7nftkNk7ZIkEh8EM1Rs
oyhJ04d6Rg7T6p0sSKSHLKcvn3Sl/uTplb63gt7b0mWTfgwgedvqgtDsVO8gJrUGzxJp3k2TZvx/
3kLkRaMebCiwVbKpPVnJXt1yq4AiFiGKU2k55RpouYyrvrTNEr6V+1tiZfrmhCB6LytD7Erm0eg0
mLPcf7q22AS67NlAhvbl0DpSimrNfaNLWx2cNpzXkAHedqRkSqbX9D1jtB2ehzz7CMjuvRdC7Xjf
zqIHvrAzDf7ixWR5YtGnI1DVjvc6KuK2Olor87fwdLEuhzJLQshWTCc2WdAjDHFy/FRp+Ab1zSce
uz+UlSn7zSRwMRSD7qhULRmKV3xsdCRohg+rDKe/Y+j58b0YzPzpUKjSEBN8msc8I3kXpO9jXbBl
tXptquBHlOpvjLaAL0Y9RErwEoaiDePKZtDylQhkebDcCyAIFOBpMzciVOnAS7Ayj60QOwKdqAkd
9RCZbO/P6WLgMXUO4XPRWCQJe70/tN5P4Q3uzKMYuRs3LR7jTLNbST2og/K51NQfqDEfsrF7MMZg
JTeyNESiAqKDCZh5Q2xai6nS5nE8racjiI7K3nx3f3TLFkD8wrgFLmIefshlNiaZlZtHPX0Vu4Q5
fJdWX+7bWDpgxB7wQRCE0Lc0C0BEtxZbglvjWLr08O5qb2WWbvk1CT0uDcxOsCZYeWnWA1nE4jUU
PidmY1f9QTOexejVdLcNObjOOnRNazfaS5O/9FFtN2uM84v75PJXzA55kdDX2I8MU0xe0d2xQ990
BHUbZZABmU7q/5RcmKJ+/Vdzq84a5KNeBm7FLXA0kuzYxfrHKjZXnMrywIBsE77x4L3BjhWJr7ay
HxrHsI+ORTE8mTmQBTXLj3BofNKC+Cvv7re6dL+HsrmSp/iNbZp7m6l0ZEyVKjqEZqfcN0S30qSM
+LhRCtGpjThyDMi5H8xGbQ56kQeObnrphzgY3GPl82ileSnd6mikO7LrpRDcC99RPmMForbdBJ7r
H6RWRgtm7LtNPBjJNrfkr8NQ6hSSLWvbWHpo+4Uofmx1DUALHYs7hER6OBRcjexxYgyb+2uoLB5C
ShZADYHyQBN37WFSswK15BvGUY5wlM0vvRLS57bT5YMh50jJhEnkNBmsEcWYEbvXpbnLExlRLHWw
2M9CcjZIWe0Tv2nPHawnVDBHgw7/KNC2YdVAezS4iWVTQnAPHuERjkQXH/veLfcS6QYHaKXggGgo
Hnmlq89WEvA4hVPu5LpNts2FQnkuNCqpsT4UH61yxT38vjDmS2xw+01iDeSH5vA2r641eDQq0qQp
CYnC+lYO0qdRA8pcZ++MOqJA6Z5Fsz4Sbp0loQSWprxa0ujZcjySB1E+JWL0UCthaxdq8eybv/w2
AKqurJ2EJUdm0EfDO1TkOpg7S12vm1DTyIYL0MSop2ENpLn4hgI9Ri2JhxLlpNlGEHMpr2WfmUgT
8kBOF9twrZEkiNQ3VdkUn8VsB998HTiiDJPKyktpaXSXxqe/XwQPONChzJXaOobZWHyzijreFaG5
pnm4ZIUqMKvCpT0RZl1bgVKlGkuCuCP66FtFa7a6crh/nJZP038szMYR1Go6aBIvPrEJNklUbVCV
s9F/um9lcRxQvLJxpSmNOvP2mu8LIOZl42jmxXs5yR5HQ14xsex4/2Nj/tjLO0ku00YzjlkjINOr
kxHWx59mXld2H7VHVQq3fS88psgzoGz++f4Al2JWVBL+f4DW7Bmo1qqVhDjKY696tqd8MvRzRnoy
9VbwtGt2Ztn2sQAtKcUMsjBRYbCN+jUrNrK5uz+apTfn7zYaiRotIKrZNYK8qID+R2oem4/ZCIqI
yn1hKxo8wCsB1fK+oF/n/wxNw704RWGu6W1Df8FxVB2FdTK39wey9v1ZMOWXeoUWI9//BFnDBCJa
eaosfX/iEyZTQi7jhnbeNUd6xKLMPEqlC7+UBXe/EP1F5E7zF+AicGxUmGdbS1J7X/GQAz6m1UZM
3nmf6vQvVoF8zMTIN5XL5ykGARkoX28VAygIqhcZZDZCK/9xVy9h58TaIiq8C/SbNnlwRRUBk4SR
Nj2MCtwXayroi4sBafpEmE6lZk6JK0d+ICeRxVPLy3ZK9dX1zJXlXjoXU0w+YY+m9MjMjYmFCDdM
5ltHTzxY8jfeItswelTL8RB5K+5syS9fmPrt7S5Ohj8oQkQNj1qy9yIZqV01dq28/fnpIH4ijqCL
Qr6p/xSWmJlpFllHQxxOFJRPQ22c/8KEQaMGZTuFjO1s81qVjiKo1ppHFCGp5dhjsFY2Xlz1Cwvy
tQuJwtGIS48HZ544VWD/BYbamrLB1DYppt609/tj00WJSy6MZFXf/iyDg1zs78/R4q5Cj4SuFjqs
bhA4bi51kp64mEBCyIlii3uji8WNlGSiU5aNvDdkuGXvG13cX+i+UdGkGAdC+HraWq32UiWeWo6h
vGy1p6x96s1f921ML8l5qHoZI82ukUQ1M7CUBGiar9rNaMDAcbLGQxpDxqrDNbmynRcjALgR8DFo
JKo3NcaOh1VBjwLPc1cuiPdB/E6OaOPDvLYpabWxzbiqnlIIAfeSXJgPRMLl+/tjXlrMy98wu9FI
1VZm0DbmUatbAFujT5RtcVXLcJDI51grNvftLa2jOemeIEeBos38NdRmyHQIOUkPtai2aVjYgetu
Sm9Y8XzLc0v1Fi9ugSua30K1SD6/dbHTe+mrpw0u7cjZU20psd0q/gkSy69Z1n+pXc1Rq2RlUpfO
uHlhfHbGxRryjcwKABGO5ktYhg9WmKwEVrf839PI6KVl8TiG0vxARIUqpBGs30dNPFlpthndx66H
ffwYZdRdk63cdFtXthxJRyhKWquJTNtiflR4sMtTLzEeYD69lllXJFaxDox6p4zJL8Mqd6PmbpK4
ON3fMYtLeWlrNpuRThtn1sKJV44UV6laImakvpfT8X1dw+7o9RkV3WZn9OJ+rJVqZSctrSUKTLS/
/B7rvBEC6Itby6GgH/3+qfqg1Cv35trnZ4MT3bgcQ5/Pq0Vk7zT+dX/2bs8bfLu4F4uqG/ioeRMx
lQoy+n3HKyP/kdYdnOUHTfh538btGLDBc8+gAXFCzk4+5uLuLweN9BzA+WNkh9qDrK64/tu9dv35
yW1ffF4f5MyDw04/Kr7wOZXrV6/IngUgfoWeP/zFSHhcst5wwJGUvTYVKqMsF96gH0dQXCHMEtGP
+wZu3S1jsUSF6Bi0zA1XjFB1cJipDXCZZA+sCrqRLz2P/jZ/Usw1V7u4LBe2ZvNWZGMQth4QcDmd
CAGrjWZt74/m9sK8Hs0svvTRPup9ndGE1dk3NmkNZRE5K+rCevNzNVe/NB6S9PSwkEKhJ2m2OGNs
1L7Rh/qxDaXnwrX2Y/f+/niQ87zxa5DAaRMGF9Jt6gGzMMMTyAXW6uCd9IyG9V2EZuAhkfNmU3Nb
V06vNdqDp5jjNpG78n1ntP4mBML9kFc06bWWN556odAexCJOTmma+zvPjNR/wiDs37K0HvZ4sO4f
Wkm0d0Qz0aGV3PiQKzrS7SP9E4VYhRtEJtEfc8mlbSHiKbYRhZ+3Kq1YQ9dX926PDkxRF5CZGnF7
iFM53pg61ApK5ZvbtDLCnQJJC1rwkf8YxVHpO0bfRI+h0X4uS/2XgfWnSorFU62XsIDIkbUFZf55
LMR6X8Zhixh5lD8LjTruejdSnyDW0VqkaVtyU202HONe945aUkFUArbSKdAb3ml++K0fKlDLmS85
Xg6lqVq4wqs1pN1zZAXRlhR+C0AnyndWJ6qbMeiyja6O2ZsCw45dxHDrZn3j2nLg+1vLDRW0e+T8
ndv4iQPpjPHRFfRs54Z1As+QJuwz0KtPeRHqUCD38kNhqJ9yijmgp0zVRofDO5Nbbh3BA1ElVWBA
zVJKntAC++Z1kr9JK4EKXTP+tNZ015dOOCQ5E5QbYkHc7rULMWo9UNVO8k5uq+2sOHqiyZPWH3r1
h2qfSu3K/bHk3wFAcEOBGSCdM9uwtVFJWidp3snw/V0CiYhbeU+xsQY8XTQDITc9oAAnbzpBvVrU
kbvRvZPaS42dpf4zi3/smj8HzJCcQPKQnldGRN32evbaEO1wtJzcY2Zm31UNQqZacldCpyU/MtGQ
ADIlCL1hjylrOREbqxKO8kBpU4E/OV5JgdzcWHB0AbwEFckweKjOguq8shAsGf36rKqoBasPoU9C
l3hzpW/gZiCYIZCGtwPQrAkp4fVk8RuyWAAkex5iWHYyYum1dtk1C7Pl6OU8Q6EaC3gk2m5AK953
uIvfp6sfNUJVu32tCqlRZCIyqOfgIxzTffb1/udvdu00QcyNxfPq9969niC5iMs2F8P6LIcHNXBo
SUna/X0TNyOYhHioO3NhcFsQi1+baMN6cDXo305gPlqEA0hy/oWB6RYnf0Nhfp7syl1PFGM1ck/x
M3Tz8hr442aKpt9/8fnZVqVZLxlajc8jcCM1lR0KPzztT6OqmY3ZHFVNAB2sG7ont1FsrYzsTnb+
fJIoquAGJ/2lm1WwlMoTFK+xTtnw1TW3iR+vrMLSNF0amMVSemYZiWzVFM3KTNyVFZlZsofqc84d
sDJbS6ZIcRFMTzQbrM71jkoVoQ8LObNOqvQicS0WUux0w4qHWtq2E9CeDQWhBo7w2sgAa5rqFblw
CozG3zZSmz3FqZCuHI6loUyXErQkjOTmjdomUdR0hEdns+nPquU9GZ2yl6p4xYssmZn4JSENmG7A
+R0YABBIukB2T9CPnay2ew3FzrbSNcmtG6/ONsaAphG2T6Rt08+4eIfkcm4IiA66J6Uvt2baOVod
vIKAg7s+Pfz5fubJC/QcyXSg9bPtFtOq7baR5Z3TNBXfYtFTP2iu9ccVTwZ0aWUWqiijNCRd6/vn
jVp9V6rvfzGG396XxzNlhdnX1a4Y4H0uvXM4UCexWkPfjF7qbu9bWVoUiycBLwIU7OQ5AhQ6/SGq
4aE8W/Ivvf2W1Z9z8UuffvtjK7wVAL9yJKH4nHcexIPWhLUZ+2fTgAqTJr1aBnGfbepwXHE0N08q
XjeXlqaDe7HJoCyNelEM/XNFmG+UybmVh9BG1vBbqgW7UDbeklz+8Rejg3kAeikSOjcMrV0Q6vLg
stsGmtuDMLYjbS8OL4Gxhm+9TVpNo7uwNNvXORRBlVwa3rmGaGmjWHrshDR/bytV0N4CQe7sakDd
JJDS0QlFQGVZTkYyjgtlC6q0XPPqC5uH4ZLqB9mz0NuJCnOaIO/jnTNLc4r0nTCmtqJ+Vqxf9yd4
wUHRsKLA0USrHeyVswtQQnBZ6slgnxE/8RwFvOhetuggSHOkWu6bmk7VVWJumuELU7MZrmPIJtt8
8M7j0J6EYUiRbo9RjKpdm0wT3JIWT02gMe0a98PixoW6BZoy3ONNM2ES5oPcAeI/RRpIyzHIf9F4
eCYso4dA+ygOzRfTLdWV07I4sRSDSHCRe7qRy+uLEAVTNffOyOfsExivxKTYuKB+7k/q4j6xoOqH
vMtEPG+2fnmmJGqh+9457geU5YdKeo1gt982xQB8IwnMlXtzaRGhASdDRK12yhVdOwGr6EXCPpya
YaDGk1Bn3enekL22zYvQb8Nim0p5aEsofhzuD3RpPrlyJukFaptEBteGUdxLZT+WvLMC/5WPcLRd
6ONWVb2VCV22A8XRbzOkMq7twNfQETbjcWRtp7WvZfOtbleGsrRmBOb/mpj+fuFIicuQjIs8/1yU
sPp63yvjxdLIRby/P2OTP56ft0szs61RA0gQ+lwgxPEFAAFx9JXky0p0uzhbwDd/rwj1z1lEGJti
p7Smidc06+1ovJSjtk0af8XK4kgurMjXE1bAIdUMEmuiZBBMR2MZP6QmuZn787U2ltnWRtJzzNvB
ZSwefasDFek245Fcx3/ct49XgKOOpAihoUKkez0ctW29Qhun9e+tM8m7vYRq85+Phb5mOmLkKSUy
jzuLyAghRunck0lsaEtVmmz9bjgavSz+xdrA2wPNxjSWG/EB3ciR1jBSHoGe/5aoOlo+8orPWVoY
GW5nEfjbpGU7Wxi/QchLqDP3lJSDtanU4UenDN6TVZtrpaulk8lzgL4ywA/kyWZHJnILNaXt0D1V
U8uyIpfaHr0uh1g0d/TYXAMHLQ2MSAL6eZBBXPSzgZV93CpNifMu+12dUEDSD234x2UWdtulkelw
XXibURVqZSimGwIOKf01Kl+idvfnu42KBADCiemR2sG1CaWnr3aQAnymu9W/utFO+/nfGZiFDpRw
EDg2PO/cRKnsJC76VSqtZbbWpGs4p6U1uRzL7HDCjh9pdLZ6ZxFnaUCsqP0U15htF21wLuEtha/v
BqaQdKkmZwUBic9tjcpeda7+IrExxTv/mpjdMXmraMmY68LJhWg2bMgwrcFqls7KpYXZouteKcle
zyDGaNd3khOM+TZ1U0fpV67LpZDj0tBs8Uc4L6fSl3dOLCeLHvP21YofaVtWTZvkOXn++3tt6bKh
N4wQcOImIk1+vZlTxewh2WdciZ0V4PT6tZzAkgFQerydJ59GuvfagOwKJeDDCgPZDyn/voYvWNpc
eH0LxlUyTjcRYddoLTAqjVxALmzcUX6N6w9ZsMaKN036PLhA629ixUMV9QYg0rDidRCkxNRpnlCD
iUV9XwhKbWe1IB36zh/2cdB2JU25ZvKngGE8mkYTInbhNr4BamiRGNeSHgsnFaW5UcpsLVzZcotz
yMsdjmGqoTfBZhRy03VlJJxyQ0/OfSa6j3GYKYekcuMV37l0jKZyLpGyNbEUzPwN5THUpPNROGmQ
+XXiJxV19CD6zPldCW8Wtx3Vdi4ango3ZM1VnY20F7LtFH9rUEpbI1Rd+/7s3FTt6JeJVwsny3uG
2sEoPvz5uaR589/fP/M3Sq4RAxjTsekQ3A7txPx834C0uKcvLMwcTelWVl1NFgLTkRJbCuzwo/Ad
hcLv0u9/WmEjqHb5S8lp17PR9XXf7v+CxW0HBSIQdV6pJHOuPQMquYOCihxOu9lCCo4IjbQm7LBg
gnQnrQS4h0n2b2ZCHqUeJhXfPA2NDMXS4LijAj/Rj/sDmdZi5h2urMwC9i6tenFQBeMEDdHHxEp2
We+dAkgoHC/pfqJmv7K3F+0RdygkGPCoczRpIRpuXeqZeXI1d2c12UFrIzslV+XQsvEg1+pfHCYe
wDRMACqhY2LOVKUhKZL6fmmejLD7OljJRhyKf+7P4dJK0X1E1zaB9dSjf70ZCvx4bY6ZcTLcF9l/
U4ZjW3y9b2Jp2riJpqB6ak+ex5+V2yHgnYbWSRcyWCdi6VXwK7hg1OQfDa00Ek7hw32Lt1SnwGMv
TU5e5CIarWSlcIsggLK16faIZu89Ldv6ifna0VYj+d5OCM29H9Yfm7Y6imO/7fL4nT4gKyrHD5pf
Pgz52uvyFsU1/SY6OVEhQcyADTT7Tb0/KpbH+0LpvLdcCM5dEm3DNnms3XGDVNgPuPQ9u0i7jeKv
8eEs+ByYaSY6HPQWubBnthFqiFzJUK2T0sQ1It5ujeR3nCMWJlhO1QXd+xwAQxhba2rqt5Tp06j5
MkD1iYxnfvGEcYTugitYJylt1OeRJOahrxLxJUBh6Bmuj3CfQfPx3JR9/i7pS3FbIwL1ICX1z5Ut
sTgFcCqzD4GbcgdeT3+vG0EdlNT59EDRnDKqVNsbc8AZ4SAdIIdpvyRFHNmS1MnPXjNxBSmJu2Xm
4k1alOp7t5KzjZeFqePmfbHnMeT1tl8KxUtaeNGn+7927cfOTmUj5YrSBa51khXNd/w8H2z6OvQP
9dC5Tl7r/r6rRG1j+dnagi35A+1immYnRyo60gZN4J7qQdmYPoIyw0ZYq3ovRCPypZHpR1wcz97v
XD3uMTK1LiFkbe6y1hmNFWTIQqiAFTYd+ABiuXkCJDK0RujgJzuVirqzgGn2wVpedHm2/jWhzAAI
Xe41KQGweerG6GOSCh9pLjl33WocvGRHl2HFwk9TBZ8H82lnCrTn+dap9d55VWgXvbrzmp/3N93S
fHEJKABaibhvGmFDKE7iUcJppiFVAKT+euvdfQtL635pYba59LESZTfCQjYecvNQ6N+S76uUiEtn
R6cdmzuTG/NGpMGw0lQrY8s8iWhwlhm4DeuL1PwY5QTe3swxgu39QS1O2/+qhEyop3kl2ZVSsFsB
9OCF8gjduSWvVKoX1558FDouwJxuUH/Qy7pu2InWKaYlYavHbU5EVSLoYoRrj9Jb8gO8tX5ha+Yk
E1JgeSl11qlXzZ+ajzhvpb+o1vCSJTkgHu2MGs9XwPoQ/IkH2oM2QyufekPe3Z/SxX2ik7FAjhgh
1Tn7f+tXAkTdAzsRbb8S5mpF+57xPkKELx2/jgjKrQQMawanEObCIYVhCSuGNrIxP4wA5DP1ayDa
xeH+qH7HUvN4leYNdOspULE/Z94ihfYkCoPIOlWN0T1ITfFxzGWJ7uU+fmmjONuKVTRsykLXPuhu
rDzEyZhsjDHOnbZXg1PgQ8o9BmZ78Mek2at5Ue4qpWkdLbU6x6o1dddFvrvJ2kJ+rvwyg0Ld8lcG
sRTMEcOQg+dFPiHuZjNVCzRoj4Z7ipRwr+gHTTtoIqKPXWTH7eb+hC2tyqWt6aRfrIrUBUUDlAxo
Tmbk70wpdg/N4Pk/TD+rnbwt1nR0l06yQSYbgQtqXeBoru0JWSuFdKS5p77bSV/ytb7Axc9PHFgT
5RW4u9nnNbo+0qwCBWRGT/pJik73Z2uptiyDhAO3TYg0AYSvf75Z9XCYJ6p7EgJveNNhuHseDDO0
O+IzRyn9r+3o6i/CoBkn00jNb4Mgih7UoFJ7NpLQWHksLY4WzSRZmvi/eDBd/5rac1PkaqgNKP5G
1JxIWNkcS26eFwUtnOrEnjNP148QB9Va4ZPdFLIvhdt9TPN0W2c9pPlyZJdJ/itw1b+xSQGb/nXK
Wjet/EYrp3VesyE74RnWwEb9Jy8SR2h5fH4tRH8Fprnk+A0TdmyeDJA7zR/ROaUUz3A5asp4GuXv
IdkIU14LxRaX6cLIzOOLmS4ElWa6JxG6v8xP7LXCwJIBE/yTbpF6mhBd1/sgDbtaaVCtPw1bSXkw
s5VJWvv89PcLH9FITU7MxaHye+UXhIxHynab+wdraR0uRzD9/cJE0UHplXiYGKSjpT163V5tVs7u
2igmT3hh4jd9F3yRVIRexfat9Fc+vzaCmdP2GiUIDcPDsYnio1e5X8ZUfDUQqfjvJmrmr303rTQE
7N1TkO5dZeM2Djwxf2ECj0IZiG6bm7SzVSEP5bWGBTvFxhQOrUmhbiUWWFyLCxOzUdDDUdZVhQmf
V5YCFGdlCEu3GvUrLhiU6CE0nbnpJNLDvm9bnIi4dz1KDLty/FLEK9DoRSsTAl/kBTRFUtc7SgkT
KzXEgsugcfxjotrVW1I79xdj8XEPRPNfI7MbrcEXtoAP3VOZpq++mtMyqby0ff9GbF7bhckboplI
48d+4zWVE+drpNdL0cjFD5hfMv2Ura1hrjklKZklr3jqU+25S5W32OvRUtH+onhPRR3m/YkGcWJz
uZ7VMKr6aOoxO9WB3aBfMTqKsLI9FrefguYQhkgxWtPfL1xBZCWVmXk8/Uvf2MU0ngwo7txft6Wr
EzlDslBcL2CVZjtwlAMQG7wATzEUt188v4rfUzyWd6JRS49eE9UHUpIozRRRdL5vedoQ8wiYmeNO
mzRySd5eD05B7zLxTfxc2oafKO2d1VDZ5H15KqJsayH96gjGCDF0uOKZFk8D+gUozE4KfnOhw6pW
RsVoRuADdE8fYoFepYq4et8juOWQkS9398e5aM+aint4qklD6nqcUk0sFgbk+gLlvRf88q3X2Htf
5h/uW1na/WgBUmohQqC9cXb8DMLVOO5k8wS0bisR+nSQZGUfwoKqgrTyCl2xNc90tOT4QyFUyH03
32LvQyfbOZkoGvi64vP9US0dgItRzXen7Imd3nZYauWNZDrlitNa+7x8vTRRV+pCTdrgFJpfu+KT
8lefn3oVuKGIEGd+V4ANQJaRTznxIPIiu+22fzM7//n+bM3bWqBFU+D7UvrJhf8+CNcqbEvBgvW7
22IaAemm6wnyJNPrutw06QB8VfS95m5F9+H+IBYvjksbMz9Q9obCO3LK0YjeQxZJGxmRJp5NH6pM
eGda3ZOkJu+kqNU3WS1/ElFmvv8Dplma+6FL+7NNUFYKtV1uzlML2XZsfkjGvVUadtu+5oVv+925
G37ct/j7Wr8xSdp/oooHYyTO4mAXbxDUaWyeBLEI2n0OxTjp5DF415Su+sPi2XmUwpYMdB64/ktt
DOO+Kt2QokzU2F7uf2qHLjrQZ1AcdZLl2zYP0cn03X7jx/4/mZdoeyHTSzI1Xf/nsQSFXI1me2go
uTFmexrCQVUfXJVnY0dCLXndZvzLWAP5LRxMqtNT4wfIT16xsz0hDqEitb5knDrUzj6Z8Zf7C7Cw
rUn9U/C0GAqncxYDj6U+1BA2m6fcy9+0IPg6aGIFr3ZyuG9nYRj/y6D2f+s8/f3i/i6rrKr6MTRP
WvPY5Xbjrlwti44YRWxyN4hEkoG5/n5bWGXhGd70/WJHAXTfuWiwZHs1yTaBmqwclMXRXFibLT1P
aHAkbWSeouQxjB6ite6r5e/r8GCgxcS6TKt2MVt+phRSG6fmqbCUB7esPrSK+f3+gizdxTw8/zUx
/f3CRCUPZVkYgXlS3dwW4+8kthzVfar79/ftLGww2SLvMqWAJ32NmWemZpT5GhxcJyrSoRPr9OhC
/93DvyjEK/5zcQ/QrWBNNNP8dzZrocI1AMuceZLz6iVvkh3JkMc29t+NQ/zQ9vr+/sgWF8kUp5w6
Is7i/AnvCYIS+4ifkel9KMPD6jNicn03rpH0wEQzBQHnnARTE0pRC+qSkLcZop8DNWEnQykhtnux
E/ZSbcmPI2WWERQzG5D+M7ZK2Oq6jRzyYPtVLsDgFosrEc/iegI5pnsVuhYAdNf7JhaySm91ytaj
rKLC0u+QZyyFd38xtdZEHE/LwkQ7fG1EMLywCqvYOhmwur7W+Rpv/cLScYNPSBzSVvTizjZlotZt
IZYEU+KXEGDRuLn/85cucoV+FhAEFCgm+a7r359nqVxJo8XVIPVHLfR/KGqy0eNwYwbCez8GPW0k
1VY22ndFqjxnY7NS41uqqoMP0yYsC5RVljGbQLlFZCTPdDAgumkbyosCg3lVv0XJhK1udyiIOX5q
OKJxvj/yBa9yZXcWQYxo1OVCbGLXGL5Z2fApl8wDXIIjrF9wsvyFMeoGEp1R3I/zZy4NFn02GABd
arXWH/xwgJfLH92NanQfLQghVtzL74fD7EACGYT4DfVEMPdzTRuvkBujMRJcGU3c7zXN946x3Ejv
jESRfgVQg6CuLg+vfezmG2swx92YyXJpi4Q4L5Tfmfu2ksqHvAnMFzNAPDREKeWh8MXGyWEAsfNS
RfGlEHsUQiPDgUaje/a1UTr3aunZbVJXjmG5FvqfvH9JUMfc08GaZvaCEwXIAzSBqxR+pDndace7
SqgD1Tw1HT+hfVLHDgnNs6j+yv2VK2jBlaCmODX1T4pIN3x9ljJ6yIFyiwbtpoHCR8wgtXh/f48s
26ARniGBuJqfxAxWV7cwuX7MxnA8q98lxVGrzJWduDhpRIA4a9AkMBRcn/dSdJuugDeVnHRpd756
cD31lb7UnR8Fgi0Zwko0tehgprZDmhhIt9w0No9moFay10zVXOFLGyhvepA/9VFyHka5suPE5/6b
qK2EbRCq72IrXYl9lxzopf1ZABSl7m8ZJO6+unlsI++p1oyVFPaSK6GnktAagJRxwwHdefVYohVE
a3WVyo+CJZdvfdaY+0KPzAfF79fohBZ3isrbFMYBjTzk9PeLgGhIrEwu5IIypPISVq+hijDJ1/ub
cXHWLkzMYi5q4m5WGJiYFO8G67voryR0Fg3AYKHQ+SpybU779GIMgdy2quSTiJPEVw18buitKSuu
WZgtfJy3KmQpMpCpfifr27XoYvHzkxYuyD64pufRhd+jnJH6GTMErlkYGvvX/RVYKuWzm9DdgVmC
dOI8VTkIQpl1Zg8ELt3r3mPzy0h5VW8Rwy2HbffNHbZ55sTGRvh83/AUUczvDnmSo6HlCC8xD+Zk
xA7rrOBpHYuviftR1t6rbQY5B2yu2adu/NasHZ9pIW4MIlFGJzc7+ganjT5oJvYJcVoaJjvKNM+y
kDxmCZTmCtIddh252lYA8HZ/mEvrB8TwX6vT3y82oFWmflLBPXLqE+l9MjSfmpyC+30bi1MJjyyi
ydTNbioFKYpXQUIL0UlFOityOztIQlsYPyf1uVHfNVAlDf1f3FQQ4U+8MDR53zSNdUbQGoWvcYuk
T2q018uHON7eH9WS+7kwMc8kFnXV0cEt/g9pV9Yjp85EfxESGJvlFehltoTZsr2gJDdhNZgd8+u/
Q6T7pduNGs1cKQ+RRqLadrlcy6lTTogZZD/c3nhudHf2ksjeKHqtPVXwCFFvxwXDQEXFRDCeUpED
dh+OqfhpMnFTDpgnZpvWLyMDzjESVD9cX9mqJoIUG64oTBNSzec6IZD4gfoPyJHa0YSG/04GbuSk
OzPJuK93nb6L4awGkkb1xp6urRUVaaSbF+7xCzbCqKgjSSaaPEbzTUP8KQk6dmjyG3uL2GdN7fFC
oSQNUJ1xEa+nM0ryaTslj032rTd+y3fkG9CEjz1cquyXrXHz0IG0SjTJI3H80byjbCNeWPv9GEEA
slF03WAigRKvlA5rm0KmySOt7rQicK2NK7vyltsoTMJTAW4JaT7FPwLvhhkPyM+EwzAd4gET6w22
KzHdaHq707AMhcGwVxhaVBgUXVsSAEY9jFYYCYzhNbIbfZpvgLAttqrfKzuG7hS4lOhTBHBZ3bGU
1VSv9I6FPShgRee5covxYcUgoJQLWjtgb+BWmspL2wCbPc4ZYSFlI0B0+cuoNS9d8WayKJBwwGKj
rLaMcLtQ3YnmfTeD3STMxrsFrs/f/iIszht4UcjSlaACjNPa4GhISFk4mEEuD1X3/GbrcvZ9RXWz
OBeEzfi+Pu6qb6Cf27VNtnOcBjTmvedsDXxeO3cTntWCwcMrruJrOmLlswPwYQjGvfhY5hu28nKq
DY4D9U00WAGneRmvaJj1gTGUIw2Nmesfpmh2vzpl0XodrYfbuIIJs0eruXdKhE0mL3UU4g33UCFj
fnB6Bx4F5oAdatea7t2x1IPre72mksiuoSsL/V8LQ8y5JQfQstZnu6MheKqf4QYeWVxVga2BLPe6
oBXDDQjA0jwNk4QGd+Ua80LPRGSVNDTzwYMQj6EjuEGYaKQgkc42lrVmndDShquMIujlMOq5cKXg
ktOQaCFmLwRmhRFn9HUm71BVRBY6IHQo8l7MxHWcsqVxUrOQuM+JzT2iP8z6a07vK+2u33I4184K
CTroKmiOL8kBRJJXVu0WLGTxCL7DhQCDpb0VWLX9ji505Cj/iiKKWkS6RSqew4RMz1Q8udaWx7eq
DmAU/1OZv/RZkIAdnLHBpRsxZGxHHZliLKsubzIbwzCGATOflnagjau4KhQDahDUg67vomXP4kXv
TEjvhQAHB1ER73KECdS5x9iCJPt5Xd9XXCTkkBEYgKoEjwpVAkOGhHWZtw4LS1L+ponwS7u8GRrj
E3W673IsX6IaFDzXZa4pCHIHoLQ1AaMDO8v5qWHyqBxdDm2sktGveWiQo2mXG1drsQhKFIL6JJA2
cPKQH1HDrTLimNlbMxq25QcBHjxLbDz4q6tAsgo9WoCfXHAt9OgPM6fYpqEgAQbl1MRL3f31jVqJ
N7CGvyIUq5cZaWNjMBENew29h1zztNQOhvb3YH8YSqBH44M7fbku8s/Mvot9w41ayqJwAlSSLEwQ
bnvu4hkAWqr7OE9DcpsmuXWgRk0DJgBqsCw02szZrPvzYLV3jdO3H5pKEj/Js1/CFlOYx0FrJfsK
YH8kAiL7ELU9spEJJm16oA3pmg0nb+3C4Coi5+zibbgowVE2mI09Lr952mmIMM0jpjYmKB9v4U1X
lQrZsz+1vktvmw5ZCUQ37HVcY+AaR3WPWtYWQHN1NfBWlxIcgknVwSN6RTS77mk4658lgdWxXW+o
f5AGnRPGO9gibfSgwWHF7B1M5FP8Y1Igr6yPMw31+aNj32CC83V9WtsxgDcQBaHREAx1yl1vi4TH
GoGTpIn0tcnHD4W+1SG19oieilDc1SSZ9E5rIxrmDZk9d9D2iQVjCRd2Fw88uL6etfoGulhMcO4R
9AwATXRuvExTKzAWBZDtuI0tv5JFYGrdXZKVu7E3v2mF+ZDyekfK9FM/lxtJttWVLkzgGCKABKVa
9xcz14yx0e1QY2nkO53p7ACdgR2lxrhnhaw3Hoc1E4eUsr6U6CmMtXJ4gtGuK8QMebrh9bF5GCVB
9850uL6nazqCS+X+qaaAImf5+0nqJq1K02it1g6tOoy0h+LxHZ9H7/NSPMGoFrV5ZapNOylAPRlS
eaiDMr65/vm1LhLA9v5+X9klY27tnGb4fsFZwTzaZDysZ1C2O5mBEbyAj5jgSND7yged8Zc20jOE
uTzyRjvRQLDNi0NBeLK3cyA4cvRpB1Qfhy9W02SPsp9QLqui/LaSlXuMa+QmTYzP/FoVyRYGaPmZ
quFHWdJYklugKFIrkzEmOsYQivKLy/18NkFC/ChAWzo58S3N3I17tKbKYA9aghkA8i7hsCTTwVkq
gf6ojtT9JO/S4pG8eTQbauM6opkleYb/qRknsHAahiAowfDiuShHjww4ni0o48olOROimB89zvuh
yBAUkYQf6HyQA0o97vG6kq1cESDeobzwClE0VpGF3Cod0gqUdV19eJUumPOL5M1zgJbd+itDzQNG
MUgCmhkV1KmMnuNO3jv5/Hp9GcteqDqG348ACxEbuFAWh+fkppO4JW6a1E7YjjteBvoN/6LV3tj6
UbThY67p14kkdTGARjqJUbRO6NbaYxJZzximeYxBepCRLSTZlijlRbDNSEtyLkAKwCswQ7JgdoSX
oniZyh/Xt29FC/BG/3/7TCXcMUoyoWMfV1SyIBWYOLnxWK+uBCHbUoEF27maL5XlUKNPH/cFcydv
axCL6vau79jDFGsbzvOqIpxIWn7JiSJM6PnWp+Vmtt33sjS8wf3p0CkAP5pntv9kWynu1Y07EaeY
aCdKqrSkwPoVFvEKe/FKNy7oihXAfK6/W7cs+GRBTI+4dCWsQJUfpbUn4+di66HZWoRyeeJMZs3Y
QgQfMab0B6Ubz/DGElRMNszOAMp+bJJwXyf2TU+pZxdb+eS1prjTjVLxIbxunKaV4Oww2wkRgnil
dP6SOc39UBnPmLr6TJ36l4i0g8nSHQVHYkWG3fVrtL7QJTEPxsVL/rVijMvOIZMN5KH7IavtQ+zG
X8Wob9ymLTHLeZ6oRJwnJkXfLEAibg+aR/KTGi4ql2TjKq2KoUjuLAgA84LV2HAnQRytt8M0/lyl
30T8u0g3kFerdoEhbYSaP2Y86cr1yRK7tBLMNEZr3wMDq7/F0PmWvZDi5frBrIELkNr8K0i5Rbno
u5EK4Goi2QR1O/mOE/nt8LHWUo/IzzF/7Hrba6vyRvIv12WvbiNDKwT6MNhSMzo/LSsx8l6kQCWW
0cPMb1LqZ1vcsKsX+ESEohAYQWelVQcRbeOx4ZDUG+yP699fUAQAO0KxlYfILED7Hcc2NCGyv4ps
+EzMLXLr9RMCavcPVgH4J2WbWJsIwyyIFcb61zhOMPZY1JixU4KSzUpbzIcx4aB2j7zSboa520+g
Ybh+Tqu6CIcL61vcCHXEREFS+LAss8O+9moWWF8KVM2rDe9hLfGC9Nv/hSg7GQm9tDUKISPRBdpl
B/Gj02j5uers8Ulz9f57OcfjLpNtB8B/NG/Eeau5eNinhWEA7f8XaIoCICyScWGHxmTdJlV+QGtJ
0KF/DxN6X9DPfJCJ/Cni7B9zam9ApPKYFcOtwwdwcw+3vN8aQ7i+5+CtW8AdS6Pt+d0Yx3juhyqy
kNHlRYhYzfmoZ618ahOXHmIitpIGa6EIZq4gvMY/4wKLoYHmV5/0HCDG4jY17zCHCoViSo9zsfFq
r50zzNlCxgiA1kXPMti2ywI/wgoJPCsvtQQavGjvZeXwNA+zvsOgr31s9MdkekejHAJetJOhaR8t
2SqDbuw6qd7MqEt25beO/gRs2AJ83HKPkm28D2tW4VSS4jRmc1RbtdQsIMYPZgRWl+D6hVzjdsJS
AGbF24BWfdWpx8C4eS56wwrtQnDhcfCZBYZswEGQtuL7nNSf8NznHqn1djcmenErMA3jfmSteOzH
YbjByDx5rFNT+FKT1q4urI0EwJppP/mBaixgJRiWR3qcsjSz265CHF62nrDeYX1PpSg2I8mNXAP9
CQrAHLXGwNxKC66uAu87jDtaHYGPPL+ERUv1KDHxzmeR862l0W1kVV+ibivBtXb3YNyBZXcxPwbU
4ooYoBUtzYJz5GKaAG8FyI7kh8aKfhrl+MVsxFbv46p6nshT1NPuXNZpE7pM4lkPIl59iOp3wEBs
LAbJRwzLuGTeRHmgI8h3W8DQ+FkUtPV+tHZ55ZHmztwKoVZP6UTWYkpPnL4BTH6SlTCVIncwCfq7
ZdQ+2fLU1+wxhkvgqiFji/StckY0d9D/niJhpokbjGDzprI51pnmmcNWY8PqcoCKw94hW3NBZ8/n
bpScjUBVm9NPIVGhnO1nOKLvCD0g418x6qOOcUmYWddAjEFlWNP0iFzyzrS2/MtVXQPT2B8oHBhE
l7+fHE5a5lOTgrg8NKLpV1xU96SgG/DU1etzImLZ0BMRdVeiNbReRAweYb6T7zTtvpl8sVXSXdEB
ZGvg5i1UDsCFKa6ylbK4pw2iwSJ5JeWnzn7uyk/p83XbvrJhSJuhOA24G4pcakJAs5o+A1kuUkJY
jemTt5tM0G3bAB7Ao0T7saLHMRDnszM0MMyTV8qgsjaevpXn/ez7im2pjWoUAIFY4SCqfWnzu6Ed
n6aSB4MJ3hVn/g76jq9gdNsQu3Y0gLSAGswGroW6SsPmkMhpRFXMCq0s9TDRzWz3qBbX9PX64ayo
Gq7/0mRhwXO5aApIDfCWtyKzkA/Qb5DToR54/R4M2e/NpDuas9jA76099Iu9waB7UFJhtI2q20mu
95pTLS8ceaLkM2D58b1VzEFtW8lTpMfJbVckaH5ze5BPcyPkPN9HVgamR1ro3/tc5zdoOtvKW67Y
KJR3cZ2RR8aGqw36pOlrQQAaCYl1p0VfJw0DTVD8e8dmo9lqQQYv3CnK65tkJibddOC5N9CquHQ3
HWa9eJ1L+xNO4Zah5Hhd3qrq/l/eBTWVqJ1qzgTerDiHYx84/TLrzs9sX4JAKB38Zr65LnDtqi9z
ZwBNBgUBU0FfHLnhtLMnuIl2gJHF5dN/+7yyf1OX26Wu4/Os/zLd6vZ7Po+aBUbZAHeCuv+52XXK
amh0DZ/n9p1bfXhP2yUSr3+/v9zFE7M+wpOVbYTvFzfE2Nfp/vrurJ02yBCA9VjqvmDkO/+8rJmW
Id5gYVvwzkN8FaRz+xU9p7tyHHYgBf1lODkDsdGW07pmqk4FKy+iO2JQ3UQk4B8YcjTmvT8w4VPy
c3Si4PoS1/QLmBWASIHIw0hbRQHycqQWcC0MTtinTH90NzyIjc+rHsRY83IkNT6f6TnwWpanvx2o
ikFFS/odhg+mXTkiqyXdIPvRDKndOH4LUOmBYdDXhpS184B9XZrSF35BNQvVJTGCQqGZIeGHYt6P
9ZG0R5ltpDdWpaAjAKhvgGMv1M1w+tEohoqEgkXeZNo3DiexN2ltgDrWlnleHBGl5oNyAvrr8RKa
i+t1rtsZsNYTuAVI2EozRs/BiPFB9ue6r742gIN7heXGXoN0xnV1W7tRKMqC7Ro9Zcbl8KecxgCY
TiZA7eKuBkLTEWhGMLPvctBGv0+rL6aL+klfuFuMSGuaCJzd0htoA/2hvpLoA8zBEBObod73Lwl3
7/KZb7zEay8e0qQUJJcLK54KBS3TqS4SJzHDsj1iopYXaUGffL2+gWvHtqBMUTV3AdFSo3rQCAER
4FaAN8VxlXrGyH9yFwx/pLTK3wTT0o4FuFyDqMLAnOuSV1eHpxz6gnfvomoLSj5mCh13wGin4Ztw
mumTI6wiEGScNy7Cqqg/ECuUosG2rRilYrYksbWahlFePaQOP+ZGchtV2Ub+fFUl/opRKyuo3U+N
SBqI4Ye69POtCc/ry4AeoM3HBRJNuWJGZrfVZOH7c/NQy9s++u4Yr+84FMzvRQiNfgbghM9vsaOV
aVshFgiHqvnE6Hh00+ifunf+m5g/6JuTd3ZG9TEaG8vEO27WQUUSdy/x4iOflFgbkdrqpv1d0Z9M
94moxNL7OSkdMxSAWLAE2b/Us60NBVt2XjV+AMr9u21/qmEnQloUFVJdxgBVp1ZNPCQHtCO3K7qT
bZ/7Op+QEjM3QVdrS0P6FBE7OuUxnsc8P6wZ4yoWZDoNdb7T6DGJH7J8I3RbFQEUEiTgQQcc6lyE
6GVKJ64DuTwXX8ao/mAWfMcwCO7tagfM+//FLC/Zyf5ZRswTVpk0lBqvX/KUpgHjXPs6zka/JWqJ
NtWzQns1kmswqWhNUKLRydC5aSYxCzE+lnpDSod9m6WtX9us6L00zqp7Pku5r8q6Cpw2snwhtMlv
MRcVF1sC6px3+bHDSNbdFBus90bMST60/VT5pNLbWwcD+rzM6kZvtvv01qrqxwyd8kilY+p9x1l0
jNHItNdB5BrIqvd4jk4SaRkw743100qdMQakoNOf4IsUnjuOvT8mJP6lcQLsaaV/Y5qufUGwSHZa
Itv7Vk7wg1HVBVsCRbc2KhoGBmnq5jOLYsPL0iQNaDl0Nw2r0r0+RFupxDU3AzYJSWGgcFFTU3Sk
qtOppR3A0xh8HpgmSLC0Bq2VIIfI3Y3wbPnUxdmdiFL0JIkTWrtjwsLYBdPHQ4OQc4sDee0qIzEK
GBmIDdDiqljAInPnrLBhZKuhu1/yvKKKYsyKYx/LwaH7km2xN669GrjCKOfpIN+5IBXpaRe3vUbN
EACn77Yt94D8PL7jep2IULbNTeNoGAoTjoRhBNJgT+5kHJtyurkuZs2XWLjSHbAtYZLjhT2q8kkr
e9sEjy//1Bnidm7mg8UpUNmJCDow3HlFvoXPXt0+aDsyl9RdOADPTcesxSQfUniAFn/C3BbWb+zd
yvddVMP+sMDDyVSLYpjAy/LeEmYoLbTGOanXROmGVq9cIPiRIOvFOBDYJNUiVVPUa9WEJ8py3J8x
6fTn3uRix4VGd3Q0rI3gY3VFqDgCTAB3/WLg3ti1w9QPaLKxzWwXERbUw4bjurqgEwnLLzgx56NW
zO5YQEKfRE8lc4+9ltw1/ezbfbnlFK2uBrM1QOaCKAe9yOeyXK3q58VZCu3Bq21tFzFjf12tV4wO
XoL/S1DdOgy/Q9RM4KjKLPoeW8B+TqP47Eywcu8QhB5goHDhf100SWIW19gUUWSGYyd+aZGReM5s
Jh4nzZakZVMUOwqs719JygEJNB7ORELjtC9dtqOfltEGtt9nAbicZ7mRJ13dP6gubBtMHLJO5yeE
ydVoopjhHNG2+0SzfOfwEhBjZyOV9idoVhe1jLsBKgLj5S84MiiZmy61RhJ2k154UudAm1LO0KrX
9mHaMRaUVa97bjubT2im7V+YPknPhIvWeVaTTV5k2bXpTTxu/uHAyAHpEA17wrrpS+FMFkh1W+fe
FE17Yzla9QISytw34kg849zyOz7DtlJwOvvSrJNjN0SgT4kk53sS0fIuylFs82wBThw7odaRN13z
EQxMxZ0bR0kg8+Pc9TcNGvGcOHCKAG3nhxjD6SaM3tP8KY6C0nLusrimD3jCkZLkogl08NI8JRgP
6Vea3twZzsAeWevEv+G1ODvmZu2+ycZ530gn3ZdD1aKfTh99McJX6a069dEXYv+WlZ16bpURj4he
Cyhtp50ZOcXeLHr6iry6uHUj0gTdoM8bZ7Z2eRf+JZTtYL0BbjpXDU1UchjaDFeL3JLmV1yKDcd8
S4Di7BUjN7tcQIA+BtGtJTdMw+rnkchD1gMA54sm3cGigsekMoFvrH/35vCxr7b6gFf8kWWQIKZ3
gxLLQWb6fIvmmhuTKwwCdzU6gn1Z6PaxKl9l86jpW1C2ta6HP5w8sJc4EPC7nwurBomJFwVHsES6
HRyhF9Cg7MHFdUBF/Gj0w8cME5mpxWMfiJWX69bvj3ug3l9gYSwLYzMR4TIlnJm6NgdwCl6KWeeN
3zb0rkucA4EZzDBge25z5hm5QIeUo30lE7O8xI0P8Ncnj8fo+N74NYvqXfwaAP4BKQdBHp6X860g
Sd8nM+xBaOW3DaAvEas9Ef9wzS6IMDiKGHmQiIdU/3Fd7pqxRIM/WIPg0Swx+LlYreLMqA1JQu7c
kfkm7m7bYcMeryntqYjl9T55ncVgiJmNEwG1z2v3UKQbj//W55WNm/HE16YLM5z0X0z7y9tzLKhc
/N2fxQc9+fGsFsaAhjwSkk9s6gIrNoPrB7D18xV/wqR9IWUHAXw6Wnrtwb/csElr3hFFoQrMe6B5
ddS+SKPKXaoBoYy6YW95Y8rpoZMGxonomubVTvcO8uwFxgeSTzjIBtqCz7es5vbclDMhSCOyIJkl
rovuD/nu+r6trQql9mVoAsa5gt/jXAqPqZkK5NXD1ABXoPHkOA+8/JbnL/9NjHI8kaznyZQQMxhA
V5In0/4wIa4w4mTDAKzZXbRqLzM90C+L9Ov5esB/W9pJKkiYYdCqrAH26Q0MTwJ/WjXDEkTscH1h
a3qH4jjcf7SxoPFLkZfHFTdcAb2biD+mmUdh7v6ThD8toSdXhzea3Uupk5ANz1P3CnDve76P8hZ4
SlzwFyh65jCa1qw0cXPKLphY+qHNso1k3hpiEs48ARqCgnblgl0JdJBt19etEcrUYi/R5MY7u6r0
12JqxqASVv7JYLYV6IKKl0GT8U0JwjwfI7aigHMkR5okbV7LWncfQLaXvl7fgDWVQd8ZUBSIQ2wE
dOcq08yDGY/ZbISJmR9SlzuBTvoHEjWTlwl+1zWbRZc1pcFjiQcKvRz0otqGlFAuAfuD0qCRY9/1
73DPMEt0aRzFU3RBrONwNEVrTYI3sAQc2/6R5Fu2cG3LQGSJ328h/XdBTM9tt6OpHZFQm8Ks+mbE
ji8Atp3pbT++g+gYGJe/ssj58Uhut8LSY6wm8TEy41jwfGO/1v2nExGKC9OM5SQBKSZh48wcObCq
etBqEmHvGAExkdT3rCvLY5VJgfIvGkgNs3oHtS8YNJDgBHgbLX4q+knLSZzHNlpxhbGTQSzeYefh
DmFcHcrkqEQodqrBxE50wU4srNt7PXmsqru2OabceYcxgRlEAILZmci6LIpzYqxyUWNmQWyysDB9
jIIX+sZRLXdRde8YsjqIgpHmu+gWHeo2y+uxZSEXH+zudQZ/aPoOi47nAx2jC34dk4vOl1B3wOa3
LQgyOH0m90O24WetrgBmBp4EHIkLhkYZC06miLOwS37UI/MxqDAw5o01rL3q8EMBcUI5Hw6E8qrT
es5q8ACg9xgdok91HJTZLrhuNVdFoCkYsc3Cd/QHjnRy0m3UJHAdIhZa0c7mNXLfqcezn4P4fl3O
opgXJ34iR9EoWzRxgiZnFibZayJ2SbvDSPs8G/10Ep4hOoBvtmriq0d0IlLZPaDNzaqCWQ3dcY82
K2vex8P++qrWd8/RQS+DF+fCTcGDm4LRcIAW6CgjpDWgJIl5nMfsq0a3ZtusvTZ4aP6VpYIvgFzP
JEoOLMx1A7Pw0t1YvlxfzdqG4W3HlDtkcIDBUs6IGPAgKnPGhmEkL62eFjg7BnVvCFmssKoJS/cP
qvcgpULC+vxitpNdF9wBGYIxltbHrrRBQAt2AeYRbe6Fx8b+ZzyI8jhH+uxxacV+Oma3OXsYTQrS
97GgkW/VnH2IXQ1kqGSIqI+UZ1N7lTQyuFfc/Niiur0DnSiqR6lEwwyoKzovMpAFgxti/ZS6ndzM
yQBvXMo83cvJsr4IHSTKMXelz6isdoNZkycxZIMXE9GMnl1FH1x4haIXfhwftO5Q2Hr/K5EieyRz
+g9hTfwpKY1yx4ap9CthVp5TyOIOjlTujXM17sk0D56LB/eoR1nx4/q+rqkH+ooX+jggB5FCON9W
ZIvsrhK5FWbdrePeIqt2/ftryoFuGbLUvl20YCrfzwZjnEoKWxQhDdK0GpDD1k1mtv51MavLOBGz
/P3EHhVGZXYpgw7qtd/TYBAbN3ZrGcvfT74/kyaPS4LvMzwKwwdGHvt3MM26KMTg7QfzDr3IhEoN
w1gbgUJMk2fftDT7UiOs9abO3HgdlotyfpEMIDfQMARHHD2WahOBoU3dWBTgSSnM2L5xeyBtEuBS
5Qzag6Jzprt0GvugESPbvf2MkG+DL4/EmINq0/keEh1Ao1nYNLToXtTP0RaieM2qnn6fnH/frsYp
pza4RhJ5j38aiNjI3k2D/7YKRaETOlOzW1bBLb986rewrGuKhpAf7PbAs4HERFnEBBwmsIZYxNx5
yNZ15WtSv+NKAnsA/iXEZEBgKbrMs94dazKhbj/HzCvIVKBPTga6mWxo2uqBgCMUWCiAC5HOOD8Q
TSDqZoB6hS74Q5/MgqX7YYyy73Mcxy91M7+DVgphHICMmBoPHVOfOowgmDouG1zS6IU9mOPXd5z8
yecV/TVZpw/OhM8bhmfcka0y+ZoJQ3oJKG5cSoBSlAeOztKtGK1YCMQ4bY7ZVo/S+vfRCYZ5ug44
MBXFJVYpUL6CJZa3lQZYX/zrHdsD7uR/v6+YYIwOKXWtw/cZWtMf3GqjALp6MU4+ryhTp3dkbJaH
ZPjsSI/ph2KL6mZNAmj4YJzgl+FNVPwYvPhtNM+4esK5EcbBFPmhF2LjTqydwqkQ5ZSzSLKYmRBi
lXe1n08bmdbVNSxUy8tYcrDCKp9HpSpKHEuw0HQ+kuq+Jb6ku7ef8xLhgSYY9XXIOr/VeivA3Dk6
DOHyDRyl6j0rWJj/MYUeRSY1VI1A2QOMprBCvQxk+ppWH+bpHc7CwnMAK7t0k6ule8xcYNKg8Hkw
Q2rY085pduPYVMfr+7Rm/fCOL/haEFZeACuQcuJo3nHBrhWD/l+jyQP42g563N8DHhq8QxagXsjl
ohiD9PT5mZiTxGxAgMFCbXAaHyy4/DY1ouYwFwMgTcRMzMfrAi/1DE4EGMnAdIVGbxR+zgUWbHIM
TNpg4EFDkSXZ2Va2QwroupDLu3IuRLEoc8HRalZASNYcOPdjZ8Op2/r+ssgTp85JBTej5fv676F5
ztvn6z9/pR9/+f2AOECTdeySknVhVlFjAzM8GJhhVunUH2vNixobBYO2u+ejecArrHsY1uP6xlD+
0OYtXNSlDkIytMyxgHe+7FUHe5jWZ6NFQ70RNyYKGJ5M+b4p+XNUd2+2CwBzYwwKCj0EcyOpYj7H
NMc4mbkzw669SZ3jlt+1pnEACsDkQMsvKbAwvyChPKloOJmjj9EdQRYbe3feqj1fJhwWSPr/xaj9
YSnXwbg5CziRWtHZh5pFPDRHo/w0JSUJ45TkwP0VXXozV0JiTMCUvF7XmjWlBL0tegxgxHFTlavc
ci0BSRmAKxEy0eXkl60M/psExcUctCFBzhuBRvIi02NBbv7b5xXTEHX/LiCbM28SflFucWAvmqRG
MKdbpNiFSgBUrc8WIGsk8Yt6b7QI2o/0O0aOv/mlgDbATwbhAYNeq1AHIas8KQfESsz94dwkxrfr
W7VSGcH3kaVDXRFcuZdQBI5E3R863oi89N0n0K6CtAHcoZ4Vc59LiY6y2UuBQcmQ7hqMfW8l3ofs
7TUm/Io/CHVQSy0ML+d2kEsm6yZBOmr+WVLEG0/XV7mm0UinIhcJhhr0eCt4kditUx71JQsnPdSy
z8bbwWSojy4tFwBiwu9RHZJ8bO2shT8RjqgcgYBmQ58Xl0nRNpARAbHNnMVtVokWq5phEq+Ncbgp
MkiF+WM+at/QH+QVFDPWhq0K5oqZA4s2Gt5hrZGPUX0TrSlZQXIMg4nrKBDRoXTEfoy0t+s1tgoV
0sXFgrerGBldCooWW0yuMMFeisLo+PZ6Brh6kKOHuUbSDo/PuUrViWGKvtL4I68//ZT1y3WNWtmk
BbmMNxXzYcH4qXi5HaCxZl7K8tFEz8sQlOY3d9gQsaK0ZyKUt7viPIvZCBFsr+EFaDZYZFZMGELw
BfoKzUXAqhyA05UgdHd6/uikww3GefjUCMGyiMqBr88bbs6WLMXeF1OKear6wB+1ZJcSLMfXvtuY
mmq+w985W5Ri+Q2w/GpG1/HHvvqJK+W16MY164dUxrcW+nfiArjIQYoFk+e1g7vFB75yZKBCwKVZ
kpno7VLN2CTRiBC3/NFmH4Vn9xtHtubOnX1f0bqJZrwSXcMf9XrPolfi3LMalFvHZfhil9wIumPp
A4034t7VVaFL5Q8KBF6BooiIVwFjRF/FYzLeip1db3x+VTkW2DcBBhN5h+WqnfjArpGaPclK/php
D4M1o8b6kvXgeMD8xil+M4YJvSLIywATi9IaCOjPZTWVUYu4AFEYn3wdoE6W9Bt2bcUw4BVFihHu
J6qcah9A0wCqnU4OLhLYr4zuoUEWTaNf32x9LGRKljLEMiuKKsso9GYYMVyteEwGPzP8PA3mrSdt
bR2nIhalODkVkbJGZmCsfQR9aZCNrxhY0aDUcX0dK8HB2TqUo89rveQ1xzqiImCOByAxa/dwrq9L
WVOw06Usv+JkKbXDpzyStMCU6N6v8n/ayUVp5GeaHSxn42BWb+ipLMUC6NKthZZCljPXaNjRdxrg
vRgw48lB/Ep6ue+c/juJ6yB2ZagVaLT5b2tVLIQN8iSXZlbxKNvUz5HBa7p70Rzi+kizDaO+eniU
OrazDKdAPex8W4sUXaZkxOFNFOhj80Nj+6OxZ9aGmDXrAyLtf8WovhtHYcVAhQCKmBDPzWqvIxvo
oFVVZ3CCQZjyB+lxvpCUaAlPaoI9m751IGaSzg+y1R++ulknMpa/n+igyd0u7wDtfiyTILX9DKU7
0LVtPRArK7F1jMxB2Iai7kXnr9nWFTjNi+JxACLaxljjcn5xkzenx+BCnwhRLAN4enQdDb4FMBwf
8vSfidxWW40gK4CYcxmKYSiR5AYUC+6I6A6Wfa+7Hvys1tgnwJ67d479td3iaV67uVgWQMSYIw+e
CJVyrSnMsslrAT1DxRU0FFV028V3cs79ubm37K+dftT0QE921y/scksU3/5MrOIaZYWW2VEMsS0A
nDM0HCXXySfSG/tdR9Cat+Xer2giQgl4rkuEjxdEeTty5uYGkj75IykC2Aj0C2Szb21Na10JWc6k
KErSOSJtI2nljyjpEHlj05t2/N64IkhBRNXOP65v4qreo3ysg6wPBB9qXW+wraauMi1/LMlvQ381
qg9jteE5bIlQzqkcK6NgFURUzb5Pf2Z8p28N81tVhZNVKCcDtGHLCxsXCyHH0Si/0eyTi8keYviH
lZ+L7LaMNjyvrTUphzRJZ0CLaVY86pW9E+J7296U+rjxIq0Kwaww4ACXap/KWaEZwyAjZ4J1ZXdl
dBiQbizt9yzkRIayEF60bd71M6xr4aNTrKsCDKB6u4ohVEV0AXYSLER57UojTx2APfLHKXkqSrDt
PI9vx+QgR4/kBDr5UBu4aB0AlxrBULI+f3Q1UFDckPpYDR+j6X+kfVmPpLjW7S9CYjTmFYgpRyIr
s7KyXlBNzWwwZv71d5G6+irCgQJFndM6rVaXmh22t7f3uNZad9G8GbLFQc8kkiFIk86j0+dPkZJF
HXppuuxodR7v9oX68g87dfJ96anLnGoefZy/P7x38YdS/qHNzT1s2KkTEZKXlehFb/XpmCFa9dP2
qUj8fyAHOBchOVJEgNuiLPrsOIlN5GiukR2aZM0WL9yNGUsYFRpkyC/LxQYZtQJdK/zIKEDARtWv
6D3X14oYS1JQiaMz5AjGY+SXrSAtiUJL8KPW3HFtb/LDGK9cwIVHBQ7aZzXGQNeiPMLbKWEFLgVR
Q3U73zD3WZMD3/N3PO6u69aiHAfFdQwaze1e0sHHSs+HkmGIyXRqtxkdlyYtODtGVyjfrkta2jRQ
3aF4AgQ1CorI81uCUnuRhq1aHznL/Cr9kWBwqGH6inFccnSAJPxXjGTz+cB0Gjc9FqRVfpymaMcs
AbXTeZGxycZ2X8TU7bnhjvz9f1ufZDLHWumnUZnqYw4PpydPham7bC0Rv7iJgLoDvhpe5Qu2KJtb
ESknHFfdDXdd0u+m4S2sb/dHEWejXDvzjwKNRrLMZtNU1CRNfSy/qiqyLscQ3aDXN2vBZAJLEXnd
OW0A90JSO7QSGc5gQ737bDw4Vu5jVnPFv1gTIdkbeEtGmzgQoRWAgo+G3zp6/K6vYuE0UAh20B2B
Jwxt85KuTYneFrSK+XFM830tiid95FuTrqWLPtPR0gNzJkdSrTzX0dWIiOqY59l4h1GZ33VnAzau
LIyHzE60A/qXdA/dcvZmtPrQzUKbPjam/cfoVOvII9XaV3HfvU0RUFhThYH0kJvppif2H6VKWyCI
g+CiVqvu3pyK/FCb0Z+0RVJvMpVXwrnpCSNlnhjo16TrYFNt88ukpsZO4bazrxwlfJ1KVX+kUZx/
NTWWeEQ4uttbI0b0Rj3xjBYoPDYPQ1er1QQJltbxmDOV+5iwestj1gPgi5r7seATxmOtwYNjEO11
Uhk+igwl6CqS+LVMM3GYCl314l4zvzpm3myAUmK/ot9RIKhR2/eOs9YLCWk3UVw7+FNHfY6BmH5P
tQrA9lSL3h01IhitHfvMNTEoivGQ+R+j1Mw3ZbKJyzvwpWV3mAi0gJLltM91abK7LOfABwE3kzvY
KZJcg67sWtUSG6NWWm9kOiAKcw7YnNakm+s6tmCgcQMdipIVSgcAgzw3mxpvhrLicXm0y48uexbT
4HJETWuu8poYyToPFcC4syIq59e5KNw4e4wxrlNury/mM48mazLCGPhK6FScCbbPVzPGUaRAS8pj
YU72PjQzEBKik8FjnKWuZQzKbrISxdc5QxNwxxOX6kPhDgnR7hpSN8e0KZK90bTJQwEsU6+N1el+
IE22mUCl8tIURuoNlWF6yaii39Foa1+PmtwrqRjehsZydizpJ1fnHCfJqx9Vk/zpWpbu+sFpN4oK
5MeI08irHYv7qgXKvWpENRhVIurmhc48DSGTq+n90Qyb0WWspq4ounglLT3vwsUuwY2BUQEcuy13
4pftSCnmf9mx6L+n7QFUgJuWP5hxucUU0IobvjDtCxEnwqQjoU6h6g64ZI/m+F0o9yEACTPlKxtm
hX8rnWfVKrfC/K9T7S1Q3NJoRSWWFO9UvGSmB70EVmkI8T16zIw9orI886d+5TFYlAJIAjB4otx3
0UzT52XI856y45RjCM3Tql3Wupa9cleX3oOZjRolPlDmXgyUAg420ofWYkdRbABb6fBteTsrMU7r
RIS0XdNUUrOlhB1j+y3rPhx75e1f2igKjcO4NchNLthN4qwSKPSJ8mglz+awM7xp2NXpCpjVkn6j
8IpuLTT7IIqVbJoT5xHYVbCIij53030IxtO0/JpHr0O3Rko974d8lRAAgr4bzyKmOSXtNlvdYGbm
wHzOOeoy8gf1NervxPirbPaF9X3Fvs2//EIccC9QC0EC9wJ8kU9JBoANaHMeNp1L+kpHPYFZ9R6/
rXLzAXMMsQUksomxeDsYVPgapf2u6AcC2Ckl3zsK1VwA6Cdb2hfxHTHafJtZNPfQe517SlwhfdXb
pHrhvBnfNDJFmzR17CdhcfaiCv4KTLAMPD7NT2vM29ciT+xXRkjqwy0eDoOGVGliCQYuj5KWfhs5
/a86SRuPqTzcjSQU6E7vSreuJvZa6L1Yi5Uv9WuOxeHxzejjQLKWzqPpBbVHY4yP2eRZfFckT0nr
MuN95RwujuFcinRLhj62e702IIV6VrEPHf/69y8v+vn3JQ9ZgOSojGxM3Ynp0AVpcRj6FVOysk9U
arBoS4CViB4r6NU7OqHI4nY9aJq+3byO2aXAYJk6j4rLgSxvMuCvDlF0bMAnDtD0ajc0K2/ZpRuu
z7zUeMlw2+cxCBzVSZ5+7JrErOJWCWK4f479m6vD9voiFrYKBXcM3eLzwGmQx1FUM1QzXTNCoF0Z
wG+5d9Ivdr8v2rWY5dKUYCUnciQvXDMU2rHCDINc+Y4AxlOco+6UPnES+BLf9XJl4y6N5Lm4WQdP
Nk6n0aA7EcSpxrciDcJ4NxYfoBBPjXHFBbjUZoxeIuCb8cIW8HpCzoGzl4VqYJE9Zqxs9tS0Kxfm
UgtmEXgY52nxy2eFRLFR9gbTQHvt2ZG5aeJ0d10LViTIbV0TzVNRfEpIPoDD0689vEubhHAYE1Xo
8r0cqteaOlEYGzDwHpFtm1kvIJLfK+UaP/DlqVMM85o4evgQyFlKT2OVWuo0ZY0WlITtw6LZKXX1
Wwv5pgfBKRftyt1ZXBXYgtEIhf7si7mRqRrGYhRYVaF0dyC5dSlTXVX9df1sLm/O3LuOflUAnQGS
QB4asQwOBoeYqEEdD/cp71+EXed4A6dffYgc9jR9ofGaI3O5kfPY9d/YXLo+JGLp5DDEzDz9w/BI
AsJRBTdI1R9iZy3reLk+yALe7CdKzVwrPL+qkS00ladhddTRnE/GI1feDTRKAujvkDoP2u3wtuBo
QlMuRo2NBYTnyjGnBBteHtMa2VoteUqbNRzQy9s0i0CnOyCBkRi+mCeacrCO21l17PnUYWQ2VbYN
S+nNVgFSZk5adA4hvpWds7ROygRDm+WxPqTRA7bqutotLuLk8/LTI+KoGhIFn7d+PDjs5/WvXz47
+PGfvj4mIOfE//mhx4mmtGoLUqVINKAHtcvCBRtJ7Zah8oA6/spWLakzGL1hoIGHCZ9ZUmcTaZpE
6WNIK1NUNfdZHbmNisxc6il4vK8vbVkYwK7RG2nDCkl5LTNhhsjrvDoyfsjzNwsJ9MgBjAKvXUFX
GSpnV0b2mWEb/k/afIwnD50CB4QqBNJ6AKHF4eRGit/QD8qPEfnCi49IFW5X/Li+xKUrCwyeOYc/
H55c4NTiHmhzPeICk4F9tTvUbeGGpuI1wz4ZdgVZC7MvDe0Mifh/aRw5pzqGuj1pY4jQEB67Mj4M
cFdQL76+qBUh8hvYRHXTKgOExEK9N6P00CvaIw+ntcHtT4Qa+cjgMsJjAOgxgh1JG6ssKiItt9kR
2IhAySuSeFeNYMkoEwK42SEc+yctK+mGt+pH2mWFZ4bkqMZp7vdGR12NMeUA8JjYLxj9gupg5htt
lPoK+I/uu6h9s/NyrY9ngQgVkfPJb57v84maaXohLK1AcI4+iB1rlXenie9Drr07CLZqo/NYPbqO
OeyBtvKQhgDmm9ay90sG6fQnzPfu5CeMTpiJJMW2qdOHotwZYbTiya0JkCye1SFvGs9rbL9atsuz
lc8v6ddprkayCxggK5oKCd5jyZlvTY9V8dJCznUlXlzDST5q/vOTTapTilEMFULSwhuJF6+NSqwt
QtLdpKxKkc+LMKmXTv5YePrtfA8wKEB+wSAVHmhAu54vAUNdpNGVlh8RT3ugPhrZm3DeQnONNvNy
qxDXALJn5o1DACf7VarexJ2C8P1YUg+jy4DEvn4Ul1t1/n3pymCwu4kHhu/rljvRrTNsHHbzGw0R
aPDF+4/yIzgrzrdqsFKWKU6YHOPG9kXjuPHtw4fwpBF6gFMBWRmEuucSClKpsclZcuT0Hh2KjPlZ
cXO/27kI6dp1kZJhnKFIjl0L6HEvszbR7c335yIkF3MEm09jxFgFEcAuBySxf/2ol1TpZJfkfEOZ
IAtfkjw5mvl/EQoAzhqb9pIunQqQ3KXBHkntRFjAmLyT6r+urj11bbRnTYZUxKC8whh5Dhkt99Rx
lxt35pr1WCDlmg8CVw6MXAhp5Ts3pmNcKVyJUY/pEFGg8z3bc/KYskMbvhUowzXGQXe+t/GflvxW
nD8s2cftNqvFzZHb+e+Q7qZjdCJkWhgfJ91v9S3GT8la+8zSdtpI/gNEDo7LBaeLEnb9WDVpcqS9
b5BdF36p16L2NRHS9bfrrrOzLE7wonhqdGibPfqzrmv2vBHnvgpydSermH/CyXsSxqaogZ2WHBP7
mwZ+Bra3uUduRw08lyIdB14DLcKkAvYq3Ih+z9V/OG6kkxGSYW7gkoIGOChjGmXIB5bqgaebiu3E
Wofhkgk4FSGdhZHSphO5Ds1uXNRrKdtfP4jF79uoKyDjT+HuS6+iULSMAxc6hlvvKqon1ryTxYM+
+b70+x0D00ldjO+3zlNUgFT4CSDx4xp12KLGnkiR1ImhHp3UGI8+WvlWT+9B4aXT4/WNWluIpEv9
iFJnXdg4iG8UlJbUc9Cq2K8ImR+Mi2txsg7pWewpZjgb0Mwf+5hteaO6WaW41PrRmpvWPiJXk5cv
15e1dv7SK2kNsQaIbOzcMG5DG2Te/v/2femJ7AxgCZJh/r7hUQNwwSuv/Mrvl6FIlISBRNrG9+vS
FX/ytQnYtc9LD6TRpHZdpzgQ9Czzb+Tn/7Q5lvQ06lljUNja+Ng0dxbfdmuRx6XOIuOkk8/U6Aw6
Kl3uOO4cIJznKihwqtidsuLHiGS/wft9bWRr8eflVkEYagk2XN55fEoSZuTNGI11qwZs+BoWHwUg
b67v1uUlPxcw/4CTN6NMNFpNCQTQcdeTzgfyu9pk/r8IQZUfqH5ovyPykdC0mEjjqMFoMp9PjTcp
L6ZYEbK8VX+FSFuVGUZtpWWsBY44NNMz7vj1Rax8X25PSRlR2ilE7UCQzmW+Xa31WC0KAOGqjkzn
AjK9RTpLQ5pQCzLzS5L8yhG1XV/B4lmjJImyBDrSLtqpLVvnhgBuZBAnoDGkYUx2ICQEGRZIa7fX
RS2uZS58A4rQdi6Kn7zvAZqt4DBMIvwmBLzcGh32mgTJxqKhVI8mTpFpV6svcVp+sbR8rYSrLQoB
+hPywujevuhNNdS+z5TGxo6RFOiAKYpfsfrAuXhTwEZra5PpRbX4A3jmyo3jZN+Rco92VldgUoHw
23FQAUE85/oxpTODVEh2U0/aTm2HTg8sw+NfFS0QWoA2sttPDiP9qJNS1BkvIPXUcbS7FowmQWrE
xZ4OVuHzyr6dmx1LAVgeOIYxAIbJqXOzkzk98POFirFhzJlFr6g2/sNtPRUg7RWtQD+ESo0W2OlD
Mtz/y109/bxk0WpwDWf1CNzlKXT72C/f/+EQTrZHsmWoRFhdqeLzir3vwMSurnx/6Q1DfVcF5wvA
iQ05J9xWA8uKFlPblek1fCecZ0d70G+PFHDIJ1KkTQo5mhJ1ZsAi8xQNg4n/3/VdWkh0YtxKR50S
IRsau+VUc6xYKcqtiRokxbulfWEk28UAW9Wf9KR8mKdnrSb0u3zwyum56292kuZZLzC6GQANMwCx
ca7CZTNVdczpFFDK/CRi/koQMbul524rvg+jAxx9GyMwMioSGljLKtemKciGEvxPmECsPUvJ2q8D
arPbTlfZwTLGbqUWv6QZMNfaXB9XUSiXXEuGjlXRavAHegb2VHCLTI+WQGtP2VjtHTqZ2pUGqSV5
6FJTUeiZYSNlTUzGLDbqSOBV1ciuaOhesENOtmm4sptLlvxUjqSLAKEvrHLk87rCb1NW7+ty/Hpd
HZcODLhceEZxbpeAgTwLCWihxglgoeXOitNHSw0L1+yGR3Am3oOx7/YwcMau+itw3tsT3y2PtTSm
KgQy8c3q7krC/Wp87cz+H2wpSjoWVmXhDVRla6QrIe8BWRjo6JhEQ7M6lf71rVs6HQdlZcy9AwxF
NeY/P1mJMY0VHNERoVgCMNxqF4Ob4rqEBd8HxRtkqPF0AjNNnsFKqiSJrGnW677ywHdVgf0wzX7+
T0LkVw3ISrWdxhBS9toAfkRzUxU2ui/1NWSs5dUg+oBpQOlarpGmZAizYg4LnGYvlN9hc1/3r9fX
snAkeJmRDpthXcFaKflXGfDRElvJwJdqfoucP/k/hFHoL6GffSagE5Avfqk1U60o+gQM/sdafAPp
dRZbQA16ub6MhZ2Cu4SJBVCEzM+dpLsd51o5KsoUJMLNmmcgHls3D5QBbRHsnjqY7TGsImfdRR1Z
I9rkpsAYqk1S9I/NEG54nX27fSFA9sIjhz42dMhLHlOl1SYFp5YaTMqjOgnPnlKvrlZ6YhcOHZiq
6MZGFg99FzKfRjmwyWgmvGlh+aSOT/mff1gDuJ0/MalmfLDza04UJ4timuKaV/FWqTsg4TtvgLxe
sfVLZz6P8hIcDLqY5CaVsbdRaW97qFan70al22ZV8y2Js5WCzpL7QUyg+WOaEFzWaIU+X45d06wm
LIL9dZzQDXVl9Iw8OaAldZsJo3GbNN6zSDuQanpgdfmr1h0BoIroy/VdXXh38DOggdhRRI7ykz2Q
eET/cToFeTds+zx+Uqzia5uSdyOMkeEaVxRxYdodvJ6fwInAegXninSKHVD/QiAzTgHmKPXtBDyz
323tdGBkcFQ/5kO3GR00nw9Eyb/VLahRytDs0S1ig8Pr+soXnAdEEPOAGMy6isrX+QFENa1VZf4l
EQBTatCVj6EDNPPMs9eYDxaG7bBoMFB8AhJiDGrWuZMXarQwlARihSnQSdk+xlH2nilDVCL/08a7
nADPIFcMcqfWpvCakFC/Vex/CHlx8RFSo2cdmOeyLSNhXtlFq03BIOKNQatjY9g3Tw/MnK1/RUgP
MetTxoRhTAFSAi4ZHk1H8eso89JorU1kydTM4QfmooGGh36F8w2NJwccpFo+BY7hRYObrw1dL31/
ZnT7vBiXUGRZD94FG6TKQe910ZOtrvjJ8/MneeczJiaICTA9ABAs6V1xUsTInZ6MgZZXaHn/nuTq
hmtfiigCc+KL1h1v1/QZ1Bf79GnZpDunT3bssLAeg3vdft96SvR++/fnKWIYEJQttE+ovxP1brmJ
FHnWjEGzj0BxFj9N+lMSb68LWTgSaJeOF8YEmB4SqOdHjiBusHk3WoEDMqvXtH77l8/jbs5PPZw9
eY/MqCUgyrYCVnxn1iFBt/J1AQtnjt//V8D85yebhFYxkGcyCIAp2NV6jVV0vkNfdasDLzf3Oj3y
r0tc3DEL0wOzb4FJAv1cYpzRflQT8LnUAD+LdsXKc7/wUCJHB+hGbb71iDPPP9/0Xc1E3dhBCR4P
3JMjS/9hAacSpC3LuqojwhJ2wKbfGfrUE2OtiWZtDVLA2iaRLrAIO2jDjaZt1NoXK3djWQJGa4Cs
gL9kNEAjNKwSDcV2EIs7pGbL7EEPb3/IcBB/Rcw/4USzFNCDjQKZN6T5HbdQZmtoZt/Z2+3adCpF
ihetnIKvdsJCEnVv5zt9rWA4q4tkEwFHoAOaEd26KOBK33dIyTBSk9uBFf8gGC8ddlXyw/yop9tb
ONDIjUZqJCrmTmt5GlljLZjOWGkHU/4hlD9OdXtS4uz787U8OY6KtxqBvbWBYtt5vboR6DcKzd/V
Gk3x8ob9XYd07I0YdIwZYx29BnCTPUh5zWwb/sSA5vWDX/CTsJ4ZJw/EVpiplwwv+NaUEQkfEijW
z1zBdPBzZnrpv2jXiRDJVvGw1ZlJQ0CfN/Q9LvS9HbY/rq9j3o9LBfu7DunRTUddTYweDD0Iwz54
l20j1o1owhz21+UsmV28hsBRwfQuWl8kOUMZ5RRnTgOlBHqCDybk699fWAfYa5HzAqwBPEo5QOGT
k2jD2AHC3dlZxaH9bUe3rwClSYwIYX4DXpAcmuimAHS6Qaygze/EryRZUailBehIG1P8H4Rpcjs7
AZshE52Fl7DC1F/Kvbh+MG4HMQVFPUpIc47AgdcjaS3pEeKZQ6oHYvBGw3W6w62ngPQzmPMIes0R
xcjRw0SsqCQJ0tNA4MW4c7gp9WwXxWvELpeXHGLAiIHGf+Cl4yU/NyYUQ4hlrYGgbxwweqZsiX0s
tIcm2+nq2/UFXV7zc0mS2YobomZlDUnK8MXhdwV6GTX0G+W3j4edy5m149Q8klQpytzRA430nmk8
tzx3qwbQ5syv64fm9gFBDM9iVAhuNpBbLmZOqAOUhjyz9cC2I2hB7FrRY2drrj6t5Iour/2ZIDnF
Uo5VTtVZUEj1zdB+r9Ercv2ElnQB5fyZgXceRpRVugcKBNiNAJRdFdyfzCx19bT/WTXZNumyn/rU
f7sub2FF81zD5wwNrJms4gqPwq7VhiGwe/t3TmBq7DV+1EURePUxYoBmp4vAGGySpkhzE1ya1ku8
NeOVM7m0NDBhoC2eAx84qTKjYVOJSo8jfN5+z9qHOn7Mb2eWOZcgeS2W3RZDERpDEGaZ2zZfxjXn
bmmHyEyiAC5kFf0ikg+sxtRODJ2NQZqMXtUQt4uM200ZKjZ/RUhOcBFRMqBTfQwMeI7N5PfID+b9
ipO6kPhB6gGY/gT5QRUnLt37qBwNvWuhTZ04GKHHDJfxHYl2keLhOlrjpiU+WStyLOwe6msqMrdw
KAl8pXNjE3V1kdVNg1S3DuYE0WKu4vbNgwQk0lH2RopHviShOQqtNUr02EQ/acww4up32e76RVzI
HwH3DclbCm8C+U8qeUd5Dq6OtkOtpqoegVi/zTB/rjLiqvkhah+j8i7vikNV3uzIQirqHUjfoy38
gh8ZiV4Az+lIsovM8eKp+9Vzc6My8ztIX25Og0MUepXgkaNChGz4+TnpiVVoalsi6ersWfen156U
+Ov1TVxShVMR0k1Nswrt5y1HvrVR/KwfHwHdt6ILiyJQ40KWAhCXSLSdr4IrhcYzJUFuM+0ityub
J13tV2TM9/3ci8VOWSaA39FRAuR/6bICA8iYBoFlKL2zBfz2c8GpR4ruew7QfOC8dm4ibmcxgEwU
D5AWQUf3xdXNlBRhPsPpGE3kWshQ/r5+NAtmGsqExJEB7xyhhGTjSkI7wOqEY1AmjyrP3AGze11y
c8Ud3jL6XhDDgpAbofj54fThQDMRIaWXT4qf1pNXrAVKC8d/JkE6mlFMStppkIAToR/tGkTH/J9L
Jz/TrKO1eebGQw7sfAEVerf12lKaILb4XVmAnzXVSpc14xNP9ScaceJmmumCx3sl0bO0LgzoIBeK
Zn6C4PxcMB/iuoxb1sKFAgBVHHr97b1J6INAQAHcgBkeVk4lGSEZzXaM20ABZZMlHkZlN/SA29pc
17OlNwhyANUGWGdg38k58FJV0BShQI6B+ea23KqCPKrKvm4A0j/ttSb2M8Z2EZ0ww7MCeTKfzsXp
wW/DQzsTh8nOG+pVkxIZWRuw5E0B8l3e3o0tOtvy25ujsJcngqS3YjQAaObYeRuAJSb1ZiCznK+V
TpY0AuOg+B+wKi5bZ1AeSuy0yvugyN+VDK1sK3d1abMAxQZUPbg8mHiSDGmut0NUZSjx8YJuG9hS
rSUHI6L+lK94iAs+NbAwUAQyKUpxmOM+1+0ImG99UbAu6MXLFPWbrPoRKShehNE2qT6uq9+SmUMQ
gl5cRL+X3GumWRCTNdA+Pbb34GssvSItfyuquuIuLDwRKF38lSNpwCQ6rW/NtA2S/0gkHutfxvem
Lx/5rxWXbkkLkKgDRjpIveG8Sxa1KdMiN6qhCbLOb1xzbbZ+absw8YbpWbx2YCWUajx9lhQdE6IN
2jEPBoyMhLx+sekaqsfSKtDVATWboamRtznXAIJGBb0HVGkwZbH/J9LW2peXzDaSmmCHhjKjwCrp
slkmudYnYQtSv6BM/zO7dzjwWvtQYWQh/W6z7XUlW7o6UGXUyZHexMC9tByqGDUD/GEbhCJ1WfxR
V7+KCYXjtXTBAh6ag5j6r6B5X0/ieKdHbVsXs6DiyRCpb7LhARSSe4NUb9xoXTVqns2s3BYY5PXM
/HcKPEEc8ooOLpTR8TMI8uoIVOdJUulxEmpFp0bF48R0MJI0zWOfMFRxVa+2CJrRG78pindVzR5E
xxwXbaP7hBqv/7DnsFUohsCFuQjMq15z6rLFhdNb0y3yPe2Otg0c9zUciM9HQn5EgAeKvgS0biEf
K+lSR0A+qISwIFZvg6OE3Zfj8Fr1HYaEwLetjsQvUtNP2Dttop8DCK1Lq7CR6mBerdJfAEr19XJ4
ailKmlq2q4z82S60jVDXBm6Xri76foCUYoLpBxHEuW60LELJPcGG5GRf8ocMg5I0u72xDAwkYHGa
i09wHOTWGWRxHQtNm2Ngqo9M22k/rh/qgl1A2ghlGzSVgS1T9hfLWI9as9KHICmFW71b4+1NxggY
Yd7wiKJFk9jzJp5coKmP9dBi+P1llngc+TC0TF5fwoLpMY255jvjCF/OPYPPL6pU3g/g+zA8G4gU
Iz824y/Deo3Vn+F4T/mX6wIX9+xE4GycTpYUVaWT0RAxPlceFKG7tPj2LwKQ1IXhwbnL1g01TnAf
ReoQWOamdvzhHxQXUSi6muHpooPJlhbAzdoaB4d0QWQ77hPV32JtxZlecDggAZoLgADE1ap0NSK9
oaXN1S4w6vSbMjnbZmoS10FjZFYKcERZ8f76li08CKcCP3MLJ2dimknWJLXWBXYO4rZhC7RQr0q+
qM3tIfyZHMk2DWVmizqHnIw6j+pI7+q4fY2devu/LUdybmqt1xnrJ5wQ4Ghb/YnUr6z7GNYgKpc0
GcCr6IgCsjM6hKTLqROgO7YCHmiXuJP1EIqVJ2PBQmKGhqAsP7cvAj7o/KaUU58CrbYdAnPsXKGj
hQWtH+Lj+l4tLQJtbDMjKfwo8LGeCyHm+P+vIwO0icheyjVuiiUBSOkhHw3/BrBO0iqcuKrVvK/7
oI3hXoo1EvW1z0sOZk2NNi0n0Qd88Cfby9Y8zKW7ePrzpbuoJuizm3p8n5rbvnFDttO0u6ra9Gsl
5xVBMpUQCJaJlgKnMDCEX+duTo/O6OUWMqArUeayIMzeOAhuL0sEjDaWQuOyD4jVuY6ZeBEZ3cx+
UafcHdoV9VrSYXtmUpxRPJ2L2KkvFfz7ZMDpTx+gpaDqA7hjr2vwfAKSw4P44v9EyBuHqQVwZtGu
DyaR7IDjOjTARPPq8j6vHghJgFC/uS5wyVqeCpSsWM1MTWQTBJLuR5Hf98lDyT/ytUdgeefQcAm4
C4DUy81Gymib6JVV+0ABXNSI8SUznslp1vgXFu/PzBny/8VI9wc17jBHLzDUrvQnYe4cZS0buXg+
mPNAPgroJBcIWAUa74c6ggHgtdrfZ13HH52mz71Qr9m9PYDSsWjVbm+L0dnH2WitvG1L+wjnH6lJ
dGdf4itZY4b8/oCpyjL8oql3xuB3a4ObayIkj0CUM2GKAxFa+TFmka85XxyMSlzXuqWD+uxmREOj
ftlnTgbOSCF0FBFAMOW36ooru1Q/mCkBwQ84IxhetHDQsB/DamoBK4kOPYu7ovnK2ocx/zVaqVuS
HyZlrp2sNVfN6iVfXtR6Qe+LiuVlPzg3zaGlxqAFrfYBbvZNpfXbSr93mB/WmjfD517fxaWjAiOc
CtZ5/P0iT1ka8UhyfVKDBnC9Hl6//GkgZvc8VYqycmCfLBwXa0OKBc83WqdteX4LIA2oCg0o+9Bu
3ArxnKhHlBe2SGV7Vu032uQBGM41euHWSGYr6tZW74iyn/oNK0LX1H5W/UPDfqktppWyA+fd5vpe
aEs3E0M32A9Aj81llfO3n1bOyGoDo1GTuQsb2ytD7dloiYcwHQheD2ayw2wtPGHAKf+wzEPGjzAW
njnADTGOXXeAA+RX+VqKXJ/FXuwbgclDkhIY43LQJmwWZjTHNBCyBmbx4CTUBb+ZqvTHovypsPQI
TgIOJoPCfhhAn1r+nOICrcSdW031LjScu7atXKWONjR97tv0SIXmRaJfcdKXjxfbN7ddYFRWztaK
jIUd03C8PP3q0Ngdpye1eZk4CLcRTFcUqbtw4wz/FdbWZA+FcVexIB5iBP/M17V6U+fEs+wBcN2h
i6rAkaTH6+e7oOvziMVcB5jBBz9nj0+8+rCm/RAWmLXohBhfxlKPHiJm8A1h41oHxcI1Rn4FY0az
K7yAPhl1ilULHFmliOohE8W4HdJuvLPGTnjgixevNGurl1pxlMP1RS5K/sQjx9AVvJlZx08WaemZ
paWo6QQ9BXgPUX1tfBLjE6ujbQ9c4aleudUXZhh5eWQb0VyFuQBYrXnTT+SBaisFgGTRBAm918f7
/66v5sK1wNfBuDfrPSpQuFrnXx8nxezVTEP9prTA69FmsYt+4NazpjDZA3x9jQ7lQkUkefLL1XNF
9E7fBD1gGQZAbbpMRQcEsoEr23bhdM6C5soUsl/oUpBh3ObG0KzphzbQeEc8QSJ6j2qi4VIledM7
UDFhv9f6ohY3c4aWwggNKkZyTap08rYwiNkE2vAgTM1V0vupfBM3Bzjz0k7EzBp6ohHwYJpOHyDG
YJavmpkbDx/XtWLhlFA0xO2a00BQDknHBTFyMFhNdWBP8dd24vkLqybNM5xQ+3Zd0sKWYQRMRycy
Qk6k6+djPFkLLQh6KxMGSSH5AQiYZ9C+HMI+33R5uwbDtrAqEyNU6O6De4Smd2lVLJk0O+IWx/zf
sWzBx3NQ7dfry1kRIec1ML9qg5QaIjTlTkSRy7Wnfm2+eFGGjgIRwcWd803nW1agnhonPKwCkdg9
cjNFBycmz5+KcLJXLtHC6cAkABkZtUkMMst6AGbe0WnKqkbxeDPRgzXtRbcf8p/XN23hqqI5AdPS
cys6HGdJB4qwQkKQpHXgdIVVuGWjDftW4ToIhxDklE2c70k7JSuNJBd23Jorx5gxx+oodlOSqmVq
rqi6XqIvovBAg+3aZaCSbdWHvq7cRzfPPcziUAFDwxRFuV/OklvQC7PpwzIYJuPeFB95sZaYuKw6
fD66M2wlSvFINEveVTgWbWJEOK28u8PcSxXeV/azrcEAPZsoWDXfsuQ55IdijeZ54YXChDicTigI
LrGcNpravB8VvawDcPlkh1SxJw/0eGsxz2W8AKAQ2CQU5OdRTrhp53rP7WIYejKVQdQ2r/+PtCtb
khtHkr+y1u+c5X2s7cwDj8y6K1VSqVR6oZUukCAJgCAJkvj6dWpmWpWstOSq52HMplstRuIKBCI8
3GvLflK2lSiHpDlEZ4AXqtJiEKnVenMSFebGm//tobOBdgPZD7JuHt7HK99h5aC6m8yxORCq0sok
IEkx499n2kc79ysra/fhOg2H4JduDhEzH0ckEnO9JUm1/NCjWHdlYuU9Cs8HX9hoNQe/+THzhwGl
fhDm7N3hdiCfRXEIfhvitDK4yvcVwrFBEG03ByhFRVYQG9YWePft/sOswX9gW6Bn2Vw7RB2Jtgt7
WOA/5HW94Sa2Pr76+bQPWVjN+HhlX89WqvKH887vrYs9/vGrQwv5pAm8wlgPI7xqP8z+RUMvXHFx
3sjJ3esjAxei+x1Qx1XEQPzIIF7nNAcaXBF5MxfXvreBjjgxT0tiGs0r5gIJD5dxvrrIOxaxyqdF
czDBDhcrmp0fwenPoyAOrBTAUmvIuaTc9R2jag6TlUo7iHWxlZd6ewvBrwS/LCy/4NUAGlspQCab
5lDb/m6q4Vqa4kLQYG/5+c08NxvrfmpAQE2jmgf8PCL8lTcrysHnHep3h55D09KpkspKzk/Z22I4
nCTy4MtDG7IXb0JgM+fhSKcJI6ry6ykqPxHd3OTeAA5d89rowZfu13vXGq4Ky8gsPSVTy29Lv994
FZ64aI9+xmpinYB1Ea/M5qA9VSVlOd0Ddpt1vN8HUGFBz8L3UurnjbGfOFYwil5ZBEngYnnDxQDi
0NDoVHPwVHCYovqi6MobyEjtJHgfZ91koNu+nYo5tqDC7XQ6qSaKIjyF4qCZmLLKWjR8x+d/1IlT
aCEEgF61B+T/mztkGKLO17ZZH6xZAplygExTWoutCu4JBw8riyKsZy3czKuN1QfcGOcgqIHpuplD
6HPdF/ShYH4iZBX344OsPp4f1kmDeGKB+mrpsl5jSdC/ZOhG0eYg2X2guriYdy0KlWVxK90g7oSJ
1Ej1+w4N5NkOUsguuB3etBsZBteK9nAHTnsx1NlsETTKb+RbTi7XLxvr3gnC8ZrrfYyrQD4yLGCh
/FzqLfmRE1YW+R5AZ9FEsWSgjt1OqJHG9puAHQh7mtqnqnms7MfzC3TC1RyZWB3AUrtBZY0etBLM
i+92tD//9a0BLH/+ym/2OEy5KTGAwr7xgZR2vReDDhu+7MRxPhrC6nbhyqaW08JIbz31ZrN3mgok
ZXNCtnhCtwytTk8rpZxwx7GDN8SFkxLgMKvLxtnavsuqrqKwo/GsLmS39B1dMZjx9ZBU1begbmLh
FXFe7FA/yIL6S9AiGcrcJBzbPfPr2G/2bMwTze+jwUhqRL/mjdno2DduWl2nlD/jtZaMKoijqLqY
qzEL7TaewHXKLu1mZ5f9B2hY7HSUQWwujuzvYF6JWfVUdzPk5RhydGkbWCmB7DaFIkTofTPVxwpq
sxV9mM0vEzI1PbcBCXmMilvT2rp9T+xRHDWkahYMAqAhq11UqsnO64aJBaTh2zzrPLox56ctLMpM
NpIAeK8c71PuzUz4XiUOtjUlY4gmyy0k74mTgDH8srAKFQka5mcelOLArQ8q35fTk2dk5w/b1iBW
3mLoFeS5ZS0OVvjFtm8kS89//8T2PxrCYv/VYVa9NIVZ4fujeVuPAB1fznpH+o3TvOzu1e4/srJa
bNP3hsm1sRSB418jUxeTfI9YKPbFzjDGLBq+nB/VyVkD1gAkoQ6EHdfEHLPt4NVGhMAb+IYGcb8F
gdv6/mpr9bPZo+uWY/N6n9z6C682YsWTq7JQZC6cMHh+rryfUw96aqWN+QLRLB8eSvtj3aLYsAXm
37Kzcn7uiHixzC3YgUMog2HfDtd5eKe3JERPrr8P0gycc0RC6zKQQbsKhDu+OFR+jOpPpy+YFQv6
ZPBEb7UNnzyUr2ytdrTVlE5EOOYun8OdaHQ6qOpSdeHvx3YLeeafQ1ptaaZFE5Y2hmTk+1B48cTS
nm6xTJ8aC+ZreTH8s/Pu+HQu1Ipm50biEDKZqgjCn30PgdffJj1AqgqgVfDcLmVf0OQdm1FU5KFb
le0BSxRXw31YvHOjKzkHibuVLz2145biMgCTqOS8obsM/Nypcq9uD3PokNh2qksG0AFV0SVkZn//
HQIEHVQMoV661G9Wuxv/vhBlyzAsNBGLdGwyEM07oNPW92G5waVzyiOgLRKPLw/ctm94jWaftsol
VXsI+0cT963n7M67tOXHrl3oawOrba0Lahs6py2Ik4w0VNcWfXbNndd+F87+P7O02tkQfudmbmLa
vPfVmKI5nvBdPlzq6cNfsAMlw6UremH+WjnRNldzQ+aiPRAHRep+NC/KOk8hBYhiMerzutiwd3Lr
Bei7QoYbsfc6HjD8oja5wrgK5yszv1omRz7vi0W+nh/WG18HBj3wGSLeAAwc5ALr6evR6OG1oj5o
K7wJ4OdMJNHz+v2YD/uiNq6ps8WJbf18mRxtDtjEewIpWTS3otq+ihLqcJi1wPgONgWvqiV9K+Gd
415wP2j2rSJ+ZtSMJMWQs8t8DiCxPkv+FDa5uh7pCCmvQUdXoPsvd25DdKoQriasAg2YE9V0Z+u5
B3Rb4U8jlfgTC1K3q58qMvZZVPgGmLVCFdPScFLTofZ7JQKSdbrrwc8tx0y5Y3sVtnhmB7lhx8M0
W9AuVn6s+4LdoCBpZHZZDnc9bYLnGkn6jHLvfu57Oymw0UW16yCmjIRfLOv3fLqxxupB8uDyqch0
4V+GEAipH4xLox7f+YZ9WSq7zpwi0JnQCohvyxRxgO6aZLC9JilNUccaJy+tCvzeiJpQybMDcILK
7sEU03eq5BDnTdcmVMxmbNtIDBUNwNcg5HP2FAKcidLjo2MYfWq0DrDuUSd2ndIDRkbspOyll7Qo
r+xtSj5UTPu70tAhyGe7MBVDPiamRb4HfT2l7czqzOA9i0XjGMAoFXncl7ncGaosY3vCH3iDQdOu
mMHh4UgnFgKifpMPcD83o+/Qb2Nx28zuDrSNOcT+3OJypIipJMnd1KkcSBPkwxCj9WPei7GWO9Od
i7iwSzuB8kKZmEoVe6MtPQiJ6vpCgBs+djyMkPqI/Cu/rlOGn/wJrKrF1dAAhCqHaNiVjmPco8sE
L+Q81GhrKGkRG6U/7buol5k5+eo66gqBI+Y7MaXavaCz7DIUtwAu5zUtD13rfJ0nz3wGVLCHRAod
k2JkIp6Q6dh6BrzxnAtb/MIQvbT0Lu3Lx7ebBuVcriyF92onb7ypje0ieifUc+f5N4Bgx5Qb74Tv
XAf0TgT7Wjf7Pu8f5nZvmjq1UZlERBE3PsUOyG8b4L1pNyYt3m6sGLGVgMydq3QEt3rlm3E4oeXy
22iZ8ehOiYabYVdCkWwIayTCb0l1R0YPjq6O3fwDAeAmb+/twovdbl9C9FS43oM1dRtT8MbzLTOw
YG9DNE4iK7yaAc+tXBKokR0miavjgXsp8Mrdb8PgVlZWUUTNJl8OM+Z5CHJwBIgYPBFpZ2yE9m9C
omMr64qJYHr0GwNjqdoELcaq/Zi7G3f5xnT97N989SZyem/0Aw0T7Q8rjCt+YwypHW7c51tG7ONd
GQYV9+p5Yoc6B6PYzirva5n45n84W6uLQTesK6JxYAcDCA+auDw2NikVtlZkte5t1AxgikZfGZWm
m1WuwRLcdyKmInSy0O9UjAzABCyV2SDpagDB0MMlc/SHZWise2mr5qtVhJ+iKaAbMfrbhDjuRcRk
i6AUrvw3hUow56JMNPnVIZjby7C/tgHZITcQqEgg9GVytuvkJ08+jvRGBO+tqN5IKL4JCrFXTQe4
ZODSA5SdVwEosvFsUh1KSXlwGJwyVhBcOB9sbFlYneyhmiDBqlA/rJ0UzeT9b1faViNYrS0uytxl
SPgdTFRBtTZii29Em6fOwas5+ile+uqwTSHv695BsYDYV0WEG6so4tJ0Uu706fm5OrVPX1taxZvd
7KjJKbEahaHBk+RnrseRV9tqCDs9oKVbFE43QDHm+GBTM2w95aP0NnS7Vr0j3gXNYwDxzg/mpBWw
nLqooJ4gljKRqa4MgqQ/mqBjm7/I6YGb34Yt6umT+8tH8R0d1gu/1MpLQchwRNI9QjD7yaCJmv7K
9o2AAwE8wF9oMY7nys1J1+lAYK7I+0UBzN46H6fW/PXdv1oM0x0tGeU97v5oP4bZjCBEbmxg5yd9
yyr6RoCBhwyyAUv77vIjXm1hNncK917FDmi9ta9DA2hLWuVu7JfmtOMTULjBEstBwfgxjMY7Wsb5
vJfPbsnT2vMvy5HfAGztg+PKDIbvArTPcVTUcedfgcB8t9O1vgMv1ecOHVqQ3ozs/AL1njG1kbdL
9GQ0qeiaKUUPeZ7UZYCccjMCSO3RF5f6Rhxoo8xGIgHvB4M5Qs3GQwKmLpMwQoEeIHlS1p/0XOiU
UfsbqCmaJA8ltHXIfUd6iHDyr6A5N3fNbCBydhDaE/HeNtsuGQpXJb2MEEaP9lPI56+u3bgXURWA
v7kuapT8VP3UUdbcOqCnuaCy31cHegCS/6KPyA2Kk8RFRFKZl5G+VhV5MGod7oMRSjRMWnVq4rrI
NCGfWtPScS+mMG6+RrxAPH/l1PvAvpzdKImcHS3aREdxOLtfh4qJXVN4bmx245RNzswSj7E4zzNC
LkcGELYRUC8eSx4DXZLy1kh8+yuNEoq3DQDdLNaTQ+NyAmlB23ELqaoajcRB7/wQhpT3RA9hmhuO
+8mQxkvjuHnSBJWbuZ2JPgOi6T5ymm+06xCRk9zOeukgenc1AVnaZEFbWcmEKWHscs2/gooIdAKE
R1lb0u6qm9s6nfy2jaHOgrd36Bdg2DHL2wb9QdnIIT0VWdJOctW1H/pa0vsh7IK9ntwprQxV3JRK
hqnVV59IO3ZpYNRfVG02SOnXHAwGeZHYig47nav6EzjHrYz1VnPHO2zbQbSfazXnMZvBoGq1/Xzj
jGhoa3L+ZWHbTYY5eGY16TCNAB57bWRn1AGMO+iHYmfX3nssHu5VgOCuRhQ6kjYIvQtwQLybvY4l
tajBKO9yM1HezN/nVUD2UxU9Imyv8OgEC0FObSsmA3PTcBy7K41u9YPZ5+EOzx/3mrkjeXZGL8h6
pvF0YpaFN6kX6dQECOpl8EmQzWrZ5EPlXgfoZAAtUR3GDjNpNpCZX9GOBZddA3i5rTo/MdrQibsW
fN7DOLs3OW3COJ/khOcRopMSz564GyvEKcZAYnhalZW0ZV4sZat+EOE3SUeolUU6al56HdhZBaxX
ZnXmGIfBrrR2OzWOKrYqDXiZPRX3BhYzKytZpKFh4LFQhkVSaU6BZDKCXWcEOLOW28V14C8BVAMi
MohaXdRABCW9O1cAx1XtJwAO2ziydJQMZt/tIaAqr61ukplPQ6+Oy3mwU9kXY8K5rHaYCzNmvga6
spj6hHo1rJf1cFnYdpeYRjmhHysnWU+4czlFkiWGElYyO02ezMRx40pRkgZEPbJJiKRUzseg9r7j
3ersG9NBxwacmZz8p6q3rf3ErSApg/JH4BIoZqlxSEYPIzKG+Z5JYSSuQcosko17V0B3KnYZGVNC
0KgDNkkK5tvIiqHqFe5nboSpkry9rXntXMoI6oOoIOBQWlOT2Sq3MmSUUK/L6/KKcYbjghd+LAnR
2dwsHZktjjGrWhVDeo6glFa+jIYXxVUV8CuCEceVIeddaEp2gTKUumzQPIYAkiXUjUhqKl2kxgRQ
QDVKKKaDPDeTooOOkQ1dF/DcbNWEl2vozQ3y6oG2umbZXAMRQfEY6MQ3p+8TUE5kuf5C4Ef5b4Ni
jx9Q5urODXoCbxrgdUOGG3sw4xk5i3kr8j4VN7x+ca6uxMJwc7gcGOm8p6B+3wXP58Ofre8v4dGr
K9fsrRL5KHwflPYxzn+0lZzcMrAKHPyi6XJ7xIoUyB7pWAzp+QGcDEx8RFUu+GWQtVsF1qAXt3NW
WOwwFgncqTHF3PwrJhbVJXS4LNiJ1RAaV4QiiPAeJ/mdbt4J51naf+GBA6XuP02snh9Tb84G2u0w
S2UK3UhibcSHJ2cJ8S1wTeD4eZNVb7guBhxIdhA+yv+5iN2oxxNki6Hg5GKDfQVPNJQL0VxyvJv6
FpdGYFCGjosiE9OlAw98frntU/E6KsV/mlid8G4gKB0MJTug5OGnnfTny7Bz3VjawJQWI/JwCFQe
EZ5QcB+K8bbyp+bCm3GJ21QWiGxoGGur+BxU4A/RHrLybVeYiagJYsASwtZzO5UZ0sB+Foxo45/C
fE6D0R3iKERqKreC3+acXPzIqxGtUguTW7glrINOBjCjsbsfug2A4cnFh2AAED8o35trBG6gqnqq
wBcBVs6XHvefzy9Nu95YmNNL/6eRdTpJtabucMMCq2ZVFrAVFoStEdWeX/3TRgCYWpBpOIirk8jk
gCwELxgKUSq+N8Eudv77J68PMLL8+/urY0jzvKcC3WIHJCMJ20/hLk/H4cr6K073lZmVzzKdfOQD
wTCG5ktOb7zox/lhvMWz/9xSf45jzbXEKj62c2cAepvz67LJ08rVmXboQ9NaqTfVWZDbV1VuBomt
p6zwUX5weXb+R5zedb9+w8oXBM7QD7nIkVFp7/2CAmX2OKJH4byRkxsCRIDoDUA9HKydxw4nJ+ga
m30G0FGOogryvo4nN0ycHMcrE6sb0q0rG65ZsoOJWsI0oaYRXMHH/YdWVjsbSmGqFwoDicY2kaxJ
VBntybT7z6Zrtb9tMnu5XaC50dPp0m5PN87nSef8aq5WGzvSsu9yMP9DuuCpihAsu1cR/1AVG+dn
w8waX8jCBp49wDCgIHU3cTvWhMau/WVyfhfCvpyjX+NZ4+NRRjba0cV4pJNjNUoAxoyv55dkY3ut
FarLHH1KncBYpCUyVSHJJUvQPoUb+lSnzfjo24Gm3hLGHB+UBmYae+wY+t5vtSZxbX8AHfj5oZxe
ll82lsP6Kpb0q7F3ct2yg7L9mPa3hhEkpJ4zd9wK808f+1+WVse+7H0i5gKjyfUzNY2nXqOEdn4w
WyaWwb4aDAiD5GwMMMFnPQKHKx56Hlyct7EchzevlejXMFbHkVlzVEMTGfWRJngk8uAEYza5zyjm
qtJNIlokzrih6bR88pzJ1Qk1mKjaEZxyBwSL1000pB4yBqYI08hoHnMfgDVu5Zfnh3l676HZGGhy
sPSv8QnzoIXdEdyqfp4NNtjN97+tJffznP6yYK8Wy9RlN1vwnl2TTd8Kueunv+DZIBjpgn0LLRpv
eOdzBn2vyoYnqKx9zuvYLu8ilhGQvpyfq1NnCCDLECRfICt706oloIUc+SzESFD1H0A620NgnM83
otxoyzq1v18bWu291jX6wRM+rgLzRgZdwubfZhXFory2sNpq0+wjActhIfKuphmZ+7/g0l59f13w
yKUJ7igb3++Dr6b95LTXUm0c0FOn5bWJVQxjo7sIDeQB/AzfqQb1tza66XBxDsYzkvxJO3w7v/on
FwXQfIBrlm65dSuQRs1dBcCWHJR68gYfiZ3fJRRa1sRGejoCOyoYDldhRqR6A8p8DT8wCyJ83l4V
L4Wq0iH6wvhWbHZy8oBJQmsQOsItf3XljKMVVtTDy9wOrmmXemVsvJC982Lbf2UrvzK0zOorV+2U
VEB8EIZCGSPQnHR2flVODgSyWEv9A7IdayASUAVIq3G/OUDfIM0dghzsgbEvKB0kxnjx+8zmyxqh
VxM9qcAqArJ4PBxgriqLs2hp+4sFeQzqjU126pHz+vurm61qfKfM2RKYA3FhJIg10dxTtfei2pi3
U37/taHVZnOHEQqYHgbCyznm5ME0WMyLDYzBlpFl8V4tvl2GkQHiYfTQzPJRqe6unr3E2pQMPnVV
I+kAvnS0c6NZd7Uouc1Nq3UaoAxmuqsAD+Lf0G2Kdh0eFxFS2B7L5mpLLOLkZfDK6GqlCnR2S3up
h/nRoZibdCapgK6KB9qx8zv85CSGtgsSUrBlvWGZlVGkcrXs8N668zrkSvflsHFIT44F8gPQ7olA
8bAu4YN0gffCRLcmA4Qhj25k28dlcx+GH84PZTns6wAHDSJ/2lnth8inCDk5ugORJn+qtpjfTn8d
GkfopsbRXDdbmGTOQbc64OutdTO58wcjnDfeHCfXAoQa/zaxWvSxDLTVFj0SKZ/s4r0H3L2/sRRb
Flbn0lRz62kBCxV513gHNdyEv90BtvgwxGMAQkNFA92Ex6cSyjKlyw00Earoi0k/jmpf9k9/ZaF/
mViW6tXBr8eG54aFvvLRQnn3RaiNrNmpEw86ABdyMwCv4dl0/H2jMGs/JAjO59689LsRpEERioYf
Z+8HHx+L9s4b/srz+bXJ1ayhgm/0FFRrh5K0N6qvUh9qeVNoXclpS6Dt1B5ANAuoK84jaGtXwRmB
5LYKAo3gDOXbuX1xOgflpfT3lwjdlOCCQG8NHOfKSOh0s99xTGGY83em8C9JCHK8v2ADoCTgxUEV
5q4jGp8MQ1XnbX2oQIy830SLnzrw4NQDBxn0EtBktczjq13WN9B17VHEOHjRB2+4tzcO+6nPL6kr
8D8swrfr0EI1IXqnGc5JV8fNFFdbsI2t76+ciTGJmtYE3tCrdyCFA8z192YfRPEgPEZCIQqgYgEa
gePpQRRpdYU/9rcFMA1B+IWrIjtvYX1vrC2szoRDpzG0wEp/W40Xprjzo0d5U3n780Z+8mu9vjVg
BY8thHZYBLA6rQsXkxHNkTOW/W07Wve2ILs5Jx8sh+3r6qUh78OCHupoKQFYV4bx0XOeAVMu4gHq
0hs/ZJmw9Q9BIx/qNBZQPOh3Pp7QugRQYgrC4TZvo3eNGb30LB9Q4wYKZqjoHuJyl5PrguqA7IPW
/OIUoJ3ytD9spHLWzm+ZDxCSgJMcbHMQKVvNethFLSqb+BkWUTsQpuxV5xZpP4+PkwCixq0AUAwh
gx07Otzie/mZVTueAxDcuhE4ui03Ag/l6tVFoI7kgStW3mr02uwhWtZcBR27lRpiAUGZ7w3f+CgI
D2/F3F3l1PssHfXdJfKbNQ2PiqDQW0b5ezMsG+iwN+ZdbvVyJwGPy/J5fAA/k52Cw58BYa5TWRqX
hadBBAWEUaCvnEjf4TpLgi5Pa+jJAsrA9oMPoZx8gijCHF23mnPAGoLvoQPYs7JoOpQRTUJS7rTw
9iUaBVSFGl7Xkp1JgcixcVWYw/vGDorEQH8qsYYtUYL1MV/oY5aIZ9FZjd6yTkVDrp1Q1/K2+9iQ
K4f8M2n031+n/yHf+eGfc9/943/xz1+5mGVJin71j//4/J3Jkv3v8nf+/G+O/8Y/bsuvknf8R7/+
r47+Ej78L8PpS/9y9A9AyZT9/G74LueH791Q9z8N4Ccu/+X/9w//6/vPr3yYxfe///GVD6xfvkZK
zv741x9dfvv7H4u6xX+//vy//uzupcFfu5Tf6xf2bf0Xvr90/d//MLy/ITkDNQYktBY5i5+PgfH7
zz+yzL/hobioRYE9zUQWB2YYB07k73943t9AXYCi1SKJi7+6vOs6Pvz8I+tvYF/BK8WH9sGCdPT+
+PdPO1qcX4v1XwwxJi9Z32EoRy4EXVMBGF1wWSE8DXwfN++xC7FI0IFEUAp0HNvPUI+H+o3gwBjp
xth7LGjSVzPzL/Ovzf2M3H8d13/awy/3QM4EMjL0Bx/bq+xQT6yAvY5VIO4ycg1WKJvYOxXZbIf8
Vb8H+xmPA9Rm0qji9ScZzmhV611+KTo2X4Fs7mHyRHUFQI2FFhq7ymjdsd8rsfz8nWBYwZJ5IFvA
W351F0YR15rRGuibQH5u+VigUaeNgNlo240k69sVQAIHeV3AP6IIfHMrS2Aat1ANFTJRUdHux2ny
0cMSBpmiIf8MKo2tpOESsB+vwE+6CmQosLvAJrVacfQ7lI0EjVRiV6OdzOgTSYqKlQluh/l2GJkE
MB5AoPPrfmKQ0ApfuKssAFQgw3S87Igrmq52S2DwnMBIjLoRMUqnVYrWhfbC4caP8+ZWHJ7L8mFv
AcCAgxWAD3sNt+k7SZBOQLOCq1kB91pWCnT+FfBJ3GTdJySAgPHDBjLeO4GwojTX0n/f1mjHD0wI
lIIpRlAVk1laLAOihgPmBuBnmWAMwMFRqzQeO2ACv6J9xvyMVh42xsLW4Xuw0lntxfnBnJo7bBCI
OUBsHem41S0vy9aqvUK0yaTM8IZJWe2bbtI3Dal4xgZAqs/bW753vEEgTYAH2bJBAhOdnMdr5VEu
AhMi1olnlu01cLXBpV1TM5Mt2rPOmzq+ipZlWuhzcQ+hSwb/c5Y/fxUwR1Y9hV3DRTLO1IHmV0Qv
wpBswUBW0l8wAxdrLQl5GykyOM/V7kNMati1hBk836aMiojGFs3DL5NyrKzipYy9Kp9Shrs982ow
5gyCA/lq5/5GBP/m7C3PG7D84fBBxAX1tePxksCXxuA1AoC/HByZChtUMOZd15MUaVdOTuqQyLo8
P8nLgT5aTxhFHjcCX91CWLcugAajhOyDRNM38IM0cXD647w17MTtSYUuPMhwKhO9+nUpyo3lPTXx
QLHDiYKMGPo+a+1Ka24cDzlkkRSox8emlQPvS0FxkRsNWBUMYiWQarbvqA+M1KD4lIYUSr1hbk8b
/ufUxGOPQXEBk45oeRUlWkNu9BWnIgG2u0uMkt80oN+Ii64rEkIi40qDbn7j3L6dd6j1QfEU7hZN
cFG4CotRmAGsue1IEni12M/KBlq6N70rRkmU5AEHgS53dFIowjZW/MS8g5p6uc2X97SFBP7xPutz
I2ghGcwTtKLSJGqkuO4HC2gnRsqPUy+rdK5qFvdGBXCsL2UGuZsmHaRNNt5Kb3wJXvJIGiBcQaSD
4Gf1QyYaVo1sALUbI0liycYp8RRA7HQMf+9tvxxygDrQCQArDloj1+129dgqu/cCnlRgkrtoayCf
AXOeN5zjG48F37gcJ/Tto3kCN/bxzM5WUbjDhPdAa6KnwS6b8mEyWn9ju76dtp8sGgt9P/j23ohi
9tY4hUQDwC1EECaqaKp94VZzbCpmbwzo7cnAnQI+JJAu2kAZBauTgd52VQwOTBmyMIdsFK6x68vQ
zxrqqyTSQ64S4M+3CIDeHg5caJBWWpq04AvXxauylUbHbMWTLgB1+uwZzvVU56hlW+N80/W2GTcI
h2O/3/KG0U9ZvyN/CIFE9Ivg7kEOCPtyNWLt+b3T1qJKgP7Gk5BQvAHD1oZkHtqUoQJpQW6CDyZ4
cTv0Fl+CpNf5pHweXYM0csAauI1D79w5VGhi1ZSVMRDMQAaCfrG8MqB0NoPTw0fQ0UZs/u40ICtp
B9doLolLituia0gXT5WN1lNRyOoKuqTUySQK0h9x/gBSKzwo7+4LdO/UCYH81S2r8JDKAtbbV8KR
5B3NI9APdYEPsTOo9KLFldsWwNXhzOnDhPr5veiU+dKiLwNRiVVLI54jCdB5OXfRQ6897CGnR39Z
ZvOe14kyJzuMkXNvP0Z4RMiMCzSZA/BZql2L+6SIfSmAANU0b70LdxDG17ycvI+I2AUUJm0L+Hih
u0M1dGjtaqElcIFsg/tOU3OkmRqJedEhzvBuyqmpnzky+xCHKs32S17L8NGVUaDTpiAR9JmdyUDH
Yt676TR4ExSbx9z8Ojqt/ew2o1EfWrtwgrSYu6mJR17NRoJeP2hNgZMX72zSlItP96XpJQoaUkUs
0bo/ZrylVptZomghmSrG4jZggf0oGxHMaKBWI+pNUW2VaFhxqjmbAf9skhlZhVsDjf1zrFVVBGig
JmF5MaCFJEhLrypl5tKcznHUBcPjaAs8DkACbwg0HJXuczeaIVSAhTl3ydwJ5aEJSsnPjWkVXVIS
3uH5MgF9X6iA5zuNxDL672ykxxJdtOJOsLDDTNiMugk8+WgCYIj8xg6aNf24o303QDYqDEid2cLx
gJq3/LJJWkSrH8dyVADPU0qb1Bd47MfNyB38f9dkT5EQekxlJI3nmkVLUmoi49KuMegxiYLKuemb
Ab3roUmnJylG9PnwMGqH2JnN8XlUGrsIfQHTSyC8QMQj68Hr4CFxK+KohxhfPISaoIXCbfXdXACI
l5l9gccEHaZ6XwzgRAUbQqN0AmrlSaRDT4pLk8+9fxBeG/SJW3bWwa4jNCxUqqcR+oeKGW3cRTne
lmNd/VBaQNDUsdDhVPselFo0evIQGCOjkVBIdNzZNcjVkxk7etzNtYOO70nb4/0Irv9HbRrtkM2h
LS6LZqE2I505xI0aI6St/AmMDGMf+F9GptAUJ9GxEQ+CWV5c4HkG8iQ5dF08e6z8FqgBjRRe27Iy
c2RrH6yRh2h9Cmsf4gR1MbdpEUBuFuQA7XQ5EN0uXVITyn4lDQE6J7Qwf2DiEXD1vQC8Ts+j9WOu
ihLShY4y+qwf6jmC7pGWPPMqxx8SiD0Y10UfWiwd0cHXpBMzNYSMCxRNY1uhUwee4/+o+7LtSHFt
21+5H3DYQ/TwCkTY4Tbs7Jz5opHOhkYIJAGS4OvvJPe5VWncxMh8uw+1a2zbRSOkpaW1ZlMHV9De
0rASg2XvUDhBZNt85G0g86kk0E7g6E+UeRc6ptx1Thsa2IGI+bHxQ+NnCqIEx9FJRguJjsGg5TZw
EGuipI8ePEczBYJdCy2srvcMtNOkDMBNken3yZ3wsLSqnffdyOY7bnCAONMiKqvcCH4uCKH366oO
zqK5k5BIHLT+7AQi/TQsWEqZi4KMC4kip9R5JzhqhrPg6Y80GcGPUxPcZaR1wzKrktkLsqqSNeae
8VA6AO+pf1ePk4b19dT3DiaqN1yxdgxn1AbQlMnmSEV3QwfHylVDgw25Gqr+gzcujGcNIeH3ECZs
X0aciPszowfoIlAs7MItSQW3a1/jrDDGs/XzhkESKurqTuTl2Nlpb3TTefBzinWZG2OJPlSDpLcs
qMG+0aJJXdhAVERmUbgGabcyzVkVUzBsbVv6nzyjkvdipmQ8C2dv+pIusWwP/mgk27nGCR7mCnTZ
rGI8VDvuwXsiK6tJXo+ziiEptwzsRxVX6TXWo/hS6bn/FjXeYIpw6EHSESCbtAX0gPWl1caZL3EW
q27Bkm3ZjkSd8jIE5vD7EjqqyWtHeF8mkKQgVjKk4rYZJbh3uivB4nMdl1y7EFLQWYVDPNvrCBK3
eTwHNvmJz2m6e5BVQ7egKNOO0DwN5hmTqvS+N7Rsl0xh3hQWVpQfBsdpvyxVDH2HynEtgy+BmchF
jxrYmLdjlUI3kzfmASdANMdlvIS3S6eAa+hEzPtzquuEgKQ86zbHTweCDVbZK8ESw3NX0PCbTtJm
LdtiMWRMRtQrauHpJDeJxfmca17Gh4T3KsRW5rAys+BRHKSGjya8pOwSZdLt/T6vhAOqEW2WDt1U
M5AdimQ12FJxFSCkQ6p/QbkWjMYzaJGxWwkPormQqm6dLJ0p/TBDLHTIbSfh/ZKEfvsJW9eI+GtC
sVsbLBUkTsAyihhEAnaYofM72CRJjAZX2MRnV6OhsES9bzPZk6BEkGxThd9G/ZhpzqSfs5HDhWju
4vrAKbROs5iz+DGJKfOxExjBMhoYBHe3UsuS4dt6V31UeSof2vUVUBlRH2Ug+6qo25gxSIhS2+ep
M2NRlnqEK8vQLw8++olYT8HKZAzm2P/JNQRaciCCmYMqygJfzwn6Np8hOQX6BGv75BtcLKvqagHa
9ot2J8nBsZyD+2DBK0BixW+ukGEpm3sQBvkWy5j8iJzOL2KCNAq8UU1/lhoGiRnDULF9pKBBrnCe
rjK0HEQIJSlGr+pk8r/7CzRw2m7pv/BpDm9pZVOZLcyHJDtzvGunt43Chtd+jiPHHpPaqVDMqCl4
+rUlgK/rjsGaVmGTIX61BymyP9R942Vp3EMSBSw2PWYlKIg/elEvn8OwCt47fWAuPahFlqiUDqra
dfE0fDbDDF6vrPhUcIrG6XXgd8Fw3iyh+WQWF+dNDBy57m3szbnbJNMnjVTpq4VErXuo5MLe077z
EFc9bDe5IcC/0qAd5ZWEkP1DEFLULFLZDXtPMo0x7BhgOKVGtptNJViN4OrCS1yJWJQQrEMFqkjW
v8mx9c4/6cQ5UiPXB7ew0RIiliMs6t8t/Uz9AgI2yyfZR05fDDacb5peplGmmMV5dcIUSlFyBTXx
3gam6zNN+/i9NEJ3mWeHCOisuAr7Kh/cckj3TUdHW6AyRr9Onq++D2Zg79F6AKOzdSdPZKTphw+8
Wss7dFDhAyZt/L4SRlxgnyshpclj6xSuTTjsoVol0yIgdRRnsu1rWcQmGd2MeHKs9rQRgu4aty3D
la1dVxekTfqDHIitz5zGgdyD13rew+qyhp2LO8LPJSzXY+woXnXlVcRXIGkz7xFlAjFlLlF1uqtT
3jzKxA5hkSjQMKEkFILcU3NZXwYzAQVCtW16TyYZQXh18ECFgj768G6k+A/zNK3MB3eBkuYEtEST
DUHDP8996N3j3JN+F5zM790YAq6FbsBNh0BLDYUvfLRlxhGE0M+gQuogw0YALrrfOl55Xqemuxvq
ntRFG/O0xk5V+beygtsJaOK0IRkxYHBCVqY0H+oumsCqBl83zcdmkng4JAIyh9OMc1RNiUQtkl53
0H2JkAQJJfYdLTmkfcs4i7vZpdD5hs6/vhBq1V6KJ52wDBkBOAUQB+k1FLoNlTvmQ+qj6FKxHBuH
QjusHmLxnUQutuve9Wid03pYZqDQtHtIyig6j/p2AN048XYBdhKWaxe66z0KEfgy06SPdq6Qo4NV
LVCWtUPACuIN860TGa3z2UNZ5g62HP6S0aVaiaZ6cX8EU4PuSuWoOBPQ3UGXrZSonVtOOTp5gWHA
Dpq+Muc9Aw99CMba7qCohIZDPMnps1Lx7OdEE4wpRTD9IZMyhvLWBH6vaBiUopOY186u524d7SM9
VXFRdhSdipB1s8pHj3WYS4r2XzWSIZopynBAdpVImtyte6y9VlXxdSMH5u9jbS3iQASpJxUTO+eO
qyxDsXktxDkzIXdBTecwi2vZ+/mSTGhjtPM4B4WRcryO/RmytWWqsI0yCLowH/s9cnP8dUZVaCjq
aGhmRmUA5nzJgZ5EZszxCa1a1HnDanfcY/WOSNNEKy90pO37JuHmKlE9wAMWCf+BuQIkLw2Hv4Ps
NOYbNGSC+0lbc5GiMfJJu0TimICV6SPFl/YL9Tyeeahtyf0ikQ6igyC8/RDKUeEUh516J5zA3tHY
iaGrFbEYYvuRozPbJ26PihfUrnYu+ilDHnKEnNxBWgBQeaPtfQCGM45bdeAey34Jf4zuiAxfUsA0
lc/5z9Qfh2+sKhN70wyL+Bx2zYR0MG5KVLYoJMDyXvaC300D9x8mNddxDnGuwMmS1B3RwVWpi3wK
AgVtUfZkYrsKW25VdH5DZEEHsXwaRhXYS09BUmw/NGCIuG0Xtjn01RCI29iR54uacaSzmPVRNrRx
QHcDUl4X2xvne5Moj+WpBak4c+ysPjqzl+oC396FzpA7MxS/lEareGiWQpAhvEDPLwpyr4FTUrZ0
aXWVDkDbFFUfGSSVCeJxZoDvfM/CKkoKPlr2TbZuem2bbrwaRQ+uu5QqWnLUNtvPJlb2zpTU+YFt
gTZZZQhxDr5mJs4NwCk99H/sdL2Ua0gxtDHuDmkS5F8GlgRthpNncubJePicxl07nJO5qw+jP9jv
aTr781kyqwksSlg7lcUiXNQVABYqH4PJJ/hgfdflEZIjH/r2STvmGm1zSCzTBQMqXSfGeVkSiCGx
sZM5nqmEgEQypaRA9dBp9iNgO+dVIGmPfDlgXxcs4rAAq4JftU6J0a4qXd94gQ5+NmoOfgy1py6T
Oo71OXI3HOasSeuP3hKHHzww3GEcRzmFIlbVNbczcoU0x4drAV2XXXVQY91HWdREwc/At/1S+IPA
iljQUfEzinOvczZ3IeQdAGbxgkIPilygWBEmcPQrF5VNLkcWaVkzH3ppWYCTJIA7e91IYfO+Hpr2
DJsshNxGw2B1WC1JnexYrJxLG9Qj3rCsGoShWuPg7CTYOZHNiW+jVzWyCPvS3DCfLV/sOI5XQz07
X6TlzpcWpeYELn096JjVnHb+RSmljwQBm+gIcLFQ8oI101zucXgUX1U30ngNBaCai7EHY3USvExu
Arcj77q6ieedToxA3YEr8n20SQBtbEJslQewpHoXOj3ACeFogocBq9geOAi7P+baLPcySLwyBxul
anCaKiOB2eeGq+E8TVCFkTiBZC2KM5cMQRg/Zn3yAYqNPD2rgdHoC7+fEFMqLAPQS123xeSEEzI7
GF8nV/C3gC+g0lV18BWMzfMgqCRS0m7yH2PIxCvo7gRDd4hRA9ZFLFRzAQ7mJGBs2NMh6/oWsoKS
Ql286EZ4se1jg8JbNjQN2jptCgWJqYkmXihO5A1aYBVUvgM+h2dyXIaPNB7Urax9lKgJExX0GFqo
g++5RJ0G4GdPfa9nJJpQZAkhTcctme74UjoVBDQZe0DfByfT2owp5BOwmrHH9GAM7MgEIs1F1QxI
JbNA4XyZhYMbSmSHvDYFfpuMtwb6i4+1i2ZNJkYQvAvSTc0nrxq7FO34QMVFBBkNk5Xl7PSYh07P
zoBhWX6id5ZcLUjthwzrmj9ii4MvmssjqE6gMAnFPGLCChO/oWGBvle4g2gNdMgBsuVphrhEoR8R
BfQoVYvMpmy8RF6gltJc4kAxr0ISOFCC+BxEy5VTL8bPZ42aAlQqxDDmqUhrpPdWpy57Z/Fu3d5M
TpC7Oob/5ehHOBz5yRTkpa8rs4tmTz9i/51GIIU8eEMwWoYH3jdxd2j6Fv6kaCX04a4q1zpOE7Xl
bds39uF/Qt65pBsdfFzUEo9Cy+XeJOV48z9wlQQBm4MKGbSdB/0abNrnqkWNZP92I22t7W8Kx5gQ
PnrLAPR63lZxKJIKpGXTS/TLnQDFgqm7chx/KoCYCK7qIbQ4e3sgLlCVntEmGrK3b/+LFb29P2SJ
Q4KuduSTeG0U/9YtDSQ3E+WNzNMAQpZIBGYDVmarzlQgmx1xWnpwPVnvoWVSF3Vnvb0a0vlPWxOw
UED3kqClFaBtsCVqOGEy9H4ZCmggTd5FLScXtWo/vGlD251A6z/rtay3gmktxLZQH0bv9un7epOK
HBUgwgUo710GrII0ELynDm8P64t3gbcl+hErAmMr2DCE1eBCkl/kfukuu3bsnXddz9QJlMfzuyAb
hSw6eh34cIhNT98l8TWNmUSmIwPIU3U+9fBaVPj+H38etMHWEQMYGVLmW4ZoV7XUNxVoehZ/dC7X
F+nLAHXCca5P3OpZ52jto0DiAt3NEK23rbIvGAwofci1hU2i8mJZoM/plG1z6cYcBdZlTHdTrOIT
LeVnfSPcFN6OBETbtf0WbDroPjeVgDGfRLEbJ7lJI0s3jYzOVNg9SurOxYBuaw6ho/ZEn2xDk1+x
Crgz/on8lRMLyMLTL0gcutYWsfp87RloJrWmheerEuPB6+dPriD+lWM91MqiRmRKqOmyR4+GQGUn
EcXilOLESPxyk9qEA9A9gJdHlhWvkotPHygcoN+Ew4bM45IPOMXHdWFLCx2xydLM2OXHpI2+4o4/
QHmsYaDvjPqgA9Wep8Fgc1bhOBfB3/iScCUfiVzofURbFBL8LjoROZ/N/gSra11bMUCqgDhtHtVt
DaHJOPU5JCnt+za1VTFDgur8D1cy7gIFQKwwWFcBlruZGyG1g4gE73Owl5Prro8fbOOIu7+4SQxU
J/rrIN5tRfX1hHVFphZHGZ8F58YFmFwv/Sn7OHedTU8+7vougC7BpxHUToBWnn7cybdK845Ckyqe
ghvfaBReEWCukGzDLR4tgcxNIQ8XAWl7NxGvyZdhYhDZDRuvqJqmO+ehV18mg3U+9KFOvr49CBsI
9Npsj4DGCYHVB4qUgOv09PE8bWuP4lSUCx7+JGAgfIaS2X1klv7ST5GSwe4EJgPhhHJIbOLpGiTZ
bufGk7mJID6e9YFF+dRtzKe3n2u97XbU4GoCg4AYmh8uIU8fS6XTDNB/BYdm4fJ92UPrb9BuWaQ8
YheL1D+gnML37px+f/u+L3ytYJ0SK2QT9c4t0wdHkQSKqJgULEIOqqHkdyspaq+G8FPQgOdZAGaE
C1NSgBOhY4Qe2tN3RJVXO4ussZMwjvaqaEnB29nf8RZ9ZCi2QOutrFPIy3XxDZTaeNami3NiPXsr
dmUz0NBzB7IDxlfYnbcs7RYG4xOy1C7XUFSCxjfzdpC75llMBoXz7dwc3NmmF7A35l/TJhjhttSW
WRzx8pDCIeRnO0CZOokr78hVi36Tx2X0rppRx6p8HK4LV7grnTmIP1nQHqGtTlWfR5KcwqO+MGFA
Z/HgVJAQ4Ea2H44DCAWBo6nDhyvt57Csk3uKHHoXjmF3v0A5/ZOLRsu1k6KD+/aUWT/TZgRh3b0m
BCt7E8IRTz9jFZBREJRVcu4G06NJKAFev/Tugd0h93JOTy2NF0IwFEUjYElCwAiBB3t6vw69V49U
HodYpXTvAW2bbucu8E9sSi8shBjjCfs18DwAXd7EBcA66sZN8em6Ssp3BK7kiFhlfZsw4Z7IDjcy
w79i0Kr2io+3AtmfGfTaMQwQYRTP1ehWuevzFoeRebp0tYM+1giVD7gbuKjsE6yV2hNnyvCPbk2v
kKnQS0/LE8Hn+QijiUwAcoP1ERKvYF0zv6XnKLGVbNKQvA8ctzkLBmC7IBFanlh6z+cNgDpA7iKH
RBiAl/jTu6SQZWl9RwEb0tr6U6dwptMqNecdULs3fYfyydvz9PkXxf0glYZAAxHzeEucDxwGHoyH
+wVeV++HAM0IlOPpvuoH8seTB7cCrwn7HUgtQM49fbUaddFWgoSUx9OkDiCudvnCEnsIYRh44lYv
fKsVlwZ0/YqMdLe+hSlDWwtmYAC/tHW/D3kUnFXadU7c5cVvlcIJG7DLCPn45oUSt4KWqsELUXQZ
8ZlCddmhEpSPFm7iNGKnFAhe/Fa/3W/9/W8zMLaS1ImSeCs1Le9kBH8IgMubfWX5KeTuS7fysddh
o/VXA8RNOFHpQI3j4tVKoRJo3MZuPkAa9RK6ncGJA9pLt8JGByENYO5Qol1H+be3Kj0jrAtZMvRN
x+AApiPsEix3b3oyOsXbk919/sUAicepAoIMqC3BZvXpvXjYoX08AljQuZ77KKMe4NigSY4i8vxm
D3XPKJ94MGE7W9DrHqBmuab7x6iSFDqfQvKskzQpRuDN0SAZhSxArjilz/d88q4PiUnlrvpssLt+
+pBkRN4oVrmPyIKzbF1K9yUKzfu3x+L5sCceEulotYkDhnWLdETpHnhtDdcSD2CMs4ry9iBltBQB
C+WJWz07SSYgv3jId7EPr8fWzWTqYdLago3Qokm7dKxAXyX+aBP0IGd3tB0kZWO3zHUyn8piX/ja
ARp12BdBbQXMcnNfms7LHCCZzvVsImjwluWAKr87nmuXXmLg+3t8/OECU3258XSgL2comZ5V1VDu
RAyceN7Euv5gXXYkoY7fu9Isfxx9gX+OIjwl6hOoNW+esExHK8gI9IHykumdQ8r+eiKoIlQl9P7f
/t7PPwL8MbF5gYKCAIyz9dNZJTkjONDXLG+dNP3ieSzJNLrXtjAkcAoaQy9FztWpctLzuQwddVAN
wtUUmKCs9PSujUDDRgqAlHsZDB8S48/3iVoideLl1od/mm0hu/PBkiQr883d8k9ESMM+gfds7qPw
erFYDkjbhPonEGeJXbFr6Cdq+LIdHNRrs7RFs/zt0X3hPVGWQboMiQ6CU/D6+9+CGBsWN/W42+TI
pdNd2k/NjlW2fPf2XZ6vWZAhUQxA8gW5sV+ssd/vgkAJNNowNiiA+/p+nPUdOBH8IWyx37x9p5fe
B8LqiQsuD3bqra/yLEunNo4G8IOkdE8F148xScX7t+/ywjEYmHFQF4DcR7nH21oKLr0ASacFd946
ato13ojmCRsTW8QzbYqapeUuGtq5CLwRfad2nnY2Mt9cNtI9SA3eDs1ygAgbOCm5YJj8xaTCtFpP
YdB4wgni6TcFrAWVXjOglVtXw+0A/BTsm9DfwJGhRa/OQ9fYi2i3FxCZzyeQJE7c/9k3wLhg1iA0
g+uEL7EJDoiQik6hD937RrMPlZOyazBRT7kVPj/rI79GkoRSxMrhQNb59DWZY9oBu3KVE2Aa4B45
VtVZA9ltN+ta1PgjxpLztIFRVOkCrLbj1fI1cCt9xoDL2zn1NO6U08YfKnRjil/T44+opq/ySJ9w
T2/Fj+7dqH78GK+/iv8PGKeQVfltpayM1ieU05uVJfp/Lnv1A1vefymsK0/113/1X94p7Jr/AzNy
ENQj2B37KcHe91/aKRqW/4F6MArrWJAB0hz85n9Zp4H/HyQUmEvYdFzofq+f+n9Zp378H1BFIQOF
qRBhEmCy/QHr9OnMdXDoRZUO9LzN8dDAYUsYGLjepzFvzmVZrs2DhZxgWb129U3yBpdDQgac6O+6
JvzMx6HK5nY5kaq8du01lfgtfsNIYWVZ8fKeop+ccmjgDSjy/+XF17D+28X9UYySe5redW3zBamm
d+jKXu9+myHH/252v1NvX3vy9ee/X1wPLbBvePLBJB5kF7xLoMVPSUc83Xj+/aD+04un4RKI0WnL
e5x5oddnnP5r25G0KDX3ThwDXnv+TZQzuIOzLLiFO0/2sjdsH7eEntBvee3im9iWiJTZskno3QLo
NiCsAdhRBGvuHzb4CwP/2thstoeB6maZ6zq9i3VPMqZQmQvdGsLjFTkxb55Wsf4Z/W0NaeytXTqU
8O+A8VpgJCzEuUJ+g95PPd6isxpknTs9OiRmZ2+/0ivD9asl8dtcahMwNMaWJ3fNNN0sJYiyLQ3m
P0ot/n2bzfJFmacDFzKK70gZfXFawHwB1f309oP/GpJ/E8F/L75ZvyxRYoqHSd8N0t2hSbpDqRpE
w4M3fkyWD71aMikA8b5l6KQ6sLHwy/N2+kbpIR73+N8+/UYJPfGi3nrTlx5ms95l7w7BAouuu4nK
zAizX8pLh9+b5howAih2PWJrz6yzZNo76OQhNgx2En4GxP0FJVc8BYTsv/+S4CDhb5BXZmCS7Lkz
w9nwp4+c58Swvfakm+ABUiTlttLIIx3gMfzHOZF5hBHx7aXq9uBqZRzQGwf2J4vcO0BheMGYxa3N
SZdeMPQG336OXynNSyO2iTMtcJaO8mZ+R/iMsh4I2hi5hI9nboQRWnIMgkkeqLij5d7toRlGrnro
f7gwyFQqpwHNAKY5xx8ztqfwO4IDw9tP9quB+9KTeU8jIJ9jVk+OqO8k103mqfgAKsBDAm4E89EI
HFuSGwXV4UqId67TTlk76O6Ohs1HnairgciftUivasEfUr++92bnekrrB8BwPzgDtC+AVJlde2EG
D6D3+TJxnet4ApXSVsNhpP6HyKhHxklhKBK0zrVfpOa7qpVFWlWXkzPnNaXnKmkuqmW5iUb7DnnB
BfgYZ9MUXzor4N8hF+uI1S4tcLy7gavS2RK4d40zfKk7ed0JuCr6njxPtTqr6vaujqBtI51kH7Z1
MbftR+OYPTTjdyqEBu1oJGxp7EVYi4vY688GLS/BHbjx3e6+bcW+hEJdPk/0OMtTTcbXouAmhkPV
C5CjkckjsP4YZ2ttFs1TBbSPx6/J0AW3AKUNGZ1OaUS8FgW3gd0u2PrnBu+gxN6r1b6R/O826y1T
vTFeHaQcNtqBwYRYxijzhPj89lR95bG3BNmg5yyJhC+PUgKTXUX0Jknq+7ev/cpet62baWfgjYhD
eYTOycqSgtHpHZApzS168+mfMX3/ieFrSvskk+l8oLrLeTjOJr2bgvaiIez49vO/NjabiByrwU0H
GcujI50pW9r+fmrSoHj74q8NznrT33ZNJ7SJ0/jlcNRpAoxECP6EOzByxkZyis372vNv4qOF3oqQ
kauOozMf4e2LjhpIPidi3GsX34S4CeIlnQbs8Whi7DdpWKpzo1j1dznFthRvE9vAQ7cdjq0FYWOp
sygqf7w98K89+Gah8rSaa1JN6uim4BzSeTlCsvkUDuPli0OB6ulXjROnhdkSwk5LXehv48kBEPwz
x53/N9VRXHh68cZ3uh6uK/LIbPoNtnFp1tfkRC702oNv8qzWU3MT9PV45ENy1ikD5QlXnsLKvXbx
Z2t0HiRLcHEPZSExeEtu6PBnRcN/R2WzSmlo1cT8BFFGquocdo9h0YCJcCLJeFor/Pfq6yv9tkzB
D2OhqYfxmE7BBJ00qDi37J1kQDS1QFkGML0aW30Mm6480cp8bbA2q3aIonmBqgwGS7CfmE+53wE+
8DdzH0W0p2+T9nHJTDCqo6cEoj3aCUBdBOdvX/yVfAyedU+vPkJJt6yFI456jLuvHQ+dzyCrwkYN
2IfdIi3ZM0yzvO2kd5NAHZ9mcqaAR4TuPVIGedvpcKU9z9MH8O78m5YkqCYJFhcONKgy4JfNlZqn
7wz4lizS7ikQxWsDvgkIMNWMrXXIeBRJ8qO0MGac9Fi8PSYvpyHgwjwdErCtUA0cOT5mzBzAb1BR
nvz4Iwn0LoIL+NXEq2nXAvV/ePt+r7xLsgkRy2h42jlyPNqWZK4isKpDZe7vZs/WThXmUxT+OQ62
2jmikIaIR3CZEZvffvSXN0SopDwdKtd35AKQyHiE1EFdlEvIL4OVIzlMrvtXGzpcVJ/eYmrCAfdl
CrazPU4MNgp2cPhbToSK18Z+/flvoYICdg9iUTIcQesCMzwcvkdzeeqws1Fx+ScQbYVjEuvMUDJQ
8gj4enAgY+9ejqb+hiYzMnEpll1jtXNIkopdz4OX5kPjy11bxelfvt0mdPRxiygbKXVc+HDfC3U5
dadMh14buE3c6J0mUIqP47GPg2+CBN9B+/z+9qT61Xp+fhIDCvDpRzHU+hNNanVsejsdXDnDV8Tv
UpxXHaCyS1XqQjQ2KFgTf4og4wKSFVhfDMHqwhlBtIqqtjtLFwrSikmndzHvnGteJ3RvoIGP0w3U
JhyK8rrgI7ZjytTZ4kVw0xYkPWur8L0EPxa1fyMLh4PztqK0wFiHyzyiOtqX7sjPx3YYitQafw91
AaggECnvkjkEXLadQe+MpvrGSYMu8wEjKzgExR5Yim6fqmi192fmvQNXeXygzMwXrgwFKLEGghUJ
+TbNaEMQEzcQ9hlEthiXZxD8I2cmSh9ize3OeKjQL0qDn2D1o60dQGihhXRiRb/yXePNghggzjHP
tpfHkYPgNs8MvOORn4h0r2zMW8hlVIkk0GAbHG0JlYu5TmPQwLsfUIBDzSGBO2oGRjXozg1OHqAN
/ZmG0T/LcNsQ1aoKhpJE4ohQXh0GCh6sk3J5sJ7+q9QX7J2nM9ab2pZBu0wcqaJXDoftfe+pU2iB
l0s3MMZ+enHmmZ5qEogjSvFTXqXKQGEwdlA5cGag8xx24uu89uk3wdxCSEGQ2B2Og5C3k6JfSNe/
f3tJv7JPbEHzaEbzZJZGHg30Oj4nIAHeQ/Si34GQdMq28bWn38S6GRxG8OhncSQVuTJi/t6w5ESe
/drTb2IdyLReY0rkSKqtPehvQUNkniJyHeJwfGLZvXaLTcibfI/FZJVP8WqSXonB0ed+DK6rmBP7
VxVyAO2eTqPJmeJZzV50jATYk1Cx/9Ck5oQ5yyuDv4WFL3Ekay1wbadVUzY16loMf1fZf9agZrOZ
SnSUo2MD8ER4Vv3dYThYu2e/b/0xS5wZ/MTo2OrxwFPztfTTv8tZtgwDQONXihGJjnGdOnlMIc/X
gEp/Yq68Ntjrz3/LWVTqLHQG2+YoK5cUaW+DHGpmf0Rz+SdWbllB8KzWMmx5dARtsCkA6b2hK0vt
7TCwRqwXNvZnWDMrR28CtP8oiRY3hqKRAlI0xJigwJn7KYj+0J8+BQV7ZUlt9aSJn6h40GCYJVZa
2Gr1dZYkyrkBebrbv/0+r32JzaoFvIZ5UEoNjwYCQCaSHx0v/fFXlw43q7WszewJNeMjSwf6RmRw
9zZ0ZfF3V9/sVwla/6wBA+JoZgqT7aR7p6tT+myvDEq43a6qlEi/jtSxa/rMdWMQREXw8PZz/wKr
vjCDtmq+K2SmauCgdLTNVTfGZyQBzMnuve49rWgxiGtbhwWBlzb/4fmPrf+JBMulHx3iAYR8/D95
US8MBu4n4t6GwvPPcgnXyffbWgwq288MXlHwOoAWgrV5Ylu4vzMItXkHQq/QqAim21g2B6Zvug7E
dui6TzI4sxLF5rWJIf9Qnf/fZ9nEBdM0/RJFbX9EcrAHA9OHvEEznVi6r33VTYWjg/6CwFGyP9Ik
vI57eWE851QkfqWNFmy5bhVlkQHglR+TaTTfwqqZDlyUX1Gcr/digYCOJ8P5YGvxWFH9PnDFR9GR
5N7O4KiLEAI5vARJkzGojekIfateu3XhC8iFaTco7/oBfzeMSXze9+JzPRANwq/3Bc2Ga1/K9i9H
aJMlWDT/w4mq7uiQ6ifEbuAzn+hT6LNXcsBwE2kW3oMz4cJHR9r2GjprQETgYAedIv7VK83fJYBb
mqZBBwkieqY9xqX9Ok3lY2Q+vr1uX5k9W6nqJQbVVK7GMNSmO542x4ZCVO3ta/8ySXghJgSbgFND
W0xWi22PE3qWh8ou7jvh98215yxjJtoaTBU+CNDrE6mKsXTsTeeP7f0y+RBSAqh7b9hYF4lposeq
7vVV4ndkX9YoHY44CQIL4b4PPXBw6Wh+WOWPsjC9iQoe4tTC67/ryAfBJh2BwhYd4QmCwYdGzv/l
7LyWIze2BftFiIA3rzBlWEWy6Nn9gmA7IGESNuG+flbpRtw5wzitjuknSS0JZKGAzJ3brNWbOQ6K
v0yWfbaZCADokKKy8sJbtHc9+eqM1R8W5N99sZ/WHBoYOblWY3kpffmTCfJ340++v99d+dOCo88L
TdOqKS5Z72SJPbh9kmvD/t+fmd9d3Px/l23H6+mU3mZxqdVcgwXDj7yq7k8v6z8Ndf/tify0FFhS
c9rNWLi8t5tWXOPeTHLsQaojJffaoYekmBK9+bCuW7v4GXjGvrYDTvbHa9mkNOCqVU485jP5g1fI
J8w1wBoMQOygu28M2ocFeMnnMiU30L7R2ECMDFTGfEqnLhnITvKTRv995k+dcfc/Pxb22d9llexP
a9GsQ9M07Kq6LJv+Dc5GNDCx/oeX+TdfzOf2XqrRRmFBm7j0U0OtHDuHMP/uO7c+xTwiKDNXK2V5
Sbvs3JjDfav+bt38PHhuZXORl1t9XTdJ+fiam2RL9fJXT6r1aVmoWGDy1XFR+bjwDC8QPP/uup8C
l6aupDEzdnCxpsqMA9rKjq3qvd3fXf3TssBAuaw5cHL1prvNUvVOXu7t7y79aV2QDf3tdW/XF30r
nShTZbvXqlLGf3f1TwsDLDTfXSazvGxBz8hpU97ZqRn85cU/LQstFEjN7VRxWavsDW8B49yL+stT
ofXprYRn4VszSo7L2gLFy/oQElTzd1+n+ekwUto6/W9EtRejCAZAwD4RV5Cah7+65597STeyTplr
iPpid/ZbXchvsuWo/+/XNv5JQfyXtdj8FB2kWVuWCtrnRTe1PQvxmdfecV9Za53OP+oVloz6OCzH
6xq9bGOSj28uuVgT2M6agfOxOWLX2kM2bYmlrH0PLXEefljlM1eoSAxblXPGSUA39cRqrQ7kfkMw
NEfLOAvgrqXFQ9q8NZw+XdZ2q9TDcezDfruwgLfSOTTqOOm761I9eFCe9QJk9XHjsdBm/cj+0Vn5
Ubpfl6bxmI+85V+aYIp6Wp9Gf/3mpz90/8VIjdC27znsntkMkDP96Jcj6OqY1V/jy4L7GnUFqEN1
hNgDTtLe89Ph9D45WRcufBDRPhb1seTzaPnPdG35fr8PCtoZP4dLAvmMtZQWteKW/8xHA8Xv4Rig
S2pSuPX/3EZkZnpv7Ueb+GXB8TJE9XTHZytSAAbtjhvCbjbp7U1a2diTmHYGLCZhHY36Lkgz/nF3
3eNWzwDxWd03hjr1S/eWBnRatm+mcyzn7EybfGjUIslM943fAbQc85P1wTTee/DRrnS+CLs+pXJM
6g6MlZ4nW2aEw3hrumePAlJOL79LBlUNTLzpRgJUmK43dbjeQmPRIw5lSt+p3o35zcfxSyEdEH3r
SepDXOW0D7Zx2R6vn9FU737pMlEchPqmx91fJhX+OST9x5Eynyn3YqMuLkORQdRNna8wqf7wOlwf
+v/2Mnxa9bN8mGqdiXqCzPnZG6H/Fgtt/Rb2sVD0+YgWZ/r/G2743+Po50EZnxG7fqIn5ALo7Tw5
zYuduad/f6t/EyX8M9T+H7cIVEkLKWooL67K7aOP2CS0F7y8f3f1T3tAq5bAza5HXSo27/W83IJp
/UMO9tPI8/+9KZ+2gI6itePMlrhInn0w4wAH5xtesFw5Cc//NeIZyoeZR2/KD/lm3Bnj679/qt99
9Z/2h2oZZbUAOr/4VvWLmpd2SYOhfa5dv/xlgZ6+8xVj///+s373MT/3M/crDOEWXOKFcZvuNKPa
fJADohSZCtIfSltupV+IKCs6BTxHBRvvpBEcW2vwI8mLfxReZvxhe/nNB//c6gwGBmpkhcMXeGl7
yzxEdTcOfvUu4BGwal6p5Hin/u7Z+ey79eFJudta4Fdf5g80RO/1mn38+029xqn/5d39Z+L1Px76
arQ28C5lcTGy0mF99rIwKCc8LKMljnrZBwctYICK2cPmD9mt37xm/8x0/cdP9BZjTf2lrC7g66eI
BheqjdVfFhr/GVb6j4sz8mbWDsXSSzk3X6RsP2rd/Prvd+p3v7f1/57urLwfYPEpLAPl+mq401fy
nX94mH536U9rw6q0cixss8A+r7+mQ/HWMQv+h7fmd9f+tDY0xdCPemNUl2DS39Iy2FXd+IcA7hPu
43/XnX9YJP9xtw14fjDzbHHpPbO+WVYdlq9T28/DunpJXpgoDzXpU11utA4CyLw+MP8IMT1w6iLO
lTD2TZPDSC+0OtbWbkrmpRGJyIIuJqlgHPo6s0N7ytxdyYeIZ7zsZZynXfqHD/C7I/Xnftp+WKfZ
aIP8opgjLp1yJ1lJCmrlkvHWRT4Qz6w0VPAXfagh2lFPINSa3TfHs5LCuVwjqo1BInb1YbuY5XNb
3xRIKqqi3PNnHKpHt4bsWCdEa3lvJ9fQYfJT5Go2HrWvdfmohim2bGryg30Ypx+6ep/UH/aF33z1
nzt63drTW6fg0xH4inVv/Oklu8IX/vuy8bmhtw+afiY7iskUb8bTKlq1I3m6vdju7B8mUbkJ+vM+
KY0aPvpcZXupmVfsBhqkveHrMxQqKIf61kvMBWNqRrRZ1K+lmZOv0AaAjBJCYSyGub+be0HSu3Fd
4OrFtLcUgHUKa9Pd0jjl2WIGldkMZzxIAKYgKt3R2I3tXJ7mUULzz2rzRu9bIpGhkNMup+eQb8jW
XvwGYjNwHGcx7vOxJ4heLJxvDg0Z47YCmahaUNB5uxVRKjGzSzm1sRQCjFceWETya7NDLmG92LO9
7VZTlglwZvFLU3Px4Qez+3NqpvZn3hbD/WY1YNTLoEyCjV+CFm4nhIyn3lL0mQlvCCzrxZMkl30z
EsWin1Oa+Hduu0D8LxBkNJb1wJD0tyK3QIAbmhY5bgXDd8yXG/rsvC6S5hWfHmT7sus+oDxMYTtP
9i3Uzp+w2bLXfMu/BIzLvnW17Zxsc0j3s20PO0dv60ivCxo/JBipe6lX434eF3VYXWiuFQ0q0WYI
78YeBiumt4JIdd60qG7EayX69g6EVhHDFuxeORN5kvR0637YnWGjCegf2K6jUcvtw9rZGTj7UYaG
Pq67clUG/wFV6bkBDMecd5lUnpfdp+Ug7kU7WRzCRy1Uovg6L22drCXLyFoH22GqVzPuNWNitngY
njTQkA9ba/+iccjeQx6V91yWTo9ee1EVDdVlBjs6nDLFrZrEelw3kepUk13tWzEGZozdpI2zQYwH
y+i0MNsstRO1Z8ZDlk+HrJTGsQBlI+MFuGtojmt21Jls3btWvXwBnWnFQWcHx0Iu+n4M6MGCtlSH
UwM4XO9d56LBbf6Wy8wCgUFD0A4Qe3GTopYP6e8mKvPW9bmS1ZaHuoa7IrSC1e5CfOHwMVlbaR9r
oUqMAR1Iw8ipRcHJYgYdxTBAhKrYzgF76EM/2tnP0U2bZEor65ud2X3NuTBtvpWTKnaBhiXCULq+
b1LTj9dA6+4WURRxM6zmS42y4eo7SsePogL1LOc2S4a1WiNMJNDcTTUNv3Tb4Qlt9PLGZ97uQ/T+
FAH+n+mRLFdqxVq5V92KqdPNUEZYWgUssXRD32mDCuHIMh62amgBnzbqI3V656adPZkhzmkX3ojR
vpm95gj/mAOv4khldVCTzXcHoUFgguTt5zyumd4+dMLbGJUJgoe1yuWNDDbry6AL69bYFNYw6F3i
BvqFRehZZcdVW8eHfGiDJGM32euzP3RJMXqgfiZpnR3N7veYjGwqZtUKat6rrJ9O6dduVFi62tFg
Mpx6RbqGxKkw7nI0FCn8B+lCMteX8gTpddPIkhbG0VemvPc7vQwS2DL0jjpO/TpLp9jXTNS8jMNk
Qx+3uiaATe8vSWDUCJebTjBBszUMUG25ydms6+vtaQ14cRaAET8GZ2Nixa/a1Y1HByfFrilwD1B1
hgwVur7G9oNpYniw3DZT9IEv4/cCuPb1Qo56VUFJUqvs519tr7F4FMpY6DYzLfXgb4ObTPC6wVoG
1RAru5s1qhOgvBc4otEMl/iBNFt71+EJ2W9jYyVOq5iusr3hKm8w5U0hkArUDp9G5kYV9oPVhsbs
M+2z5ta53obx1A2GlqDVIInZ+OgVNrvRYtdbsiSQs3rQSRDGS+HqkLLpaivR7UQCACY57J6uDIga
P4tx3D6AMw+hs25XYZGIVNdFaQPOHwtHOyNnCeeNpjLJAw8Su9S8QzEoM/a0bI5XN2iAzzszEP3J
NWVsUkv75k+d2g9XpJaeuzhJWCrsmNkCZuna0dwBgighJ05VsphWnyhH2YkGKQSOWb5Br82IXwcE
qW0O3dYXQd7HsEBG987ArxI5/O3XcR7V24w66QxQWx46Ty1tMqZ++YQVJ33IR+w4185cPXTayo+V
GeRInVKmskJbIgKoC2o2rdY59JVVYwhx3viwVmf8ttbYn31pdHejfwXLjFl9Yy+LPFr5QgbBkF7U
NbxHUNcRLw2We++uYsAI74JSCVfq8jI1s5u8n+S+BFyS6EEtX7SulxC2HXHXrkb9q8hdxvSW5d4f
UuIWMVj3fCoryutl/pmm6/ow0eQcjW0wfasL299t66S92aOhHWfVWl9UbVQ8XSqLFwvtFnPlLuxg
/ashiu967d3nRW1HxWBYD1VjbyGE5475VzXvRJU+zSYbQG0jlfEHiRghcIrY9f2WJw/tl1LOx2av
Nlg4fiHfXKpdJalh+Lm2xQxw1re0yY33Qz0PuE8MdeiZaX+uLBNfCQMTYZvnTtJbRHQdPpCwrmjM
zMfUiZTnRRqxarjW/HlmfbQSegMkHchDNS4x1T4QxXzXpauHhQMinA1Ju2Vevj/W9MTGVev4hKoL
HS7mLkDXs+a92IOw43NkY7brc8PY+9nUfoETJve+PXp3vZailypb/XF2KyOhXFcmpZ1a9PLqpbUX
s5L8/B4Pi5R6+yxbRJ67ZsDblpRKEwegpGYed2rSj+mmIzkALL9Typ3BxgfubrX8L/2kvjdKy/br
aqb4aks2LyL2xEJlEFfQl3nkl/pGlkENunpl2MM0l3HnlSpnLq6xx6SBsrZD+PNzAqEWXX03dhj0
chKRqLH1Mi8p+md3hWQ6Ev/HuRGkkd665X4ImnXPEkTmzh70fS8HvvTrRKYwNATpUKD9qJ2ZFW37
LDhOVWed6Vh7tEUFNUo4aFtsDZ4TY8v0N3Q/r/HsHeO5KvRSE+1Z7o2YPnz0eXFjZmM85H0Ranqp
IuHgT9es1D62Mp8jr+FNrlUhQ6Qd3k3dALtPpaudoNm851vhHqWwtXPdzi+ZPpmRTo/vceoM64sb
FFlc2OWvfp28Qzk2r15rZaFN+EbCtKQrpMeS9GJjF/kg76lHIOfdm97xqku9imLn9EFc5Osud3z1
BZ8o1WEQ63dCc4yD33Tpi6vm/ryxacbXqU6kgE8sIXM8asv00m16/t0XZXlcnWU7ml3W7SyftZr3
FKeH5y+8EkMg9lY1BHuJkCtitF7L0QtY5lnOU7PrpJclizUxHxz08LgtFC+bIjwMmIhtQdCem9rL
Tm3hXjmGUOMLIhLcn730Q4KG5WdQVyYI9gHfFLcMVECIwCFlRI358dauZo84JuDkpPkrahinuusG
HFtutxDzZsakLpu/+M9N3ysVZqawvuembuDO6LPThIyQSNF8LqbpdRqKNJpp9o/XLdNB+5v1I1It
4gu6RJJitoJ7MI/qp26X800WiF9u0OqJ1QrzBR8SCgkG2pvDnJnGIXe3ln7+wrut8C1Du9HJtzcq
X88pThsX023eXXfqLmzUhI6KfmpujCZjfe50LWEBlV9KOW5TBL0E0rotSlbAkinqIvB3Sgx3AG68
07Y24qvtNsWe0WY3RHlUxZ7I1wOmml9k7jnVqCE/lay2J8VcyW4ZXT1OU/mzcrDZ0XwBPcmp8rsV
thNhPXFea049vabGuusLZ0M0YwWMPaBWsw23OkAfZzHEWUGtdlb459T2PU+3dUXDVyzRqokAaZEz
snjmgdnvQMDizsrtRWyUuccQAcd7DWr3XEiDmJDQhYHc8nvTTduuXZsuMcus4YnSN/q3Jntjnlzq
xBR9YJ7mPMOI5tdtkl0nehso8tBbyp+2PrsPltWviSItu1uk142hGrT6OWjtmsGHmnw6v/cPBQTo
KNIMW7tZeLulb909fIj62FVeQJSr5A72H83t49x+Aa1mfW2F40eWt+lIbYgke7SSBybqENdNs9rX
bTqcZ2Fkh2La5K1ajObQj1MZGSlU+olOePjwKrhTk2W/9Gglz87YT9FAAwBEJx6pjDGK0M9Z3vSx
w/kx5HnSNGwyhYbKpcCHc1cq67q7p35ErcE7ulYrX5EibEQLrn7W+RWSahAuTefEwe4K4WeRVX9n
5IDnWdXow7KHMcHJgEakt3MaEVX5VKz8BuTLvSODM7ngu9Mw3Y0ap9dlkl/qYbStxG8y/7UbvbEI
l9VgstvRx9se0th9RcgRVa1n/9rIJmyhmfdy4fSaDs/TqpuRry/ujywtjYMxtH5YePSn+IuX05CQ
LzvhuO+NmrHG6lAn7EDDcKHrOzAw1s5cUps1NfBU3DEr/Rxk7Hp5ldWnzFbuaW10I26boDjNlSUP
fLxtN2f1tTQ0ujc6SDxAT9L8hl7rrZcMeqEXo3ijFcb9vA2BFjq2HA+OGH7RWPDhlA7qixVKdtJt
wY8ZP2BSGzlOKJMdexjqOhnblhulBv2O8+921ZgyNd93zm4tWaF8hQxoUqxua4ufbC6y9ZEDVPC4
mpqI8iJfEqXNIsan5EbMOrixrEaEc+YG+D71mLuw/eZWXk8ijqmCpMeYeNR01LaWJsCi+94WBsbq
PGGQ4nSs8MiHqzbJyOfpe2yHJk9Sxhro85k83gTXegJnOqHiVBR8rL5hTs2stcinFW83Goa9m1Ie
K2BW3WuxLHRrsJCHUy5+YWxAhzLiZctn34iZTap2cJ3kvpBq2jeTayRzwTywNBc8PtPS3k1mj6Z6
HtpfeZOK96oU2YmN0ntpurE8ao55PaR3dmgAE9hvGZ4TW+s5M26qOeamv94hNE0jq9rsvRVg90q5
6h5D4YYWyetiw6f5MUX/FLVqbUIGjOYHKrPc/CbXDsNkbj/WznJjTaewVrfBdhErRZ9J1t/rSmgP
bjVpSds37ou/1emhJeg+gT3kFLNxhMDFtIb+shF1WL7Y2QWTUYzIOs91W2W3W2WnD1Mv+3hymHqo
CU+I7atc3KrGsB4NE3SXTVfTMeu2niFAZ3pZqyLbG9hMdjD4+sTt5vfZdhmmGyQppt7zKU96wwFz
JT5XaAynlEICtlvPu3Nn6qqqk/7tgND3PC7OzJhNsCpCy2w6rAaNBrK2B54LKfdghs3IzSbxbtbc
Juk53oWchw3RQH1Nhc1EX+vWX1oMiDvZ14/9ZN+b04ona82RcY2iuBsYwgu9ZjavTMhL49fg5Bxt
sW/0JsfI2WW6R+nU0/Ld2PmvbgM3c/PEuw8b3dSLMdbH7SfnrvcqT7+UQ1X/8utMRL1COusteqyQ
LoDgwt0XVe7yVU8b5+gz/J2U3Soiy6yBi7LPPVODzqBQwicYRFsmTb5MjAJN4rxiWt75Gq9y5o5d
wsv+sZp5iV6Ntgh2v58p3EkSZNWcGCOnV2UN4ob01kNJ7x0Zkg2HKSIb3tXRXcKKqAg7KwCLSlXO
c2/25g0eoIXzzXxYl049Gtui7SrxrdU5hfo0Uu5Le71wKPIOHLenyLtCicCpvxV5dm+jGIzsfpg5
k7nL2zjo3o9yIPPFO9f6j8jv2pNZaOZjbgumKi1Vv/Z9Zl/SscdbZnVLOOGDwR3S09teGu4N6RLj
TjgcixvdS+k4Ct4Htd1ZuX1KYeAf/bRq4nIxs13ZuOspzUsRz8BZXmqSDLdwD9MfhSrIHmngqqZx
DcIxH24Ryb9wz3Cz2e2PajQ6kkgB6myMK+HajK/r6D8RkF0gCHBYNswPEVTPYy2LIy28XlRrGGbD
1PE53KZsNctM7mG17jirjCEvyy1amSidC5ls81Yd+4H3M/R0r7hVQhvOGpM8ZBnkchkrf/3qLVdE
o9MbuN/EGqVLH3eNsxNDcA5UgQhTat5NMaWK/8dBMqVWd0f4pCdZLkhxByp/NYI81nHIjJUJQXx0
30HVvdi2s7xaPK4HYTT92a1z95kEv9hpMh/37ijMsK9Tn6/TiVOl9s3g1z9UpgwR9t7c8BjqzU3u
VvgZ5Kgf7MZyIw4DXZit7pKhDqbpJHRqGrHn1nrQoNrr0vcTS4p+r4FFucFbAGeAU3zc1CLbkbZq
Yz0P7EPdt9BI+trZ2fhtIq+r8wQ30hi7Gm5mOdqoFhEmvXV54N4okyqvyp2Y7HBxt5nDGnpewaFB
z270dogbdLAHNp55hzpjPaui1B42sytegNsbId90cPJN2SUqGIkCNPPe8w1Oio7D6+XXUMAkJ0ii
ge8ONMlYoCaKiPDvWbfcuGPzvO02+6TS5uwZwji3GfZbPGs9ZNNau8co8TGh/QVXT5DiePoUNTiy
95pdIl1vt+/uNfdEj9+T16sgasfCCz2/t2KqSQLIRv/d6Lt3DTleYujiblpo8KPIsZEbNR6Wqj6Z
aNEiMpOvW40dYm2DsDO9czczImQO6tz3yF+B5uMsHMzz0NhFWAbTgHvZ+G6xtQFjjjjvFQSMk8bZ
QH2dyKFYxKDGkuLmCziqb/V60OtevLkeWesCu9Z9y4HiOK+NeQIlh0QXmHUExJD5sza/8Tbzxh2o
5JrGvrOcvUGu0zO6l7wz/YsvUUehTPJvumDMIg3vkFg0Tnzoh9mWfT0uXVftdDc4irxZkjzHDuqV
PM26Mw8PtJUW3w2FFLDVX3gi2AI1gZfQGb3QMPXDPMLGglRDrHdwp+q86dnHYKU3eCbvuvoqdNKW
k9gehs3FSrrsRS46ihIzPR6OhlTbcfsdqoZDd1UPe1oQbh025N5+pyn4yRIyiKeVlX6tH6ctvfF9
rTxg7GvJQiiyIOWWdFZwGtngxtHfrXQEY/Weko1nPszr/r5orXOvSfPGq9ULJdMLRJ2TkS4Pw8C3
L+2UGYHSsaO62ubDNM2XjAaosCmEildHyEtZBs0O8cf0hH6RPLjY3jNptjuhffRt8bFZZPOh986R
61AO6UqE19TxxM73evebU283zTpNhzzHHCdwb+PaOQyoBoOqfVWqeK6odPWj91LZMu6w1kOokl88
HIrZUNE/zWaRysq4zmKeBRu95gnjVpPZI4WVaKu3B7PX66Np9nU8mpTQtm7FWV/nr4umfhWTdUAV
NUVtsHAA6h9JF5R79Lt+7G8yD7NlOnOmOyMSGWO5GYeF7teoLNM88ga4l/mia3dezq9vzBumOf3U
0b/M0lPj3JN58LSNek73EPfMoOqwpNA6ttHG6ts5CUCjJ1QVMlIiBRYV1HGA2w6NTnsQZUZPrFm7
ZB5lBfBSjW+dP6yJnacwDYb8XHb6AaXxO7NUejIbhEnEeOqwZEMQTVVK9mldbtuWll1j+dbb44FA
UgtNDvJbVXx3+2C62cZckf3qD3iK97IVX4pOnDmfn5yVvT8d8/Y5NaxT5/1wHPOt0fsbS8/ifrkn
NIhLQTLEDUpxwnBGLzAJec41sz5vkSsHCPGu/D7MLBf4uXa9Jd7ndPROyJunG0Tf808z66zb2mwe
/xEj06j+XJJXD/t5uxnGfqQvleFnrMJaZHrzF2GyunTWeFviBq6c8WKvDRLD7AsZzyYUwUcgGxJg
bZTTLN+FvVGf9Y4jdS8MhLe9OUazdVumfRZPgpGWSZn3pkaTfdYb/XVtKo6dYkIj2N7qQB9Ce273
K+0suNSoi1BBizy77XjOTBvhULbLsidQJidDuxrY23Dxv7Lc36bWz3mo2pBmaqI9tY23i4dY0q6W
n5kdqH3esESstvartLSDYbrdkcmUI0ceeaS/C6dGqqpvAE4r7WYyVt/ZMxRTkL7eMq+P6QarqGNX
Tkkgb6mQY/pLqwUkmD3fQg68eEtAB5vXfx3M+cegUZCitmk95Ob0kl5fVTeoGkoHnnFojNYmWNEm
+nmwqN21Uyp+loyto6m/wzHKvElHBMFxv3wmq/9Tq7T2oDFL2mFzjquyfdAXjr+mg4tNMJyZI2pK
rMn9QkLcjc3W+DVgrcWjfDEkSLgsRxNIUrNLrLSp9136TUwLJx7VxNrSo86T5dtqgKe3q/pWBme6
xvVIn6YEzjnl+2lA4LE6jxqFLSzGPxXxn25CNvNSoyOSlXTGrTr1Ht3eaTSqayPi2clxT5XSoybj
cLXNecVgTn2auEXTqiJPF6dS6SdvvjpqS306FJX+dN3OzG45Kb2X94u7PDIgk+TWuPds9eYFwgul
NwY/4HvudZcNL+UgRCX8e1YbXjzP68+iHEK9dkhD+00Z9QNjaisANK26+H32qHccuVtLepQil1Ph
Qgr2myKBJ3yoWy0F4iPzW0eYxT4wx9d5QGG1uvKWymbFMkRxxJrAmaQE1GRnvjWI2IRib92oVagM
Fr4wii+kusiNuXkJD4/ymlJw4DUrdJtJJpB0V9ae+klbymfdsbg/wx223USk7deR5zMauvHZHwok
eFJtzJhuXzsj+FaJ8qsZDN+oLG6J5uMPM+QiYzYYJKpF86Q281zoPwwbU+CQYyO26aU+q7ms8FqO
TqTJwH5ZCNYTa8hvDJh4sfQpZRSa1T2unePEWCIPtRg5OuViouBMXjwtKBZpSI5+iKV3ImQzb+2k
jbFW6HbUrcguHCwprAhsUJ4p20fce2xrnNU4S679G6fAxxR21L5s0VBBXylZlVb74KdaHwlvaiM8
TuXBVdOr02jDnZ6KNNl8xLWaI8edWMrlqbK78jWfChLDdj48+R6puDzP5lvqfW6iLb775KnJe2gb
9aXL7ZX4wzfAHOTNdlmaMb3laGM/1ZrQn9kJrEd03wRpHo5aigVwfnqfdLgiRHFz713fpm7v1YPk
XrOWp/psPXatnJN/QtWgQ1saM9+jzi1b4NkQ2IBtXEfP1trYieMUj42vAKaAoQ05lch4M1TwMLub
jwRVspLAn0JTLD4YYJX7miAZZ+oMwMCgeEXfgbmnsrBScHayw9bVz2snRlZua3qoegel8yLLEMnR
3ZA3JL+zCsqCNtxOhAYnt/VEhNYexbKWAtE3FFzusV0OKAt3m8HTu+aFlri9lb2zYmdUYYev8wZx
M2xGCikBA7ux4zRmgs6tOxllax8RmpmJUPUagV84VbWJP7Uwg7sqC0wygali1ISBuefcsOXZNDcB
lQQWpVeuD6byqP2XyBhDC/P5O8RDNsoUUh6eonvaEZaHvNOuPTf6L2vk+yqlYz3jT69iRxspN6Kw
iNGevnULtYEZtwSnCUrzc5A+ea5N2m5i4WwjXg8Lr7sq1pj8gvYCK4PE0sJkMw9QQXQ4ONVBmao7
GBM5A7KLrhML399OS85NnFanP2bpzJOMbC0zY5stPh4GWzzLclhvGkdr42p25svsXVMONirdIa0k
gZQmXmcFD3Nbh+DBnOdnsgt62FM8x37ZpuqwTXiYls3PzuY41rt0qegimOd+P4lue/DN2ewI3KBj
tZZIb5dxKY7uIqyPTthbvOHlPYvCpCV/tKlktfZ1U3Bgb4+Co0hJZW1Prdf6P5SdSXOkSBqm/8vc
aQMcHDjMHILYJIV2pbYLplzk7DvuwK+fJ6pqZjqzyzqnzNqsTSWlUESA++fvymfWVt5V5iUZMGwS
bjojq+/J4BEIpCuHARH1iIsufLWTr6ZLigtJr9fF2A3rhXEn70SI9OoTB5hX3wyP1S0/3Hpx2tnr
s9QUCRZUIl4vcrAfgmYs373CFZezqTmdpkn74oVGfIUkkyhfkmqfw9/FiLrYK0BMvW22Luk1yKeK
Z6Xcmzrsow0VWhUIsgRMJXy/PLn1PB9gwdJdmwWY5ophuOinEjhv0eEB7lm89JXt3Gk+lAt3rMer
nunmqWCSf4i6vP+utLsE+OUzsbUrm2LRokWF7yBsyUYEM47pLAr4pvRuBjT79Ky0OlDXbo/xnFCg
HOukAPguk6jeNnR6ExLTWSD545RwnmOZQVSd7+nVpe7PmZrgctVFfjNT3/5drPXIM9KT4anb6aO3
O84XTR0di8VmZSyy5qBU4v3grp9OWnnVHtVi+LDqcTjXx6ER90iFWsCjff9NuWl63fdhvS/0yhHf
aQjZ3cDLepizmnFOD0uQ8jeYVA7bZcj6kxFzejfWyjkFg7K2VRY0O7q29rmdQ9kBhoaHjteJIkcE
qN66OfyYPFkBGwNcZ9N0DhmoVlpvGtoF36WcW8a9ull+JCWK0AJGl0LHWn1oKzAXti2Cp6Ar84Fg
Gc9sXXeY4WtYeKGhwfhAA6StuQEiYMAm7D5z7lwnr4ebPODDRAznhR8+XOs9pGj94WbSfDaRBr/O
EwA2Glnuxj5goe9m9TlLr3jIxirYBpOA9ksS6shTHr2Skt+Y9TDfVx5jrmK7P5XegO9mMVelFP1F
KT0EE3Mhu5e1YfOJyq+pCtRwRm7Ko+V2JjZdTyhr5CXHIih2Bm37LpmXBlTJwi3QmBB/e5jewIs9
Fy07J21B3CV28lhGefuFBnCFOQNUo9lVQyW/ecoALVn8dmXm8pLOwIwk4bHfu07hnGp/tGPXQAcF
JeKdBLT7w7YideMTHERZ8uyAdmd9DPcb3E7CI92k69+sse/6Tc4xhYUxpQvdq0qNsw2wJc+p9I1o
vr43DoOaMmosNi3UyV2DIm8/DW76OAwt6oDMQicQ8dOc2Fjvz5rt/TBX615o/iaaepqLFqvqNqXN
amcVHef1oBFUFCXpR17ARNpp+aKa2trQ5mVbMXlgfrbtnLp7D5RsXgxvzC7wZ7YIrMVkqqH+WTSK
mk1m1cWhS4cPU/QKPrR/z8JgPmCbHu6Kzgwxc7h7dAmtvCkpPnkOinE4etlSQcUJ8Km5Zdwf/IVD
Tu/s7SYZd4GmXi/xSxNXa4tQTaWQ4g4Tbdcs766/yMNim2QPlRNyfg6DXZAvYlvnToEQH9J4jcy8
j0IL0thE4/WwFhLXPQSRSkhfdowYaVIPpu9tgrTOlF0UT2h+NlmJnWWNwnPD/AzaZaviWgW+rjaj
EOrgCo87M6v9rRyiZ4qqeBzYpMu3VPT9bTOH3+Ro9yfXKFaGobbZXtzyCwu/3qUS4HN8ssl/evSW
Frygb8RFMgXlxkuD4moBKDvVLtT5WGsrBu35rCrqqxFxVSdD6Skzbk4cpzHjo0GaCbnum2d/phfD
NpROC9LB8SIXoDWibobr1S2WrZO4HAcTnn9ZksDnEkp163v9G89AcLG2y7zl2FYd52qw34ow0ZdL
auCUA2RLw6jsL3lvIeIs2gdmsjZejFvx/qXWrfGHeesGYbBFnOYwFEqEWtSN7yY5Ma83HodrNfDy
c9Scvbe+T8qsaIGk4Nno6x2djc1uDHsObW0b3aD3pxE+YKS2oLjjRJbf05Byeh2BXKWpXR2FrZFG
yGm4kuxFDXSbca90Y/JTO3vuQ+Yu3sXczMlBWMlrkozuYaa1+TSnk/uRdD1fduNyKgLtX6Q4tA+e
naUXRd/0h7bR6qGYAQdohPGtm6zTJva00N/GKqfVMq29x2h2O6KG9Yq0Js3aAy33cPm9/haKCf0w
R/47mnCXFno5dE6+ot9m8aGlOipqLj10Pu22Gqb+o2iSmY9w4jBRRtG3YnLqq5Ki7TsiOtHkF9br
RN3baezgJl2aXHZdAupkBXq8tPHtHYD+lps1t6atquo6HtdxfRUqhSwwvXtyvDUl4zd3D52p+r3p
hXdBGqdLo09evmWm3iN22+i+0eAn1L5nSC0se3oATQcLH4S3may+u00oONplNGKrDax2sOWj6uOx
SlkTHfcWFui7grTbeTrT+zbtEAFXF7DhWxMutJ2vQ33ZrmQfpcbWT7pcup2ll+wpW9GLBcqdvoUA
VSBva3/ZLa2/o9mFL1UGDcEg0Wz82Xvmnw6USeriSKjztxQBJe/nqA8yycqPlUi8L8Yrxj0LQ3Lq
J51e1Sg/yZoQ0U6uOB4WGmE+HMQV75Y3hJInZ0i2lbafJ17VgXfXe0hU0z/SgUIzfdtP2a5r1m5L
o+xWzVa3W+oquXI0KWPu6C6PeCQX4uM8sQ2Wsr7vnRYVVNEih3e7ML9VlDAeSUJjAO+d6RL1wvyw
+l2zzedl3Gq3i64HmKkXzsscM1NPMHqVg11sIXrbfQuje4wmdzzljl5uOUZ/CUS1HMhR9UkOVlN3
Uo750q4cbt1u7WItwg+d+e4VBYcKKQzoMuwjhbHYcxGO+A/E57z7efMtTFQOHpABspLTAHYhW/Np
uyv8T1FNC4tqPW45sNYs+Bw0COqzv7pBIg5V4+cXXhu1uNrgDZMN3Taii7PBnXsS4PnPZdlYx8VX
xTGkQP3GSut3yyzIP1fi6Y4yyppTlS2Io0JMjkE75NDLbQ0J69+LQmZ3TtJAcwVZf78M6/yUBeTT
tVB2uO2gzdOqMIcit97LmSpA5Fj+0W/hT4pzbOSBwER1VYZ+uoUZFVuhWBzIG9XdDdLlL4vlN4fe
a8uLmsjMWNcrHu7Vf/PRr1xllRavfogmJU91uo/m5FmW89eM3L5tUVXeDlUEPsCGW6pPRPLQ0HVj
+zdmRXUhs/bdklV204V9/eD3ko0y7LcoWJw1s7AMpivx9AjeFQTGRpbW7Vq2GXC++NqyIMfs7p95
KPejf1DdvS2G8cYdm+FGYkxcJ6l2SYAwMVRpdG2Xy9fBceqt02oQ3yEP2bummt0W8K6sAs45dSXC
b1FHCNtmDJBUpasnd5QsD/s564jkA6zYjT76zyFCiIfJ6lUPTRlzBCBvx04Ca4veVz5KlsBbdyjS
uw4ZxFueNeunuzT1k2ujxgjGyXlA3VGwEE01oLsVbCyl8xffGnB8IvlbmZGtZYveHoGm5R6TyWov
rYhj4K723fKe4noERQC3HdxfEnRfacWqNmh22l2LEuvowMMi0c7IyW48hTK4dGIksGwfpvEOC7ZU
eC6rvUvB5y7myM2OS0Pn5ZQ6w4lI8I8QdW48VWq+KEvjzvBdCdy7UuZxQn13QPHFjmXKZBchSHzq
7KbcMtovxzbJVewAuJ/SzFZUHdnAPppTjoRU2fyRT5tYYBNOP5YX9EkyKY8JcFvgWICJxWpFt2Zm
HDcqjw70KE3fO5hWDuUrcidXF7tBZ/VzJ70GQgTMFYluAdHvy87l08+xo6ua23/jDxytNyXnjOti
GaiAwHKZobyRPCerModR9q8jJ4vPAUj/ZvLyLN8qqcPPoA6Rq01oeMK0LS77LHqcWTpPNn4cRqus
fjSV65KCH4FSjvnyNUKfetlYmArbAjhR+5hyklznXzRCKgAqba7GvkUYkUSN3Ls9MVsOFUG8JHTA
1hL11wP6VaD5HPmBKoOHwK6QmFja3eQz6j6GFvvQut0rYGR6AE3llyqE5Guqv5MsUn2N7Hm84Uye
fKnAuQ5RtzaXzVrMbG0Zh5SWe7XP5HLkhOSe6137y2iqs+3EQel5zVZKHAY9siU5RGqmNNDLphgu
dU+LWxzkaDtm19eHsKjUDT3a0YfWoHy9HJJdUM39MS0YbBrdzFRYwHhcrka7R4wbmjlWMtpEHNnS
BU3lXKg1By4Ou7eextndzLK4kXk2n4IMuyLDkUyPPpMEtQmwncLJUB6l/vhjdK05i72haV6Br6uH
eUAG0mRWctURgrQLBNzv6qjscawnc5onxJVEi+KcqTijiFFHcGKlfAic9DG1u+Rg1zn8XOW8Iayh
Ea1gXwxFnxzRzTaH2iTOxdgGKLo8JfJNo6T3KFTYnRYUdDwGfRF3PFJgPX7EUw/DlSYSZN+a5cYQ
JPzC857fJB5iVA7N1fMYkTuwcY08V3iHQ7qLJmFu3S5R74rvx3moOSXn7KNNmxDmsWTTpVOF+W4g
KHjX0vK8JYFSxaUPyqHIZyPXiuUX/P7RR+C+JUUTXlFl3deB4gyOBrk5KuTbsWPR4audFQ97ZoqL
OgqHfbZG82fgJzwPEZvpgZ2ojRt2dchWQ6eGNWicKUO+qh2mHJboISuBbtTyMoQY4MGLv632NO20
QGlpCyrIY9LbraMnu/fU7aAxERztEPK4DKClMjhFaOEAN8XoEXTzd+Ov7UbxwKIg1uk2N1l66HgK
b+x8xXM02eMrFHK5awp8oSuH1wt7CeVl2YY5yoKkfi+K8k07NsBnynLiBVg7kmZ5s6xmxSDj+SjE
Bytu0fc+FPgYMNKXPM6LH/gFahIqa6SaeBy8LvzTcfqPKtSemor//dqK9lN/2uFHc/NR/Rh+/aHz
db417YKNKR2H//XHt9WP5lxY9tMXuxpUarmnsGR5+DFM5fh/ysPOP/n/+82/ms6elvbH//wfCJrr
8fzbVNbUP5egYeH9v/1M/1GddvWxfhTpMH785z/6szktDP4lHJ8KZ9t3EPiEDmbNP5vTPPkvL0Kp
GXj0ZEonOPuT/2pO8/1/Qfza/CPPlz7VwvwNfzWnefa/fBlSnUy9eCS90PP+SXPaz3bkgN5Xqh0p
pg1BI4Vn/5pLUaeg+uOInLPBPQHXNyfFD6dFDgJAaJEy6lf+jZeZ7J9Fdf913fMfH0hB4fuv3RtZ
CnRoEnvdDxJeyibUbc8xrj26ppS/yZCUP1kO/7wUQlA6MsPQC4kn+9mHW61pTrUiPhiNgeiyFNNz
xMFm766r3tSudfdvn/7dnw7of69F+9kX/dfVHEm9dShcwWV/vprpcHTl47zsOVWh7adplggHwEcE
CKTIGWNi1ignrmTz+N8v/DcvU0rfsQHOaLh0fs0AzAzYLUYfPskQ92E6SPtzktWyy/LV2WGGaX7j
Pf6760WSkrrQFuB5/2GuLxdJYt607qu0POdC5Rjrtqpf9b1k8ov2IEzj75z8PxtTA95W27fpGAS1
cbhr/7Dl/pt/2Oo9kLw+MHs/PDtG2zE9dnn+u1iKc/zE/7O2/3GVAH8CjL8nJXzRL8ZtYpqtupbA
Oxx4iHgX52L0vIUO2eDctH+T1vR3FxMRLZhcKPL/434ZU4dDplTz3k7a7CDT+Yty2atE5r799/vj
b967wLOponY5MGFy/SV0oxV5XWeMKnsrCm6L1u8B1KL5NzfF317E888ris/t/2soF/daEIbDiBpU
eN+EByGq1iT8zQP9d2+Zh1fIt1mvqAz/JUNCpAnlerjE93S86kO7rsAzUXMqVfa7CqhzotC/3Qnu
+VHipiMGT1ImzGL188Ms3cWA8JXllb2jNvo3Bvtffrnw7fOaTw857ZWU9P6aUGqAe1BtVcU+penC
26yZnfQPQubOeE8u1pAd59FtGTbWBFhOAyO1z0gIkvnhv98Xv+wA5z/DpdGTnl/BK+So8fNrtDhp
hSuQzH60TbG+EmPShZs0c4cGrVQRtsegTsX7jNZK/rNb/48rsyCDmvBGQLH9slT66yLKfp3KfZKF
5WEB9dwvOaaQnpvr6Z+/SJYN9l/EYci+z5/Fvy0cXop3s45s9PUpqmdLDf03lvLpQifeSux+NT0U
XTj9pjf0797Z8yNN5LoQLnvPzxdNcteGku5x8GYOJ78pGMcXDZlEkNKIrHIGrELLpRvx4x++WBeR
SWQj4Qz5PNnef7muazd1YbcVOUZqfLRkQJhQWtdvQ2m6gxmm5q52S+/lv1/0lydf+K4jbNf2JZ4S
x2aW+PminnG9oI6cat8tTnhvxtCUW2EyoX/z1Pzy8P95HeYf6UU8+QxBP18nzRIqknGL4KVXybVf
aO+udQP/PlX46//7S/r184t8IX28RaHHe8kdet4Bf7ppkESj10JoNMbje/abkh6GgV+2UKTyHj4J
thk+Lxzh0S9Lspg8PJrC9Q56TP1gZy9rfanTws62pjy75HJYcuj6vuIoHTS5W2zLOjREdMFH1xvj
oAih/s9iWBMelrKgpctgM+cqevVG37NinQ6EfXH2b85Okgi1UeWjb8Y83AVvDcz0ZYmqQsUinGdA
JjFgJhA6I9ZWjEHcWnV1zA12sJguanE5rf3gX5fuauHydSvwNC8TEKqWNC8BHEa2yVo3fcAVKF+L
gQYfSDDvxslH/xs6n+C7re36vrTyCZRzGIO3rPDVCBQi4EY4ExNgwk+x35ohw0OEKhhTW+JNwzGY
J7IoaSeVUWwruO/zi45uUtuVQZwvhbldicoQ+wC7XsvJ8axVp3m+OQqVo0kWzpgNW89BnnMEY4OE
sYooeCo1ht/dHHazxEeqeP8Z32fvWP9B9waRtXwVIAWvaSnoJV1qpyo3UVWgifaU213mrO3naIXR
H2M5TU2LkFmN2SYwqn5VWTJUuD3s8r4LZEugFc7AK+Wj4CXqw1+TYzJKJTZdeEb+ehzP4B6WLqdj
4XeAnAw6DYYGEwxPSUGUcp2FDrEBC6mym5JqHgEZLPP5iL0utEHgRhpDBPoOBpSqvAiUBQDT0VNS
7E0Ztt+Tyl9v/Wy1sSkvvYBjLtryugU6EHcQaoYkQKx/MZFfzXiasrWeWfoNRJVZ+ro+0vfgfF8z
2QwwP3BR8+KKd9fJDKBVGnIIV3wewXbUNVmCarT6dsuxHlkzCgUYxcJHbw2IqA1i7VBgMZTpKB50
UfS4OZBtf0Y6x3hUJiGcQ6qL8S0JsoYU0ka1+V2f2/NV55WRdRAI+mTs+nP1xtTniEODOXjYVw2b
2LFU2NGhkNKq3nhy4C+chemBLLHxnemAJDhUYgzXCwBv1Jjjiqe3KSTVln3TWTaOHOJ147zqpm9w
PA6MLpBvHSO8d69a6abBvnWmwonrabLv+XNyDGb2QEVpkkzC4q7tHEQDckWY1ndtq6B02/bsuZTc
n7VDTaUrxfKOJqTFiKyCediRZD0OpyJZRtIjsw6FloXr72AjP6CuxfGHZqfytqr2okQCdQFdz73v
Ugev7lHZJR6xDB7pJJIu+l3BmHqFWv9sXW8mTIwEcZRE8kU+2EQ92PVl4izccusUoaFem3y0gIwi
w5oi0gA2AIErwDgOAb2xpqh3NhzQu+isrFcJ470n/Ir8Wxzu8eK1KDJXe1Rf+x5Oa1t1pe/hFEPd
E3clQtcDwQtj/RR5zRRudVuM4c5bdWJjRwkds017BBibtAww3tRLsMa+SKcXB4OO/8X4bfCcZcrG
QyGK5bsVjb6Lq9cevYthXegEa8O5Ia5DZMPl3AW+jym8kW8J9Mh4oUhSVHETyP4Fl3hZbLU1mO9Z
4tcCaUwpUb8XYtaxFWBlRuo/4SQ3AJC3adlCwYTlur6QcmKd6s7GoejXbhoCPlGfDfNkK29v7KoZ
41p25aFfFivdYUpboCuk5al91KbTp9Gz5cSgdsVN4vpVu/eHcv3RdjU/5rmT/0zwnTPFYVNzH7SD
QP0WBGP6oaO0edBBBrPrIB7pN/iu0WYWsm4IQkBvv2xqT/YoUFuY2EMrU7hGlUSW3s0FvMOmxj0X
baSD53WztgHJQgPs2LEKZ6q0qbzWJdCra5dxQZfjxWj+uN+Gqttjpx+bC1VM2t26qCdAR1GdTAQN
Vom7c1MvuUMEUX4DYUZ8swT8WGfncMjdWhBZllneKNirRv/HZEsrOCnf5/YH4YmiHWkEklZnjvZ6
xwdCQWy21OfS6l5j4CjNJEE30Y36SOLVKI9OFxX+YWEK5gYhVvHJdri7tl47OY+yzN13KIq3KrAI
11aDvpSwYgjAKm5yn/iXLQly9bWlx+wrtMh3TgoGVWBi35KfR0RQhvxXrOU5RIP5AgysexANa8+2
Kal1pBg3bN/+AD8w/CZwHkEeos+UxQC/xqBApg8epKtyQZ1zIMx7AhOu9GUCr3+aGMZYFZrd5Ecf
ZBfdDn4V7eqq+l5buHNwKiGQs8bv/jSspBUUn24Y7NnBjiILH8tuaki4sV8XhMypXbzCDB+91n3w
VdPEdnduQA3z/BprKxVQK2aasCRHyl3IfLC6U5f2y9VyFh83Gc/VwhYXB75VI7oeLz2E6ryE4BBJ
t4lLXfWnHjXxsxjHdOuR9eGfkzWIwUs26HKbuNXZBBmKkLMPcGog2Bkuc/pXN1Ot9la70vXTV+lt
WgX6ZMi6Gkh6ZtWjNOzswbN9HnhkoN0P4lja73KopnmXo0R46m3dXVbBEm6GirNdfD6HHQbpwOv6
kf9tWBuCQVKbe2wDr+o+ErozPniVYIrNouUpw0sHgNoCROW8kMOkjX1wojq/9Tq1PnuD807QSnAS
lBTdwsRlKgb3yF5Vq+CHnDosbzvoSotpylS0ZIyj972TFcCFU02J/dRHQ+rlvCEy+mL0QuAM2onF
f5ATFtBCj19WC9kg/pDHMbQRsQ2z+0DBoI9aN1m6C6kFhEVmxCfJN3KrgIR3NiA36L29XWe2pBr1
1hQLB9vOru/t/mvCIJuT8DMkSxwWM/KxVff2zi+o94pr/s/aisS472IQlE+7NJ1tJOQWsSCEkGwa
M9yF0iGxBN/HjSVX8TUHzjbPY7UYscsoD4Twm5oyh/bslh84lebLZV5/NH4w7RpjjdcJ5/+tbir/
RSs7+15mi/9j0OGI36tgqpjS5nl2pHc/h4Ah50eE2y23pbkkGqmtSYsR7ltr6+kiMp79SX/j+0wc
wL2L/+RxGZcjs1G5cyzH+rRgg09NlHRnF91rSgD+i+efzUnTSO+YrcymMAqTQEIp7I0p6oscjX8c
UP1530FXrVh3EXwYFVWwweGnnnEi0/9YoZrO3V0xButuCPJh204WuPpk3OWpiDw8rbVQO+EhbMgQ
ace2kyLm9nx8QS0+KMdGc1EYiqRlZo6Rvd6GFh6KDRKL4LLzG0rIVSLljyFdavbQxqIAt6Vx+8Og
Z9Nnx67ZKc+2NxIGZ79ITRSZsctt5oq9SXyEvG7mkkNQlYjBe5ROGIQB8pnkcH37MwG0a8Uj6xBn
1KFK2+pJRttiIuoobgfb/ep5iYyjdH5OJlk8tg3V1xvVRstlZyPujRKbmAaT1G8CmcfTGCEMCXMc
hUsxy7t8qsUT4Z7Zg527OLA4yKM1yEYHuzuj7W22Qm7A3XBTVaEpTh572Sag0/6SvLP0gLLDbOWK
XnAmm4q8mZFHbskd/2hBNxWo7nah1kvMa073MxZcdE3DwLAywqAMwTl/pF44eVRTfWmrYbhlAuxj
v6qGOGl9tDxJRZQGk7U1UN5d+nc5Vs1nrx1mQeJKds7qkSUkX9vNb9nahJtw0Uu7q0p28/26uuoW
lHVF9C+IttlEue79jdssrBoMeJeGTwkpipNaMRNgy3O0BPtRA5pu+rqEgjGrm5KFJa1khbwzKQcK
YiDuc59p/Iinwv9WOY3OrioMieJCEPTUXRMeNI44FVDvnEQVyhXxxdQwrjg1KUfcS8Mu7BqGj7Bg
q8say3nyUgtNdshUy+mLxN+48LLVxKFjr9V+zTqP31f57nLm03Dg8hoIGcvHW4R0DYNrJfGXm6ib
Ljo5oC6Lwj59wmTbTPcdPWzk7Fg/MLz7mK4gdMQQ2fEw+dZeiKbiz1Djl4gB5wfxURPuDDI5Hs6c
y66heeTWePnbhHgIQVxxm1lTF8ssddicmclIMaKzKDYoKifkxy06O9yjE0JBNmScs0xbm0VF89ta
kLSxtQdRH2azFPuZTbaMl76vNzpEjFh1nF7rzLK2OL1ZaCVwB/IH4sJS57pe8xdlKe8yVQkWRpHv
JEPPZZm2wXVgk42vrXp6lFZK7o1HAAkutSqF0SPMRhd9jURb0nY0llk23LXl0p6yySt2PDzuXV/1
mPJlKztv39sKH1kk+b43yBt/Ripl+f1RW4x0a67sFZeWUnccp2DkcG9uAGe6I0L1hWxKU9I4jma8
x71/EMHifIPvX559UaQcSVyORr6FoB7FynIlWJ+CLShQu+cdeIYDsDu0I06IXg3mAc08sTbehnx0
sqNV6UWcHlu/vmAkDA6i7zBLNn6jDjJPT30efnNXAm5GN7r26qVyN3Opz1FTRI8dg8x6qZd2/EIm
jr4Jk9C+S3EYoOotCG1Z569y7qrb1vGr275r5u/cWc/gbBiiEDE3m6AN0hOpWfKy6sQhtFP9AGtx
EZiMGISlUby3qOnsC6dWC8lazRveiPO+iYHRKUMBt+A4630SAC5tXLHaV7kKI87aWB48FsW4riv3
heEhexrLCQ1LL8HSN8SJqHaX90lpDtEwqyci0yJSyRatkP8nBXcsY/07OyMy7npstyFrKZNUxYCB
r2NTOup2tuvkIuxl92razk7jnDThL1aJQ2hj0FHFMHzJIwJpfUKURaBQFFSB3LUO3HoqMP1IXVhf
nHohK6sg1SSLdVX1WzPZrx5fP5aN7OfYlPpjGZwv4EveXhWIx2gazlGZ+3qb1b1TbAxzJCbH8pRp
bBkNJnNmyyaYu43NaRslemU/WWNnfhAfmB1V1b4M/oThLbQSvKd2S9QIMWVkAtXMHD/aqGdhFyny
DBwoczt/sfsefaLfJntQ4PoNl5j3MqpIUCZEyO6OrurwazAvCZ6Gs/tis45n/Ujb+8teaRuHZVBX
NmZg1uRtmDU/iA7MNq2jrGs8tWF1KbWy7rvyfGYgb2t5Q657jjJniLhJiG3QB1C1utpVZvG/ZLSd
cJxgunu3Q+Vt82opf7h0cl8T0LA8G1/bj8Jpz0kGFq6Wxh8J7yM2rMTe6jb6YFsOYu01r0M8zDnO
y3YU+OJpVt2n6Yp6P6hdqPYpxNfR5qu1bWsLw0u0pgHDJ28HEpNhXHoCiqim3VUpn35cZXZ4lQts
n3vPX4WL8FMjfqcNcXyeQsWoPzetvByGQL54aYF+Op06qVmxw6nfDZPt83mqua63eg2662Duydri
BinNNior0sDwjlmbFm8Adq9myj4m8jiJriKi4o7OO3LOBKEjNsOT4+TbijwdvTXOan/LBhb1bTS3
ksh0A4ayKXG7POWRXTKEtrY7bQkNQakqDVKQHauHcnYBBtAHM+clYR8Dtv44aLVbxWEYOJ9WePY2
rMPoIJYcgk6S+5mk+FyL0s439azzgfmO+WvbdV5zAE8ozn6sczpeGQTtZwJ/C4qmqxJPJGDTdQNJ
esppYZ7iPA9Y1UOaYe4isRbOlhgc587SUY6LCR8/suWu5yjBLDePp2hWqFzw1IDQgfRyGnRzDic0
YXmoMPFYYILtKLjqdc66t3jT+gpaQxv2YIYRr62YsEPQuK6JCUt93lft4w1hA18PDSGFyP6sOWVy
72ljzXOzphAfU+2clUAlqTvekpDRPSzcJjxaOF57b1H1hakmZ9itSIYmpkfHPzUoUyNAqGC6V2xV
xPLzzrZbj6V2xucXlAUzaBlYVx3pjfku6MmM2fRp0z+V5YADUc4WMFWAteardgBuiXHJOHiA+2nw
bFHS64Z8qb21c5tNs2lzViQyl9AUdhlQxbbwKcphxNLVeyamjgV01pWOZz35n6JV/msXedishjbC
O+WUPvpuaTWTHwthL9ceemQ6FAbR3QZrgCkc15X6ym+Un+QeM2omuCbffHcMPwcxr2fhaT3vhYWv
M84lErTDEhUpB79lkN6mhnOkIzRzu3bXSANiq2yQN/xGiLj30RSI1wVDMuVl0rL9o+zqnhlxsWS+
jYiwWlgkp4UQpM4ZzwgYqAbxEkrvgLX0raKfN4yt/83ceSxJrmRJ9otQYuDAZhbOaXCSGRtIZEQG
AIOBGIiBfH0fr2qRmS6RXnSvZlPySl6+TM9wkGt6VY9G8QSmILZgzuq27lCrKQmKNi1TEbc9feIc
1To71sdq0CmEBWbFxwyDpnsMAFQt4Gmyau8nREzWy6SbYWXXVhE+kJGhFovy9lkB36zZSMU6v/mk
nAyUniLa/RGGuf/K3zl+zqO5YMRy3BQEZh637QkODn+tiM/IizNsCu+MY7nAw1f03i+hM071kYic
T+EvEUS7EMPbpluE9WxPUVSsavIUy9qQPezvW9xF1drmKf/c2bquNp3jifQLyEma3CWBI8arNgVH
fMTogZRSRULpJmG3AaL8FPuXaJC2u5agJtAhbUuR6i9sF5N3VjdAavxS3PleBkJiaXoLLC1jqgV/
XuTS78hcJxM0g4e0CFKVn+MOgz0vzTCMx3qLiRm/MplYtojkwAt+rsF68cPaSg917SviAaZR9bwe
4fDUDxFv43FFeDHlON0UnNkdUaGtKHY6WDvjpRAgSTHpryqX4R4OEo6yTdMKFwJxDV/pXbgVCW4I
aanep4U24XqIJ5Vs2Bh29jpA1WuIOojIbIpCD4zcPK2xFPe2iFatVHD0OirxbKyKt/wIKNpQJuey
YH7dJlql0y/TaBtqXV9EEt2Rs+Ymm0L0acei22iLiGuGEqxXAyLP80ywz9zRrd97T44MIETCc65/
WTnHDFhIhr0OIumZvfugtrqxm/qTF8ngnp2irr+NjU0SWSXnoDaPVFltEIT9dud2OITXU8NYuy+C
LoJP0xZu+o540CbwvaKSabeeYxKFriAI5nPwAQBQsMZHJzCp/lt4XWPt6faq/G0zlW78G7A/e9RC
2x0DFlArvMD8jbJTUMnhXUr0kbXl4WRjfhqSfGNZsi/P1kwG+GTKxANOHN6OW6w5Sm7oKE2iHvHK
915cv1G3HzZJ9N744qnx2qBeAS0mqZuoZHp35rb3zqOBt7hP7IkUtkdNpOGploUny3encJsbE0I5
M3EQPAxFnT6h+uY8j7Ops6ydaBLIh34apTHX1DBWeBFrHKUGP+X4K6kskV4833jDg4eoUOyDMLFm
MBkeRrMG6O0nXFSM1VxKIkAzwyCw9VIZ/siRnQ7A4c6NxY5Jgpq7aTCBtzFcJ+JE77MOH3UADoL3
f8GMPdoBy3DRS4jQtVtF1hY1O6/WKkmn8tD0VEOSiCyb6jDisPth7s49XjL4Ux/zEabNR16l0NfS
xhbTBltHVW8La+pBeOuC8/xalKGrvp00UTOTzozTHxHTugW/M4h/lmERtmZ9nj1HC/PTJrLnZeYk
MbbtOnN1k/3F+HPLl9Ru9xwnGbBRWMegE72iBrJS19bzkoKH2tdVYCYoKGnY7cF+kOPS4dRL4nkC
BAaufpkfg7EvNkAJKK3obOKfq04s7kPpNd4zcbQQYp0oh+84xV10XlicwW4hY/jQuGbkBUyq59nj
NPzpOxn9g3O2pD+uwD678ou0sZ5INAVPBKog68x9F8e/Z5cs0kPFDgiMsKODE45VvZxjL2zSg5k5
RF4GkNzFTlEMEO9d0n/E9GeoIRhglYz8e13k6nlKQ2PvOncWPXNlm73FN02I03RPJEUmwzciGUfw
pQUTvJ9aFJJdYpNQuUuyIeUsz5VmAFQvxBqzavG9dcfVfb90SXvHIFZyVu4wxpOuqKJin4s5GC+Q
sXnFYxWib8fNLeA9KWfZrZ1ojp8RZ1nuSS2TL2aX4VzWvF1XS6TSmWxUm5ndlHrZc6pjXs1xJRgg
6ZhHHteWR+nWwni6rXRavOpO4s+cnKVlShkEptEJuA9yjo34XGA6+25AhoM5zYibr328WXm98YLE
qs48UwvnjmMxOxGBVttzo9vuzu+n8kfAMMigfMW+4rLEwrxrHWHKTcfq1z4Ws1Rq5w9NSeqH8HRD
z4bISnNoFsVHDZo0XPyLW0mmftmbcLovLAH5YaqpWNqFea7r52qw4W61JCzYfsyJO6zreGyhRDpV
+qusolv4u2RHTVY7tM25rkrO2WAwiewXjl9AM6HehiqAzpcf8bQ09qbVVfxRwkW1tqLoQfGRKxRc
f1HmloqbLsnHu9QOSKVwN2Ti3Bc9Ihs25+Cvvwgfky3/X24S0Q4wP3oQHCuXvDW8nSwsT/3MxnTj
Cnf645WLPLPGK9igdYU4QwxuuOXHSf8WUM44QRuEa+bCMXu1BTfnXZyxtiZkUcyEQjzWNgkXbbC1
kQ7DTWx1yyHvVcAmH8bZTB55ia3tUIIyvWDBZ6TGHkM7L9Nwq1FlMtBCJMXdcr/gt5UrOdtBv59M
Sv0EwjKy/ygajtAd70SIoySSP5yxZP/L0gOdHbkHIYUFpyWAkqjltc6UFqcY7vF48hJOoMclChkP
UziT7TYlyBptO5z2cCW69ObGlOijoEKR+yYRAtqjT0IB5exFw87JGzt7ZaocBJEaq7+ic7AZZvgs
8TPrTJoVfuaJ0ggtAZz6KSMy7fHTJeEAzYgyD3xjJormGrji5KGl+kzZu5rNLbF9tNcQIoo3A9gn
RGateciJX3Ro1AsPkGpJTyWL7j9znEI+qmO/RtHq+tsAhgxTbvOGjPg15+XY7LCWLgyjvHufHGJ1
ESRuRrcNzR1VsI9CN4tBvPAw5+3fuOODMnTGrYSR2v5NI4jz0g68jlxBRu0QLD5oLwj7yuKNtfj1
ppdF2YPMa0h02Elp/V3AaniHgo90VJV23hhKCn8DJ580ziT95NWrnbnY8LO+nUiXgocDeBJvAC2W
ePM2Kpw5ORCd8+aNyie7BCEvatTCyM6z7lBwvb2H7N6JV3eoSFs8HeBOeioKAtzVdlY852FIMJP2
LweKZA5rq90tY+Crz7EPkv7R1yK/QP1LmsvgRohti4udZqUtJ5/OKEj+R1VMdr/pC1cnR9147BD0
KGKzA9fuB8++bON76Cxm3CrH656iQsIdDBvVEAFRDd3lLBobl711ML4UtpjHfSZ63z+1lhclBwtz
YHwY9MhHZLwhS8f0hNt84ARNhMpexua+0LnkQ6cc5e+MIna4iYuR1C8bEhdGfzJAcx2syUZznf2o
JoBRhRei7m24D4ek0x+NLnBlrEsQbfZWwjHtfmEI6D6mzISwt7KOdb0Mb8yYZdBEUhLpfRFekS8L
394EdwYWp3fxA+7Zrd0BXKSjcAEZFcw1ki6jNF4ZPymHfW6QAo8kNMIAt72PBLR15xFOHJvl8I+O
POC7Pdb7cDVNJQh3ig/qz5S0Xn2oMPzE61k1g9zjoS/1yVEWuvhCBNU/LWnmiY/Ezjqb4g5/8Gck
u8QN114z6+4tXBxU4gtmn2liK0ki7i3MSiYRgrPpBNqdHAPI6jEsOYDZTl6O52yB+r0y8NOG3RAG
ujs2U+2Y01RwztuGw5KNh4B3minx2XjO38TnQbkZM7eA1WOULY9EZUdC30Qvv1w1shmFZuXjIZ6C
NjiPDGvfULhUu8m14iCidOuHjwORFv857MYRUAcZvWzFXqD4azBIuOwjOIidituf1kP5B4oYI8K0
ox71AY/KQAJ10i0cKEb0ADS2P57aqXWGp9Ex0292f5naRh7Yn1VnjEbDF5n30xWFZd1xS6nXbjLi
NfOD8SPsc4L4HL4Ya83Q/MHLJNVqdMOW3Lzvl4/GZR7YBJ4eWRCES5NtwgZ9YpUk7M5WuWNPP0Er
k3TPdxx2R5n6YFSqiYX4VXJg5xfWKuEd1dveB2MYgkPts3a9oHUyOGG20fmKm7n85cwW/2ixvcQT
3UbEDec8nzJ2Ea2GKFQoR8Kh4wceXObQkhHEYmETSnIjWgWwirXOCqo74qg75QZaexx34JnKgTaS
SBeL3mHnk8Peqn1PbUHGRL80TO1u01Fp06/BWtByEViOWzFT33osZuAY4UGkKQFfjmC86HJYBfEF
O3Vgb6gRUfaBoTn5hdLQMRUUlr1sA/yE34FfWixMR+I2VKYkMK2Lsst3Aa6uz6609fyQzTODs2VV
onVAP/p6PigSoMsZzktB9j3qGScssnlsSUnYp5fZccpbrj8k9byoxEOyH5v6nKKx3zL0xnuKId0C
ovLi6sy3L+O1laW8t4tk7L9zoJp0ytvMtKtJV0uzVnnclDhHiSetqxx9cE2l9+TCKNPgv3hyc/4D
xFaWZ6pSmHsrJ0/wyA/818dsMZJUfcU2c62cobkn8r5A5MV+SMeSLpS9seV4S/uMhQYp0UYs9GNB
NGnMqCnZiEjBQA8hEzBOD8V72M1M+a3qSO51krXmWrbSuabgYr5SfmivmCL8ZZV4hfqxPbwyN5Qq
St04+XxlUANmWjyq2LnHgYsQzcfK93kP6mGFJaCj7MS3gofJMAFuSI6PHwN6BFRlJqcneoWUv6rB
VKYo6y6MJZ99q1q5HHgeTFoFdz3LyzcuY1wxoxwJQlvppFPQAbB7VmhZbPG8MRVrrAI9OSvWoRyx
gWM9uHEPy72FK81Io/AMrjS8jF8Jp/+a/gfcEbeFaXefmaGfcIcVXGBOr/QuD7z5S/iO/xi6hftb
+4p9jbRoEVvFiKz3xTKBEUvT6hNJMzwW4zDN7wamw+cYUBkTIoIC2qx7j84hMYhNoxSVGBDRsvuq
0Rba4cDNtQHv6n9ZHnYbgqBLzpEzLYMvv5xr66GN3R4Ypo0X6uDJJABKK28kArfsdgp/FBaoxdSM
YbOTX0HYoNR3PBoIQpaWnZyGfCj0R9C5YBgERCkSmE0xjytZA/Bdl0XSES0kjs/2eLFEeD8VCa/x
tOMzgkmFx7cqa0wEFzYn4QICsbPMhibHlnvVM7pgjm/8awTkCahpHjLeYSpmyGiXPv9xuIUN+eHQ
halfwkPa4eqKrGNLuo3vuMuRZ4iZoyd5ahYHyfEbCGGJtHX1J5ZABsteTNNC6FwyKeNxN8eZ81CX
tvgBqNfHPFBnArRO2tVX3/MWngTLtPz4ZVG8WniYzUoi63/zOhuwU1gkGFa9N8Io7H2YTPgNetm+
DOQNsHx2fup+t56S+rLcJOifPJci/9KRBk9flllB7N6rQWipMs7/sB8lOTuMQz0d65QJeBUqg/Uq
i6eZ7Ois+w015fKqcT3BapSizl+dAcYVZI3MX/Zhk6XOF/YCM2xzBLrlnd8ROCzNJBxzkjpE9mQz
YtR6GSt8OTUwYwwrAySjKl8in04o1c+kBcsOoBd/D8RAQyq7hlgGAw82SoKmX/opR42Vk7faddYY
nHGodR5h263VgvlYIfCxgGNtkw1rXyDe41NIgvcmSEoi2oLA28WqFLtYAR53m0+4MFaO0wK2L+25
LI7UQWXdS8Qe8TrR8kWukFQzcOSOByH0ShUxQZnW2fVpGtebyA3xJFA679fwV1Tfch2FyL20LyJ6
QK6koAXcK1YssM65ptHNSTA/jTP6dIPki5KWrBTR9+QDqP1CV1WcivbNiKZ27hlwyEdJXmTll1zo
bziVrc3nsog8Z/l1VjkC4tou6qlJOJjV0bLxU0NO0ipU42wjjuzRpdS1TA+49OrqYqURqTr2CESc
Nyax4DDZQ49nkEkpIkrTBMKiNC+ORBqBq7TCweEgU6W8I4mI8tjbsaeT3tr0cHt9hgirqjFZ4MHq
vjJPy/7UuAuomFU3jcVIHc9UfTGKmHbXTr78rSfgKbuhWdgjTFwfL6XBKgK8c5hR7MEefYqlShXR
/SQOtyNmnfIcW1le4oQbR9T/wJvSx7ke2/FXTgfScJ0rpx4OmP1Uvq3GJcFmiu1XOPu5EP4vCVPg
p+MiLteAYZNpk9aOui0loVBh8sATCSOY12HLs8rS6qnhTpRrB0vtrYLZ9f0LyU75ztU7tXvAbd5f
iKU52IauNxgz566ar1Jx3jsmEvjUjr9jAC7bw1KzlnSlFYR8OWR+llMaeZvFJRqzzrA/Z+IGz2Lp
b5UNr48cZFh657khmNTUJP07RrYbLlQWrMM9bLbpIYHDjSpLMh4TWSTL4Y8/lGT0bdA1AV6KLKCM
UFNXd6rYekdkwdk3dYfFaW6B+omkePiIK6VElVg89ytB9pVbIT1PIO9U/IBRMlJS4Q3vVc3OodLR
tEYVX5qNFHi8dl5owl/wnbEoyBIzwE5TWuOhQweNOflx2zXbJMsAnVGXFyi6QXIrOrBNAOKSCS30
nxKqm9q1sGn6Y8/37sAaLYy8d0LXW/6w3NTtm2VPzCacbGbIpWEmxnsGeB3tvC4nhytMb6J1UZqo
W7szKiYxaw7f92Rlgb4oBB+x6d0g7E9lQpLyveMawFUdmnS2ftkw1Vht6IyLh60WbsYe9s/A/BWw
PS5oe+O+5cMu3hBbd4sbRRnTcU3DSc1RErVFl1bx2DjJnHPschFsaqexyveuWxDV141Ou09LstN7
KJqk7t7aGhvnJXbkTAQwbqZGsUHw8ug7bwH4gefLUK9thqcSTdkZPYLAAKCq6rEba3t4H1I6eiqi
Gp6Fiwbncr+gdqZN+7uvI1OUzBllRM2Z6ygKahYmEv9CxUVe/rKcnn6pDc8PqrEcJ2mGF65W2Dbr
RKiYbvAC1Ex555E0ULDqFPYdKxvmFIsPWqHZxLnVtkdZgNo5zSrEezE3TYugwNY9+q7zqM7fQ1sJ
6wj+wDKPC5FazCZg4DL7fhmpY8LP0S3D77ovbOfaCMh4G6hToV5uzm4M7QycKRtbVciln8/EytOi
OMPe6irn3sTKLBEmditpofKy0Ng3Hn1Bd0hibX1hwejfuNCYXs55ndHmMHY1/rqqjKlI4z3lUCAm
CtBCXQfQOaBegY6N2OFJHEvpQodrqPlSCWu+nJEL3wZUA4q8BN6+leAI86X6BpefKTjGrmKE2nMM
EYF50PAvzgPh7JCiMOa4lDYIx2eRn+wBqaXetE9GRsvmOZaAU/ujJIngVwe2Fk7ZwpDIa+6fQuEx
nM9RY+PiX3zTDo9GiMFB+PFLFfZvBmHkxiEsC9nMXyWlPpm740EUiP7kTSbjXhinHk1rsvBbpxsX
LoindkY5mY1JIZ87CrTKOcC22TRJzMyZaZ/tPQn6VPOsc9je8epM28DCM5uVM7jyacnYGma9oSBn
OwINCZ6SJMlku2IhGbndETuXPz3QhSV4sBs+W/zsBnkyHlq2IAtJfJ0iYqqq5MYau2jf1658A1DN
0hbwhXgc6Qv+yUmwDCtfjv5fXkLGY37U0Xu4VMlHfMP6rxrMvy9yiOL9JOylPZSOVXzYVHe8V5ZP
4VJXZYbwStnJmlKsmJer6f1JQbudbRIneQ2CpGIX/b9Is1/zLxaX9U//71n1/zeq/n/um7/Vc9/+
/dtfP5t//5X/X6baSaP996n2y2fd/dcQPL/8X3l2W4T/CFwCbW7AdtV1fbJ0/8qzkz3+h8DgFHIw
pl5I2OSd/jPP7jj/8AkmR+SwYxtrREw87D/z7Lb7j5hNOpGx8F8R+eh/kme3g382uv/f0Oa/yoXB
v4f/Ftei370a28FSR72QIwncLGVAY1n5UXmQc+BDLaz3vck65qM1XCl382C1VIs2xwU5flr7Ewad
1ZjO8scHDQkuqmz1lToOfJ80iJRg9RkiHyc2LvBqMw9GOVtyikLb/lczK/s1yPOapXmFpxwXo6ZY
Iy0nVdEpW6u7yWnDd9HQsy4KGQC9V+ZOSw1dNeGVgOI83PJFTYxNK6nBRq3teLHfGiC2O+UvGIgn
b5JfCekgkm9zAxzQHp0fwWagIH8xsvZaUJzZzfVXZZVAISeM92sdy/FKLpI9X1aN1aNFTx2tiAOb
pLgoqvJcQnm7FSz1HN1FUXUXW2btkV09nrQch/AmkkwJQYkwgSwfvc/RSCFeFgUWmA/mpgec+sOz
otXjDWeK/uBMDjgRbtDZzDrkdL8M71OkbbaSbsnRO9KQopAe0v7I29g0a2PVsD6VcagxIap/xSVd
/wHhRPHcGLT93kMBVcRyumCHjOER2WERaiK7fAKSxonQR2dWC6ZVvMky0Ieiy4Y74MLYs7EyMQCk
De6tvJS4ggRmhydgnj3z3cTnD/NzkxtkGRslmreFOKM6DO3OGNM8owfH0comhPKhh6W8Dqmy9lmS
Bx9MvZRhZb3k3Ur1cyYrC8a1+mBUGNciiRvS22l14SgIYYkSNWb8IMenOsUJRXEZtcC+KfInCKCs
8qLeDgrevtMtIxXZ9m4QZtp34wC4c/BeojC+OhmYGvx+BTbeOX4ogaBu0jjzwf3TRhOMUSfWaaD7
F7de8JKrMb5gbY0OeAe8txwsPk7xbvqUBPyuMfPFgzPeivrAWp16xsZL1LWgXqLoHNDQdNWIM29d
K+WX5s3CsrWxk43b6fKC0GZ9h9g0tpbnjTM2rxJV1nXxG6fCik9zz2Yb1nz0R2WcxVdDW+X3TVbm
e/w406bmgGNwHTUJ+ZIBy15InUUw8FabF8C7UML5upzYou+7bPGHLdrPjj19DT/0EsbffjfVxyH0
KHYydG1S8jMBz2e3qOP3rLuQsScTiaa7PMrYUF0tWLGrPb4X3Pqxz46mVPQTQIL6gA+X/hIDvQJk
LcQ9upb1jLLgspWFXpQqX2/doSnegeTrl6UIGVqyfAA7VqXgwKY6rp5aWsAeFxhJz9bciM+IK7nH
XSO6jWo1i9JGxaeELeqlLGGmjSVhuLIWwT0RQ38401DQH8p4GkG5sVZeWPy81mMTbIq5QRIih3Y7
+pIoQ+JVN9cIyb8I30U1bvJ+DK/O3I1XWG/uuuqxCt2i2Y9zpPBJ52PcfNplePOP1V7NgOTEXGJd
gTkbQezIn+7d9cpzPm1TB29QjhPcmN7yRP2XtfXJe21oy7gZi2qaeaI4S8EcF1gXU7t90ElotrfN
0s3d6f9mMzHy841aRG92+Sc6A8xu9FiOG4DX5zwV0XPke3rHXgxuXk4/Udd0tKJOgDhJ20WA6UHR
nxdHjn/nSSblMzvv8OiW7vISDWX0iuPwVYfhNpb9eUHSNQt9T6INm002ThZvfP6UfkLxHdhsrVQG
4wRfT0iTTY9oB+0Xb2RgfWPjeUjKOXsm8TQWq86ps78j5W3LBlc0ulPi4EoowtF+CvsOd2PlMvGP
3rkxIIadofc2VEzqnUlp5paYcx4rh+hR14ThHpd4/heWiXkgXNZckTWdw2Q78y/Z4xrLA+M0Lxho
YgJsJX1lEkgv5SL6RiGdneWf2N6MZSTmm3rVjNpmzQqbbk2nbnakLbs65i3vW5wUuvmLE+D3MoXh
y0DhLM3VrPSP0o7gm6sE+xTbZfEC16g9mhDeOQTfepslIgdxCKiyBfn24JECw0NF2h8EfQrgrBqn
F6GSHL5hOnzScdDsKt5Yd0VKzbijO27yEdr6pbJt8eRqfKqEQE7KACp08vouxw/3jJhtr0BJtfcu
rWh7FDNs7TRWLT9V45gLgX6evH3iNlt9i+46nqWvmqLOHDnUWscDc/IipP2J1zU+VlAI905jvN8Z
h5NXcFHdKVVcaKzbRPSSFcX4kAGCPTLS9nj4BmvPk1fs2r4Qd/SHQmfGpEKECM391krcgWJlIbg3
UKcPQ+PPh1tciITRdCs7jPJ328NVanSrn5Hr/C8P8JvhfsudlxIy9cbWFtLz7XRycRfjXYUul7/G
68IYHnVc3yGv9JsBW+0GWKz5XU+utSd/4nyEVMcR7B1zb0Xdh/eLX1Kyx6pQ71ZD4c/3tSBrXBSw
afCMqA7snOftkpK1TO/563rBpy5aNWxhUBUHGs2zB4pG1N++xtTPyiJE/yYCGK56HlJ6PXoBLytJ
PvmJkoL4zGqFTyzB/Y/z0j7YmS1O0dg6R9dq1fPYTO4VdJx3Yg8ZksuY6f31aCjaF3E/U6PtZva+
oSswXwccIZ4EMc4/nWnnJ3cMuVJnOdS4yY1lP+Kg8P1Vk0fZm2TpegJCg45jkpseSFxtPXklj3tW
VM0Gp296095bV26UTpyTlVEqLolwngcZIc+UCQuYSbn8XLqgfQjlrM0q9Ovk3q/67CS7tv9DhfNy
VANDDOcc9bfyBPsJCH7vaTd62Cy95E4PRbtZ/Dh/gmJR/OAyl+QYABvNa6e1htPgAGaFwbd8qwnY
3XlB/qrlWs+hx2o5TrB+ELyxM896S0sZfmUajW3V0nn82WJF34bWDFCHyotji8HinnJG69T3RfA4
kYRk6V8SYPLSqLloAjwHFta4Tga8XPa2pgTybA86PiqmN4IsfUN0KzN7Ehfu1hRuRMOjk/3pGpo5
V6wm8W9HpTg35Sx/Z7zfWC6XpfuW4RHYYw+pt3U6p1elwuQQKvbW6PfudbLj7thnpgP8eyPFxujD
kD1ROrhwgob71/etDXwPlO0yk/PLkFT6NMdxdHFbe3pqqGFngQWXLOErP/tt5ty73TxRGcB2ZuaN
84iyyLM1gSo1o4KTyZXFYJ86f8F8UXntuG/aKHy2qU96K2NV7GjB5aIml9MBUY2sfDupiTc3Vedq
kzQezUX0otCWivGdybn7yFRiNv1SpKdpYF5bOZXhNdLV0dEj8wDQawg/MogKL0vd988dp+aDG1T9
F8WljImeoj14lha3uHI/F1+rXeSH40pH43ZBkwUXyTPd0i5Edwl+79nru/Eg8MedMkAGKOqhO+36
2CIKg5p4xIAyXie0K70m3EYlED//rQccZUugA573lAn5rWbbPBZWkvymxSKmXdiLrng26BIpliK5
1LwN7y2rt4kYJt5DHrT4t3OZU2mJDxRjUehEyXPhENy3F4KFa0ZEd5/OHuKrXkKfSI2Vw+tz9BDu
sYBxGKf2K9+hMwk8F4bRutdDcqTGcrxj51M/NAYYOscKsZkCbV9jXHf4y6j9NvxvMnN+CJw7AzF3
pwXjGH5z1yVcTgBtU4/wAGH4VQf2+/6Fc9+t9qtySW2mRbqFzZf/soox27m0vz2QK0/A7ylzWOaB
oo+A+OU2YFXKhtp15zcDzPBsxTwiOParEXPuHG8CqVLyC7I+uzJV2MgcnvbK0EzbIMO/LY2jd1nh
11viOLxPemZUa5sVtk2x5Ojf4+P31lVdOgfJJu5RtJD/1k2Ou82OUqLuLoBVBcL1gxROvfaWXG7j
OJBX3P3xrrMB/w+lA4U/iep7xAl1rCvB75AvUCNM6HOn64HmpRwrLU9Ya/r2iyBhb8m2F0lxkVsH
3P2FYmWxjwi2nCjFib117QVXxFhYo4s//fHbJsFC6vQvTSIOdTaaB0QLWLYsanBMsYLfpoUf7Fqo
As0mt8riJMYu+OOi/ODrcADg+txcL30vx+8punkg8cw90nSv1kp68d9wyLt9PwzB24Tr8OLCE9zA
vK6+aHQtnhIsVPeEWPi+hacuQYtlFU+KgpLMK39XJnb6qqy0/2vSOn3kPYCzb1y6K5Wy3R+SCd6J
u8L/URPYEaCHy6O2I/2lcCOR+oB+sRFhkLDSEV74FncW+/yUfSyZaXYpt0Vjh4TNj5iui+qO+jJy
KqlFd53VddU9ZgdON6PF/Ydzqlp3S5zu6DEd8R+NoAdY7wRfBnDwb99NWzKxgb81HcaSuYys62z3
5k6m9GWEnWLNTXaPRjWPWNoQ4Mdei4EbUAATQAe/jQqcVR90VPObV+1E21FsgFXQLoeV0I9owpD1
8mrxAoVKXRUj1YJN9h35XOArvrR8hccuRqtq8MG6Vt3vVN2Xr+xLx+MQJ/FrUjsU5NiS9lMqFnCW
N9EcUA1pMo59vT/8cGydgMEDnrv3irz65te2mBPx8a1wNCTnJLQJBNlpLS7O4t9OjOQhceFjrre7
gAQJrHvAfGX/Rv969CcdLNmeYcPizPPn6UwtDQJ20UgXW4jbVbQ9peMTZhNEslZYzTauQqSFFO4s
+aHMucONbdNhw9m6Flb4M3tDcMVuMJ1wlUfnXlvFqcnAzHIaGh8UnoBPDfdzA81rlzZRe3YCCaZc
z5rnJgAWdnPK3fhLB2218cx9n5f6MDiB/nT8IdyRpAQkwgns1ngWb5el9j/4s91hlYF+wBzgJK9x
TUtlsHjhFSMdcxwa4K5Dz7hntd732Ohi7x6OB/vVFs7IUgv7dYmqdj+xNobgMnTPgbTEBdvthBm8
lnpt5VN8HZ22Ojkh7mAPe75i9Ic+A42Jq0XJo8/BduW3E/cRNsMP8vP4kZeOFrDWMe5LEnfdUaRl
8QzhxNtonz7i1rfNbmFn9OaShP+hW477Lw3p4x4BYsBZ4haF/fwxevgHcdXx8LC6pjwHdik30a0j
jvSUurB7khAJbtdWvMT+WZhygYATh5+TWCKzHpoZWZrIT3F2+Ch7bxLDLs5j942jPyUYeWodJjG9
sG9YnqNKe9BkBhpkTaWvVYHXIfDHgRCiZJ97Oy0dTbzMbPRJuzKGmHWKL+kOh/Uw8q9n8iWy/f0f
3J1Xj+vomp3/iuFrc8AcLmxgKJLKuVQl1Q1RkTln/no/aveMjxvHZ3x8ZwMbDXT33ruqJOr73rDW
swwNUIOrovF5hExg2ZUI4l1OG4xXeau19ggf2mGik9+7xr+Sj0sdVEnTPosKtlqAu7m90VSv+LDh
dBNyoyGZqYX2T6S7MH8aRnIDSA4fVhml0Gv1TjhDUxH2RdGUb70iNT+xkKvfYfL8pqu+wQtViL4n
5sPkTljLFiK2AsbagBuncgLonlubUSKyay4ysp3jP35uTMTlNtOnnMABK13hchL2IIVwSwcMg7iI
UWZOcqG/s4XxkQXg2BvCJrGzvs6WBRtIDzh7cWgrPV3GcdftQcmmh57ZNTkGg/jMs6cvZjBRqQ0j
pYENtClW5alhNYmcKDMbTmxd2vSaUhQQusPs2ipJ8AiTot0QENA7fCLyS9ob1reB6YJtIzrTHaYW
Fnt1GUafRgSeBNk6EdIsnWTKAr83jmzu5GWS0WBylVYuUeBvwVPAB103/TTlYYU3x+dFKPBVeuPU
+xidQ1HZlRPnwUrMqfvJ30BOMz6POY8K1Vy3nYE2WB6V6rsLMzD8eD4HtgPq0HGLDEa8mscmcAQJ
ojBSqFrAu+uL1iqjIUSSJIyXiMgfpm6RwlvtC5hHYgCUdp0QLA8JGE+DGlM7InCT2MMxIeGmrYP6
bvC6SIyzOtZUfhcqTACVTLfNMoIERwytnm0AJki/ZZSkbwMk8UWBRsh0oyARWgjOfvOjG6xUbdrV
ak9CinlSuiaSHAKUuq1VJop8ZzSICEo3gYpOsTzwUyS6YVeMb/kGx1A5xFLVYOesIiTK4BbXU1RD
qZ85X6lfKr8/YaDiQah76UWhofWavNdvgc/WUWIFtNWkJNuUFJDkmYcUriV3yqGssDJZkSr05B1H
Wu/laM1lWy2K4U1m3DzbyN+nFAm0ES3zyte4tAaFHEyCr1DAMXHr3U5vsDsnsryTAymFZ4LZw83Q
qp6THjpRpw/NN2R2BlmxOaNERvb5iyxQJ0tb0l8gaYgL7KHdsdcsLnryBUwY1LpE3K6UsY9u++5l
YMezlPs6PGSDlYKd0SNemsQKF9ZEqmYpqf15DKued7qoCC+Xu9yL+wYqSNWP7bkNZj212TzN6MIs
hNhWVI9LFmyiUwjATTaaOQ+QBphdNpDymeUFiKZtzeQGxndRYLT0eTYCyZivbItbtAFRiPQsF4Tf
pi6so9h24i9B1ET0ymL7nSXMn31FmDDukalp8+0wmRFL84A/UFlj3i9QVTZgbYjRmd/NMSxPGXpb
G6if8D0w33UbaPERTW05cugP6QVBpv6YIwGrTuGHD+zyRPaCHfiOAcbsFd6jR8XocrI54ElsISDF
WkhE+GyDsmR6WKXSCXLb07nZZcpmTsPuNTZaZcl70Dt+iGBfxPqJnAp+EUoAnRC/rIXQb4OFfV6F
pbZSQiA9XBLTJ00f45iwTLMTbrLki9hIlcMAfcT7rBg0tz5YLpvoL9VTO0gO05CMN11lgBJE0nAM
NAP3gMpUJlGiX+xG3qy3L93OJF6nsGir9KXSS5tAoMHJ4ne5jaJvi9zINfQ8c09aYcBcQKQXSboq
A4HuA4mLaXCfvsv4uUTHV5vSdOHUA2uf8KAk2mtV6xoznrbMb43cjwTWGLhMR6HKQGxl6lMY0FTr
Kah4KaR61B81mgjOAD8Vj1yVMZ5e8H47yjSEeqwtBzs3G8WZg3hYj/j3dp1khms6ODlhCY4+hPe2
IiAs5m9ABoI/WCPKAAmiCOXHZiKdwoYgJXsrBClVHmSM1itVOb3HoRa910YwXw2Cp67dhF8b47e0
mypdwGcGtW3qRNB2MaFhtmiNAHoSOUIcNEEt6sIxJOxQN7oXxBIGCCsikJtnjqbU1UDrCQqeNrJZ
t7jrcQ2SzNRi6ScABJ2oDH8gAyvgl8IJeX2+sqLE+o6ltDwoEXItyrliPQRQ6xD1wGvx+27D4KA4
FAhQXyUzsaRFrLbWSmtgwht5n76WkZzfQtTBx7GcuRExyVuejlyLSXsnSB8mUvCVqlgEUGIyvhMQ
E7utHDc4Nf6w2+USzlCJmCA0gfFV51ZwNENtrlkZdwdaAhSIQYeiXVbhJAyZRiNEMEMIZmgPxCH7
SDURjcjMOMuW61j1WOhkm57s+DMVMU6EMAl2uhnRwTYGWdczduALsdgS03O5KADXoGgHwlWCLqp0
WTsECv48gtTEfnBMq8k/qBewpLcDuaROKvXmSyriA1qZOjnTcy0IiHfjQlphQNNF1hxaVC2U1mpe
J8MYduwXWVYIjZqyjNGQkN2bfECHXw9qkS4TmnCSUSQO3HXJ+UqlVypIxLNR5BLX/ab3WinE/lDH
ivSBB7Z7HRkNOMpoKNuwy4svBImdJyN1R1feZcRuA2zDVK2pPeWFoZgYIMlDNEyvNQVS1Zh4tXS5
TTYsUIxTBoXomToH1Xhytdo6QE8utT4/Z5HDbIkawf/QRp2MvaqdRRq1Sh0sJ0a4TRVTc/aiSA4O
hUKvCD9E5nfkiTq0675uCmUhaGXyUqi1Ly1Ugdyf1p96kdNGB1NRE8uhrdBvwbNQcg6wJ74QF6WF
jTlbjPpzc+ZPivnWx9g93bSp8nHFHtVfFmliBVv8ML52t9qQQ7mcTbb/sQjcp3kOAdCxCHMB5wXP
SNPTPSewppj/EMAk8fgJbh6b2U9Sh2F8YedRHNs6S4cvFaU/dmMxyFkCpfH4I45FnTpEoqMjSpMa
jU78VJqwl635rsNCMr7IYx7whY2M2p02MjOFnC6E4IlATizOzcG4CEInQluhqnVbQyoqpCMGkUC1
GdTSsmDJwGYN3ucCaba64uVldSmySMutpgzWYyj4qJr0Tt7NVRR+De3UqE4+9PIa1lu9qckmPdMz
MUPX0WItKNOLt9ww43nLdqO81GUaf8/4VZa4WuuTOWOVIHZkRY1Qk4lb0x3aqg95cYAu4jGT4Doz
2ebBZZjG7qCUanpXxTluV42pDJkDy4y9D95GwMCNSRClzb0SzZ6QoSayMenRQSZ6zxAdnpnNMpOZ
GqqXmAw/velJ5aAUInMnvtDXV2iwan2d1/CxPNWXsVwpqvLBoEJxunScXKXiWwiwFGwNEUMquhwU
e7XOILwahX6jlon1m3fQvdtgjPZt+eSRGSZJQ3BWjLeA8QQnQmKmv52YZQ+I1gbUwLjjv6bqqLhd
YjWEyJBwtRcLk/45LbAAoBPpE4Z9KRclowrCtoZCubAqNq7P/ddpYNyJj5RUBSzh0/hmZpF6GHVz
5oMX5GfGb/GGjGZ56Ydyt4nSUF5p5jNbkxHmbWIci4p/qjdyYrC1NXLRU3WmHmOQUHUpZkJfE8jp
0Qpy0lGbWRltihvDdCttsq6wnBJ2uBUDmZx8HKukukdsXNLmK8APAuFoCYmC4zqHtxVlZouIryJs
s23khVBp7c3U8fqDGa3aNTMiybOYFhAPFypPArFsDRu8eiDVUjHtPDZdg4vecGJKqug3f9amwknE
NjukGE9uXUaqeMo3xCJBGOMe1XIK7yQiec1pMaCgWB3UvVwCUiOcHNwu04L2FLajMjnGCMoIZTz8
JX+gXJSCxtxIVRjwAcu6FEJPNublsTNHVXNlCUgl6/K0F9w/pCNPVQvZDH8y8Qlr+FtBzF/+9b/9
f5YJocFU/t+rZ/YfXx/Ff7r+KyTunz+CKtbf//U/40L9dwkNmhcdJjRoaEVSVONJFv5TQsP/0TDQ
6mhoRJjgCn/mf0poZGQy7DBFRSK1QQWX/aeEBnWNJOqmKsJe1lHlWPI/JaF5IpT/KqAxLEX7C8KZ
PBKTRqbqt0avur51SArlxqJoCJ6jx5PPIzL4bx073m2b7xJLefzNa/TnU/K3yQl/8L7/3tf9C9IZ
4V3Tso7okYx4M0xi6SoOxSEPbhLtC5C2xVFr6w8/LR090CkuxpVRbCC2duqlalcpvwHuDrnHP886
tktz1yIpr9CPA5ntg2quWNSR2/Pg6qQQ2j6Rn9P4+Y+/d9l8Quf/3jfPu/K3kGjD6vosDsJ+m0Tr
UfyJtc80eqeiU+n0YuaXwN3Kr1z6NcZD/yWxDwqceTiJ8WRb48GaToNVk+R5EB7RJ//2nGUUM8rd
nSTvCLrdVNmV0Uli9XadeTI8gKdCaZE3sN82xXv1m7D1iXGdrhm9rPJ9/o7OFWeMBxDGq5dA+Fxy
uJ3G7VzUrQ4W8B2zHTtwQT46xDsvYidx86Ngfxp2Zjeun9jhLt7JEzpmt/DfNKbahkzd8yIPhzFc
xdXalx46MZvpjYkhSaeGcksqIKoiGfZv1kiGGopD85kOjfeS7PH+iEDHDKgWnSndvDPQLDaMibUI
ZYhdXVBdoFTWGXcV/PK0BhqAf2jZEACCRA9SKedkOkKpIKfV0Fdp/cIX7HO7rXEBNfoCSFKMTBrv
D6rW9rXKN8m0UrSVVK6IUZLU1difqu5oBpx7S7FfK/23DuhVFuyODhfq5hO8ic9uupAAhvl1UTAO
WuEmLD9Dp7sBgdASGsY94GvoJTYJbqnlaBdMX/DDShfhbvsqqPvnpdtOjlofiUzll7QpQpbHmHKY
MUWPQX9GH9n9h/olfnWKDYwwx3CnmyMhQ1xwECPZqiISvowGPGFgTgDZvlh8mp9qmD7yZcML2+hk
A6+Ga3Qf5darLOlt0NE0BYfGX07NC7umBZsFiIbkbsGgSXjbhX3UQRbY4onB7fZBQii203qZag6v
U+iOBgQDeJq2YjghKzRjCxJJeZ35h+VSMBE1pq2j6bWjTlGSg65vWuuVUrnyZI+2eq246Sa9WSt5
o3mWp3miS8kLd0tdJp959B/Q9J/qwb/7CfsLzn5kehq2ptVthWt68jfVRlqFR+Wg7ZVNfhgP+Sbf
S6ds+48/0NITzv/3Ps9/CZeg6CfVIuGr5bvutTrUp/FavEMJWGpufKgP2WO65m69Nw/F/+VX/Gs2
AbBnSAp4W7fSUdz4G/11XlfL8Jjs9Z151DbpQdzpK/nNPCgv/8HPiJLp7/+Uf40m6AHvSqOEFEk5
oh7Ato6BlapOerMO0WZcEzX1MrKZ7O3sddpI62qlu7OXrPgIbIgE3vDfPJqjdbPJd9YXRL5dfWqP
pYeQ5BSBQEghl62YpeBnYoIiwFYBrke8LpY9T8ZgJbP5Yki8iMiVnBZPBkbm0jeyMSlSW95bLMw/
Kf+GczQ6jNDgxFWTw04ydkmusmeDxc5idyi8MxCNEU/JtIbCrt3LHeF32NnHXduzE6SN98p2qUEV
RkVysAZCSHfokhlasTaafqccGZLdvGLpnn7HbDETas3Y9VcHaxXazDLO4p6OjN2r+VFdqoO1fWmW
mI9oo3HfMktO9tTrKBuRdNxrHJ0nIJps1gQ70jBFbYI1X+CIXoIS0mUpYTqltgQyC0iJGUmWOgaa
lMAzyVPNNl31Y3H6FuWvdU+ar7R8tMqrnP8G4ro2Vma8Gr/k/bAVHqixNHAhoNiWGaiOYNUBHP8R
P8EDr4nxAzKdOvVX8Dk/AN/2MWMZO/scT+IZKSCH1nZM3vtuEWROTeOog6ejCYCpY/vpSgRp7kNo
c3kgml8D7ttXdMAtuwpW1Strf0t93iPKgjfJWjXbaYvrf3jTL+JFPKfr8EW5d25iR17IRzLdF6tu
wSjntXW+meY7uof3/midePWlgePRs1DMETbKsyI7JWcvI7q14qRessxX2r52Z1tdzJ58foqQFqYL
Ld9NDgi9xUW5g93hMSr8DU/bwGGmu4gc3iibhtCOF8Y6vVcuXnmyN3n4bMlhN0b05p5Lb224hDrb
5oYfsVyjZMWzx8PvcHMDoHubjtIheG+SZWudA1CH0yuqQzt4yUOQuynBlqwg80/xx9pWl/JRP3gI
Kn4lrhov69mpmxUmWdXl8dTcOrPJ9f4VPbI/olu61cHpmP0aT0X7QgzDIjxi1bWLGwAi/ih/gf5M
pbSlizhdTUbhZ/FkDlylF830lIu4Fs71R3zQztVdOk9HfGwuJ7Sr7GQXz86CjEw7dmb7RV9Af7oI
d8PTds8XU1iEC3/z3q4tfjc97iJ3COr1kj0JD/YDbJPXvRAaugzdaVV5j3HxNbpIMnfJd8yS49F+
RKf04F+7e18vRn4kNCinZINH9fm34XHfzBvuLOcJvbLVD0QLbYSsGuuBw8C6Qbj1CZwwd7AK67aq
bwlAoedFBajw8WQzT3mBSePCczdyB+PjUqnmbMu2vNzrt3za1G/WpcVdfKICtybLdSrFhQSFjqZY
95pruddxs01LTMCZIyyLHZ/EeZnho3bLENDiDqr+IThHwmvxDgZ21+MHhyaaOcMvZqfSWk88+DLQ
8GWjeCLJB4o3Wh6uDK1ZJO84YVfIpLyYaklfS2/Sm7JS3Xatara5TJs1et3DvO4O1QFv4quwnU/D
uf+SNRuTWxOiAHP4RDYTyzFPZi2JffOLPpJZgm5jgcaqm5P8B2g4XUfigplwxFYCYUGy7dhNdU4z
njVlVTfbuT3JwPsZ7yN9QjpjpI48AyM80L/Py1Fyh3FTvuXXZBts212TsIt9laVHaXxaybsuvBn3
YE4ejWisWFL6EfBMcObNSzD9gqTMYze+pWc0OS8NGyVs224LRd/E4Pw8KYdVvB9RqxDxadOBuxOT
CeCAqR1+C3cymE/WW5+W2aKoqvdCJtWVsWQpY0OUn2g43nimWj/Zj/kwLvJJPE3HDCV+R73HVOOr
/Qge7aU/B/eKbfPQLkW9Zy1VgeCCaEJNKLtdVa0IZvej9yBdaqgNGRmAkm1D0i9var0OE4AfhA0j
0rpgklu0V/On/cYZS9Uc1Yuk33WH9qg+9CtFTjfdVUFfQ9zHpiivJZRgT7HVCAXsI4qOfb8M+rUl
EyfhqZfiG0BZn690VjxX81XsP5Pme5LWwj17be/qGfGZ0KNAZrZPcYv7z/rEOK6Q2c7r8wwiyBYk
z5f969x5fu5FJb5kXkOqTyybRj/uSkrhQA/2VvONukZLQEo45YDXFcviOrxB93ILJETtGxrUPTP2
eWLksxA4ZLVFRVyYdckkL/e3SnuqJK/EDics6YzqLdUzi019h5buWF0Jjgb38Qolv6vR3i2ybpE/
lTZOT+58SanHWgEdBONAJwBL2W+ZU0AAHVR37G9zxhPGTPzB7caP5u9Uxzr7X8E3GnJCW0LiYk5T
9mCeZ4edl04LYVr3qgdkB/AOVeYQLEXGJpKtcEAodvbDJipslpp0ma2z1m6RV3PO8Z7Gv5C2kpO8
a1Ez23K5CusPRdmm/i5TPy3V9mkANZSfG3o7qb4hj2WYB3FwWCXtIh3tDLsiu8fC0SRURdsx/ZRw
Kusy1zPI6VxfhMlrxrRcH0mEeOHaNChgWk84Tq+cjWejZdTmasJW6Q5ad0jOyAEvyYd2LO9K8Z4C
p7OLt+haHBWGNIEtta+sA4t144wX6f3EmeS2i/IWOUXlltitNBDT4cjHbJUjp+N2ChbYNPFcQWEx
B5JbFSg7A6EDb5jFtoEkQb7pF+J64tZbokc+MY1Op9X0GRRn+aphgIZRAr4BMN5LdyVIQSd+5U3a
iy/VSeYymxcs+ek6SF6nuRzPw5cycUzYPHRV5PbpGvlBveg8Hsjkq3C1XYyl9s14Mb3mlCLEWWIK
Jnl3In342r6bPvYtT5CXVrk11Je63EbqglAKI3M7J2lW8Spzqk+VEd8N24m57a75Of0RIOftecLZ
zj4R7eQsfEa/8Q5kCOsR+PW3cIes/gBAQECdqy2kYIXaf/6u3ixqMvQd5bOwkWUg90AeyRKxBcgN
nnjhbTYhoIiL/xJNJlQjP+m3kR8PBAdPttgpK92Mz8IdAvENpTw3QAL11rE6SGmHuNkjsrT9TU27
1DSv8uhoVDneIPR4EnP3iYwQn5JFwVaFh1R9dGnqDl22R1Hp0k5b0h3KmzsWv3+U3//UWOz/zFx2
IG49/y3+X7CVPYdG/2AwVpCUkkYf/+tcjD/yp7VMsv6FNQ24Dfnfp1//Yy5GiKqhKmjQFFmSmYDp
jFn+LSqV4Zdqadg7dIOoNYMQrT/HYqr0L5pJRqDJRI1xlqYa/8xYTJakvwSC8dVFnWQzXdM1vgts
U3RTfxMI5rcC2iHRyPahGgIfMNSWhxKrEdC4SkzwZDRJhh7C0csqG9ggyRbP2gyYs+A0NmWhvMUA
2MQfPZRM84hVG4R+p0/Dp1zh2fhILL8QVyhgVP0jKZtBsotKIZo1xlE7b7Cbl90JoE2S4ylWa0Ck
NetJoU2Jcq5icQhByrRg8sqylqQTeiYsKYia9AZZtBC9pI0GhlQDhPrSNIBJTnor59lOsNT0grda
F8kXmjHSB3nSnOHgqa8gaGIBYbAWF2/qHCsZ2MORPC4yADSVxCEho+RjiWsoGACGJov2UlCz2NGT
P1iMFnSqKh11rBn12MXBlZRDAynAAF7lWy8FcyfHEixEmGCMRFiA9hz14UBuVi+RwUzyVJvvG4Rs
9Cy9xu6L1aA4Jat5YH66zZC0zy4C0qy9Z0MiGwfyZqJwLdda0SBuLeXmmxklux0899jnhG5I3wMY
q3igI2E4SijJ2SIWoRHdgECjTRA1+HSyifVWh6+27DAcLSUCtDHoxLL6MoitUXlmFqD1x3OAfS3Q
TIwxWolzKxyTXF7E/iDA9tRY9f1EiHKpk3I1H52cbJwWM2ADDY0EAJn0DD0yNZOHoq4s75nFcAja
DtR4xsxY2en9EGPZHkMpEt0SAs1zrAaymeM5IhrHhx9QQ1Uocth0ACr4Ts+Zopf+RsWpDA+0kgVC
02J6pqGg5uLJo3lPAxxisjEmauWSZiZ01ywz0Wt3phFRk0OkLuqTZpYBuhctU58PS9vjy3XgbSB3
sAnpnimxGrMZ2kNqZlLyVilqrmHp8wEfm6oum8RR66GFXkPtTPMbRFeirgd40pNG55OUk90PZD56
Uiz5nacLmWY4vTW1A+e72e5miV3qQ+JJUN6GUqR06PM665g1jc+Nqw0QSsvdvE9k5YZMSaTIbdpM
dyzfoJjV+tzP1gi4hvAEz0AhWI2EMQEmeZ9p+BvyQBrfVSVEhjyXpJtdWeNyOU+5iarC0gM/QO+u
gsAfRFw2K8uP2A/nI3Ncd9TkiKpbzMG5+13DDrVnE4MsQ2EtLd1rs8tRHaC3oJ+V+MknZ0yb0uIt
l1M13otGjaIJ31NgTplDEjRsQR1mIRbKtowJRXJUTR1r0nNzEOiE9CAzxmHDmpSjgPVno1lvVi9a
+FoAa0TTjxGOhfbZGupQc0YUGqQDO0Z4FWBjr3qtJfO3KLXX0pwVclSEyTITmmkUzMY+ZCEomIsU
K2LhleyW2nYTdU8i7qYTDD1jmZuOmXbV58gcl+M01Mp7qUx0M4rVtISywMXVX3woU7QiUgtEuM2s
Pr312IDAfOYYQd0UjT3Eq7n1L74IOpYgFDZ8K6LqUC/6ipoVWwsMMT3ipEW0kopgWKegAJ6zGGLi
6oBpmi5LZlV4ujmFDEFkLIADhQhQMQdW1ZdMyE0+PXkUU1RHosaK1Wgi5a6bxcTBqEGHWXYTVrA7
MQcC67Qe8gvy6XK666RdRMtqjMTqpSqmiRIVySTmgK5Q7xnqC6capXGtJqFVb/1ncE0zNlBUUbkR
ra7xptZxRe+TY5HSlnrRS21iq5IoVBQKUX8BdVTcqyCYD0qBpAz0tbXVUnSxjVXUML7YkR9VVrn0
/4wWiDqIyB/sJArrsCwJiYCY9QhmoX0k2BrWcE4wjxVpbSirYQDBIMK3pB3mz2LFMgksQjix0QeJ
uUIJHMiUSv8I2tKk6cz64NWcDLIQm5TFA3T3CuDNnJwHaWArjx717ktAyjEJqFPpIb0dtTUhj8RB
+TzEyrGp5BJfZggm1Z6mQTTpG2ptr8Zh8Zkg+LsnI4o6Jl1VsIdhmExXmWSYvc6a0RbbairXU44y
AOmtKk57v+kA7S4wCZpsRfHfMYIufUHfE5OINEBvo+5aSJaMFn9oRP4qTblMShV6vowGtINWxFwC
lA5ICnT/8EvAOJ7EOX1Jko6XZBKMF3Q/kmlD1RB5/MIASU8M5wpXdC00xCrjrUFUGcXt21QNyWug
gWBw+RnEhW8Bp14EgVruq1KaHllOptNgJNUR2wbnQjBo6Nik8ALhT9jA9A92yA84f4C9EASS1/5V
VXthS/Qkn0gdBfY+AMs7LCoEpOvBl+Rm2QgxzR56KpDUkyI8UOUwHetUCwNFp5PV1pr7YQinTZ0g
3UPdjUYYaMjdbA2SjrBo1VuMvjM/QdPc+gmljl5Pwt6chXAhD5q81VWsMCh4ecjkBFrCZCKzhDxd
oCmB2xx1tcizzO53IO7hWxfKVRSj6iRNMDnXRhNfkyHGp1DGTDcU/Br4d5kAocI17+iC0oeMaMrF
/8+zA3Zj409l8BDnhi6jm4eDPKbT1h9wdGf4btdqygWCwzfamDjfaFql59qN9DlsA2lXOAgumW1F
vXHRCXdRF5WOsANzmW43dccOCJY67ySW9w81NlXcaWBtbTGrBcQyZccTmorWFTFufBTHMrZB7Znb
IZ5RnucTg1G8Q7dI6MlCzHwGj0ZsHfQh5bHsZOkD+RuHASKKK8EwIuFTfWLdZfwxdCyBdDDkOFlX
CdWT2s6kbhaKdcAJb34E+vSTpEBvS781EEKq6rKTEFqUmcxKwhCtMyYxjBcRfTa8JsZYvSwoxx6B
4SEFPkO2RXqqIhXnNKUmnR+sb59iyi6lPt90uWGteuj9Ww5jMouCKVz2hSp60xSAVAIpvY0l4hdY
3Vfm1ipCAqKN3nhppICcALHRd3jtjLOAj/ZNTvx8A7cAK4/PGByHwEnNYZaWBIF6Ok7Dt2BuodqK
GFYJDWIFIMrSS1HMh2nEPQXhVmHjBiB4r1uUpG03L2OpBM1bqQ+t7b9CCLbLQFd8z0jjeAUYX4Wz
1cF0A43f9jjjzRqpfMS1uoqzOOW8nWS3wREIXK3apG0k7sqWTYKlZKcJstS6Mei0yig+GAos+0pg
IzWbfrlsjKHYqV3+VKSHz1luVQXRiWdCYVkYQVFYGr6kK6ciTuqD2vnBj2pY8bsCReBiZIilm6LF
0qOH0y72x5K2nNti5LAzccZlRUg+3yzVr5Wash7UVIsXXzzhUAr4icfmaspPgCEnjQNg3EN9EuIT
o6NOMiZO2TwYoE6t7F2ZlUFH/4r4CBKlGp8C4raIHmhxiZfUhDsi3rVtMXeTx2UdsLKELY0vDYuK
EIZwjcqwtrZKGs7rHLI/Lb5+o+6NT20D3ybpuzRcKaP/XAJW6gQsluRaue2LPSAfEn7x2SRoZRAb
2H7VK0AFRx89C5F+QWHk+HLCX0HQ2+UMMSbgXyft2sYNnnutF4SPDl3B1k+b7lArhcE0ey47j/uV
0SxUyq9wYnGummIGZKmubjzW5qIeMW+jXmKwO0mWk7WhTzvUsAYeDfnQ6IgO55GBejsGxb7QqN00
yqElQu7gh+AE5HGJFaNyldkWKnQty7CkLKMfoiokP8IG88v/DTv01WFkbpsyid56UKZU2MgbC13J
9yOfOdw8zMVytVljJfU9CyYXCkCFsYyIActpWla6VUpjYQuyrr0HfeV7ZC92Wzwvojf2vfxAod2v
xSbn7tDzzAkIo/kFsnyAczYhrpzqfQbXzQkNnJCy2mWeWTXjVpqrY6tK0qXUOpIa08RYZ9Zs3vWw
ueUhRANkaNZMwikD6NkUfacS8l1B6bUOlDz1RNHKl9DIoZQIvnqFhx4uLVbIV0mt7l2SaTZOBd/p
oDCg+Oo4cMY85vNYkz4RjopNr1VfgiBOVxrZj6gBCKcZ07g5VBVpbkiO/cmpITMvYHUQMAVAyJUD
62lZZzfV+tl474b2vbLCdKslkQ6yKdP5kOePFi02VeEsLi3CkFLbxBE2PEWQT7bWXHoxQRk7YCnS
NoyiS9tLT+RC4TMYT3iI5Vi+JpZZvuQRwrsAneWd4/c9x1uCLRzCiqpT2wgSUSEVdjG9NRUPwfsH
D9i0EqkOXX1Si8tUlAZxg7zWtcLQdNT95CRZ4Fe6Ps/2OLRVh2IAUuZYXlVDY3iuqNNGAyu2EOtn
/4sC+TdVWATO0hgCl2DAKE6Mn7IeajZK2fBijAyuqYehqXGA2UGlxds8TYVVGyvzapoZqjdTCZxZ
kRFwQsPyD8OABneBkcf3TLCiGwlUFYsnck2Z0jGasDujxpDVBh8ACMq9WQ7JOm/0wVWgoVzp8pFU
U2Y8H+shozViuTSG01mJy+AcFKZwRRCnLmfkm9tWxNoF/S/vyB1AKoDo9NYIofVhdUN5jgDGwLEZ
aJGtOYOoMhG13eIe9OIU4V0jtiGefD9hWZN2V2hqX41qBQR/lEnPKKHCW1hEeuZoEMd4sSBaH4Fr
Me20gvECQBpElqnEa7Im8hvNbv+YzEk8+bC3tolaKi4T9uzYhHq8mQqKkPQZXcjpkC2bHBmhMeQF
w9fxTaUveLOKKHw3ZRS/bJsNl48mq1uuGDfQm3QDEk89F0X3UkjtWaoT1KB9PG4tcaw+EDfOG66Z
biX9d+rOY0dyJcu2//LmLFCYUUzd6TI8tMrICRGpqDVpFF/fi9lAd4ZHIgI56MFDFarqou5NOt1N
nrP32nolXuKeJtoClb0OVTk+VUyW54o4Aa4cDac62HPw/RvtqSaRaRPLNrvME5bdhnv0qx1xIHAn
rN4Z6AHlCLUrwR9cwEGgNqtz0S7cKD1ajoPVCMBPPiJuHr2OQLvcJFIrQPnRWqX9hRvKiD3SIGKD
3Ipm17EOHyvdnS67qAG9QM9kliZrZwiQBX1iuUY2e4E2U5w64jgPWJmpduCl98nm6P0qtALfK4wr
aCXBJnLmx8oq6k0HZYRVinJC3HTXLNjDz7khTRnpRlXs4hCTuIVXZl0JkraEkMaB/IgbkfXGzjGF
eoohJm6MatlUbG+EbUjmX+z29S7AffFQevYtyVk4DnDjH8yJMzKyZ3dtuSStxhUwhCoNcAsbUPDL
gXu9puv9TeM4ENGSRNLcHyYvX0dGY6PpDOuGyJgsI3bFunJKuUxZRMS2ob/WehDuQ9T9q4BfYmUm
yt4nTdzsZwckbFajy0JfXxzYz/sLNOzT7ew58W2ANPMC6AJ3T8NqOGhE8sjLF8e8JSJcWlXNwdN8
kFVrbTwd4aeROqu21PsHrysyGgmx9gCDMr/TdQxrkIEDCu+1+Dqk07wu4AmS4RZoF5owW0yVuh3v
azcMr1sM5zuscj9whkUXgC0nUNCkmkE9s36S1Wb5gVGmGDopEB6zvCH6PObQBtMmCjcULT1SMLnW
ipl8ytTpxRfTnavXbK7phblUGn3qNi0JmnZ90zQVXVyuQRAdnXTpvsUi3Dthio+Dwuc3nVwHuhma
3ICQszneYBsjoBTKbT016qhziF53wPp8EjC8NVfX4pjpbf+cJ82CFB3smxZiwS4zMEjqjgye2JLJ
f7bs9DWxAiReM8LcEv0hZ/kyudCxn+yVjgNJixGy1q5V0ObuEUBwAubCCNb0FMW6uhCDre+oZhno
JGbtOBjJJX1ctSkw26B6wvQDxLkgNDEk7hqetY6dOuD7becR+2QfvlBLCbftjMspM6jYoTPw8pt4
jA26eVGPvKZtJt+25GsTVWSZDmRU1WPFHbqcLXdjeMzbOKmLL+SQTpd61ad7E3/rmriA7kaORXw5
TQUzdSyQ3BdTsRVVhHg6kOorLnpE9gYcZhDI7nQ9QnF/Jkpv2JLvXT4IopbMFYSU5jJDz7cOSPm6
ridr2rGBIJlC4ffDhoAXrDroCz62t/SFAJrxrk3cH4Fjzqd8nIeDGVGWWVUYpnZOHrrbmFTKjUnA
0Gq53l/aDX1eKAtqqxUofu1QcxvqOUNNXH1QuJvE0rRbaqbUwUx7uJXJFN9HQLOR/ZZyp3divuqi
wo5hYenEMtlwkDDoAdhr5u5Cg45yF/XzePJS/CIZAAM4l0jMKk9hftWIitl2BbshPDCcqtzbt2Ol
4Hnb5aJ6S7BELiCdNnEaBDpzCvG/ttj5TIteio0wmPupAgNlGv0udbvh0UD8jKPbsjTMPC7MgKaP
glvMn9NG66IZIYu3lDlT0lDYkywNeKTG+rfUdqlNUNCxD7j/ROTjaa9wdpV9s7Z0i8QqacgNBoH+
njL8WO9bd0QExPSFOJ/o2c4MudbOZk7WO3mkXI6iZoPVC208weTtNzsH+MQxtDdetbaLHuwpJViT
nWZ4XMIHKEWV7s6exuyiNpAD6nKhg4lm5BRd2xR/glGiribQM0GcMr0OYWZe9QPnTXMSnCg1d7x3
ez3b5JiBfpbwi37osSH4GI7xFZ2stswadSuwrJwUk9jg4o79wLUj+RSW3NThxlnXeu0oOupjeLBt
jfJ4LygYGzpRNsRNWrukj3CigkAhVbK9heuEbJ/RyT1VjivLhuxsB+bX3AbKUMUcOohvLp5bNYK1
bPtyndcEs3X1fMI5x/2EGEjKjDD+SdXbc7T96cb9SUvaak3V6LvbQEvjB8dE4DTGzYwTAUGgUSPo
H+ZtlKTEsFN3g9cAsIXMsGZrMx6x8ivEUhORn3BFKS24T2JkQR/ZXDmzVMjzy2MVLxtFpt2aFW1I
Dq8PykZ7gvY2DLUXfCucnGDpveRJ/SOE7EOxwjU4gSQwtYWZX09ETC363fGeY0S9EhQz6dVb3b3W
4vReeaWbrYcgRRWFN2aLM58rr51yr7Lz6leXGdnznMR7U7Jo2hZl8ainqKPAMJHlHMdc+wuroesv
jdepZrngYi53LNv3o6AeYeHH9CmmXc5dzTlQBxZ8gANyGytobSleM0ay/qUpwvGpjqzOb3Sy1yiY
R2u7odLRaHN80wxRdQqlDC5t17I3tSHuqKE/1vR6t5WmPcpJyqvArWnsE7TGfIrhr47uDeEDF1ic
xivKNi4jjbso2ViXEGqz751gQeydatw4CRUFnGVcg7B7HKqQGykZB/pKjIPadMRN3LlJ6n41DEi9
g+lxcsNsfcD13H61lIk2OjBNrtokUR2wCd9bKWES85Tiem/qYSu47O2DudQooUzmlpaJd2PjSb2w
nTzARpY614X0Fmq9au902aN8q5LhrhRMymF2jVUkwu4pSBB/cBXCyZsui6xIQdHkxkB1TeaYKUA2
w2uNNSZxbZrtXp+Al8KzHnZJ1WLz7jGPkosgvroGBdZyQgIxgC9b1UahfWspCdzajkaEa84A7j3K
aKVetTch6ItdC8jxEpD38BAaHlQmzD8oZa2YKtpkW1ttrn+v52QKA0m8Gdyo3+DkafZgfOUDjahy
V1GwO3aWE+87zybKs5XykBsUg4MyPQ02DJ7RpSItSoIaDT0PTk02zMdecZgseK2fs+ugx8OnDXPW
ITzeifFAGqG3GUl4uxvLiHUt6e2tFg/BI8pvKrUJ4MR5ilC7GHMzPDiIQxFJgUC9aDOr4y6hmAlq
MlBW/cbyBUJeQnCcdDa6AckQqUkTymlDX3NCtlG9JZXN2U5rVibNmkuaYBRdSH66ylJphpsqRkId
lu2L01nlLRsJqYmjSzyOy66yESNVJGiElLnb3rnRLZfFARtCQdSmlwAhri6B5lOL0/srYab3Aaim
G9kGxgUFiYDQJUAZIK7K+Iq6LqGYdR8/dNWE5RfWOYuYBobecmtIAj3Vddxp8UOsuvs+yPLrMva6
K16E81FrBJy1s1HBSJBUN2EolOz6U7lTZD6vvC4rL1WFqRa9ETd4+lSXrsqLG69zxasZaVQ8KXmM
dwnp22BjXRglGLv2xMw6J7ouGBPdHlIwDuhv2tS/FmmdLsHGUfNEYSoJwSzb0XVno8ySC/etqtgK
8QRJenIlqIF0Bn3LvcnzZx08YGNCEM4o/pJYPCS3uEWRbISchPZubd7CnBi+1znxOpPyNKpnzRfP
5DKy0mVNCGLffiP4djhwvZsoRnJIcrzsFlvaDSE/5aUpOe0DJERxBX6ZBFdrnsaNif0N0RkPonjT
NECNccoOM1LsYsHosvkFVXVLUzm/S+qQ87+XCuuBi70tTkVe2s9T4gRNvK5DVZTrlm3TQFs0ynht
gqjrvuddT0VFMwd6MK5MHBAYjtfJL0XdQ0bFLCZqQtOziguWaIiakn1sfsdu7tGk7Uy89EIZnAuj
wLwDZmc2fp87Q7gdS4MY5VEqlLdeLDt9RSsDtLiZ4e8NB9O6a7s6K7ctnPrHsmGHp1JZ1v44TsUN
nbhiW452eNRog4WHuC7iDrlNa08+wSru115glUNYOPDXRQ8Dkr2HzCl+6Oe+C5GXzpp7pDrW37Jk
Ul8wXBR5Wm7WKHbq7F6b2ui7I71bVc3Ot4nm0MaMBjIgCvcG7yt1SDDxmd/S67iLc9samATBdDLK
GahIYbTWg2aaJInMRDUeqqwR/UlmQfmzJM3jVleSWa+4sQ0HLXDkbZOG4kscDZZ+6JMqIYi+zdAM
kReBxDFzyTKbvVJdiUFFM5a0qPYeUuE2VHWAlMlXS2gIoAYCmNqN8LDFk9tDW4H1l+trNlp8ieAs
qezYnUirqzbqNCpSOMDuwXIDIEocoavHyGsb7ZB1Ioy+d5rouaRpjB4CSyauKACSTRWKZG8LvtfZ
MtW1msJ4R/4LxRtDtcXLxOa1tdMUMVneSZR6JbQ7hAF9DG4/JrecIC/1ENua3PKFmRedpjfow0CV
2Jn5Qwws6MuSKBtSMbj31XsXL92V5KpwGLuh/8aRl5Amq1m6zG3mQ5rtoBBGyKVk2sCLoVpczgOU
zlqQcxwTVNCYIl/rypp+eWwE97npEYeDrMB+hAcmbjHZ4ceAO/MwD4P7rBNxtvG0GADYkNLJJQMt
OgGygfRAv/p7KSvYI0D2Wbl6a9hNNa1aWu+SdAQwRCdb91yqXjWVX5zulIAcNVg/VFvne1XTnEqH
9lmonsXUqo+yrDHEt3lbP3QjCcQ42MmsjDLdb9vleAVC8KUsx9ewasuL2DZIgk5A50epC5oigFK2
ikNOu6zQJBdFHDbNpKMk3Az2UQ+Uu6sLpuygOPXmjKK1iwH/lsBecx9pdnkJ/pAhrJE6A5GhK3zb
QLZgcjK4jJmVh9wxnrMxMr9i0za+JYDjtvhso4dRTfaV16Bfqzx6KXVBZI8imHnvzEn64KRqPtCb
uefYbSKGJ31xhyaBn5h0j0t8yXSxegVFwYotd8/od+57YsIebYSpt27Z289YodlmY/jJfq9VmKhD
hYYhJtlizRKlX6GasbBBlerZrdr0ISTw41I3R+UjeygvLdt6ZEUyHxZ45rEn0AA9Wced1SQliJ6h
taQdJkt0qdlhx17K07MtS7xV/VEfHOdey4hhnhQs1Fr/MU7hAPorpuhgUG09FvoMi9GSHu3F2NjI
EuYZHE3iNtOwQBVCIa6m67bSDZ3MTri/qeu4+1a3o0OKcZ4bt1Xb25nFaz2y6D6lQzBvOwdfeYh3
c1kcw5WrbPOOIKtyTf5Z+TA5lgOQRmFL4GizTLo0u6pLxAC2HVWwiSymVwiUmdXSIkcOm/VlY9Tm
hsLSN3LhbY6h+OXXmUuqfdgpmrsT3oAyl+2e6WXuaVVLiEQc4jMGItFys3s3uYG3gcsB2NHGemX1
/VOUZfGvrhwNF1Eq8VOeGs3FBVx+Gwn8vh9YApDzecaDKjr1C53C+Kv2Smefa4AeaPHdCauvQXYE
40kzmWak/tyFpnGTOD358l6wYVeAiWpa2SENPOSOaBtds0ZxyGeAlAI/8ZpWVO1rEv2JpVnpanGz
3iXJhDsnG79PafSqHIuiGxQ5aKJZ+mATnYjlrK1vqFuqYVs1HC6C1jiFLi7tjSAP5sIbR1TEtSit
7VKFXWkOLdaY/XPfmAVQI+W0dINHegHjCAlQF6CTUquMLtIw+eJGUWSskYh0T2mZUXkWqXxgaCBH
rEUKhta296St4tNSNR9Jzc6pRz9G0U+aW7eYEcDnaDp1fYakqXILYHHtwdaDfepdesKzbuo82UHu
bfzJ0odXRr3mz5zQ7pNSpZvOQ3ESkRdF8iYsflhWsD76TryO9Az2trWQeRQgWnzaRXUfaml0T6to
eJDU6A9xGyC47xQnhDrF8SJBZmFOiwvzuaSVQESC90VvA/voBJ64aEolsDKH0U+qH9RjI6IwjDWb
UEFzpRxk9KMUOdaIIM7n4uRC4Nx1aXMoDeYsZnqRXo9aOLcnVDj2Noxxvm/bGOs31P4EtzQ2NUYZ
7ap2ru8ZLcFL1wE9X0VdZF03vd1RzhMmjXvNigC80Tzee7PpHIyF45pqwt5r9pysKyvpTrYd9/FT
DnbqqM8h/hq3kbuUKKxN65n4xbquuYTRIoNdQ7tlgv+jF8aRJK9IkDBVDWENyFJgsaRhmhBFbII5
Os41yo0tHRJk4LYzn8iJQ+kME7CBGTHbVvyS6FSzcQtqYzzsOuLOul+522P5CwzUTathyurkltBg
s8MnWMsHp0SV5wOl7wEjKS41+pPA6u3eGg7ZGCcNbAM3dZq7Kt54OdDymbIVOQnHMhyl9jBYsJMv
+xTV0YXILUiZ2OTxKzRplHffuskU2jVasiy8pZU7QEOohei+T8JTKTKwWNPyL7NWB7gqDBfII8pu
6vI6tCBywJzo1at0I/0VgfECeEhym898mveSE+yxl/Wcr6aKsoZQde7bpKpeFeY4r3UX5XVMcfme
egyUbwNp4QXBYtOVzpzfR27bRIcpIAbC7wzUM6NXhRujzokA7lG9q1j3/F4XwX2H+Lcg/xhPB/Gr
RnpKaJX/opbUfHXsyXqVmswcimemnfpFMo0/qVBMP+ZqMI4ddutXZVidcxzysspuyonL1rYgu1kc
x5KUdtTX0vxRxZG2rkqMCQ7KKFo2QYeYM0g18BFymH7ZEdelUQgI5ONEAtuKMICBkA4qChySAXCC
ybGomaw0GBU/y5n20yHtQAtuUvY3opbN+aBxGtl7ouPvJakggEPu1MvG7sH4SHzTMb1x5zrc+bY2
FMVpRWIcFMYVd9kg2pPc3qhrkWktMMBWxYYJ1MteckxUBp38OW5aCJ6oE2SV/kAJGlFiowtqT+pZ
0wb4G5Rp0XI215wXE06JEpBSSi/WM7uNIL4r/dZ1edvvuUvGMtm6btffCbMi4hOxoS5R8KMaCWkA
RD0YC76mKC53Uzhmz05jtq7fVf3Y+o4TDFcUuAfiz52C/NK7yGo6WCrhV9oK6qUoiXcHKbOk51oe
NaXJN8g4aqNNOYk8fGapzNLntuUqpuuizfbkjDULdbAMCK1VnkGVodAgcq/0DHoqNxDLCruNcku+
nIS4y/QBRZHV4RuoAqXd/L9Fl/x/IM7+/y75w0Yh/YFE+zX7Eaufb9M/ln/kvyXaDuQC6aCy1mni
WNRi/wdd4Jj/gTxgo7de8EYUZ/9Xou38B9WqJYh8tojrMBnS/6PR1vT/QDqQxILYUvAPMoy9f1Fp
v7XtOgJGpeApZJR5jut6gg/+p0Q7nsYptttO9zl3ePZdyemM0HiMBEaGocBpmvjC8E5/fEF/ARcs
XIT/tQrzTNew0INT/HapBZjizDIcwGwv0H7SI6+L1DdI2sQkyFz7+CnOXx8jpNQNh3O3bZxhEoyg
Aq41RLq/kPNNx9pYwR4+44i5H7hM/FKmz2m2rxBKZsd63tTeOoZEltLBW03hoX7Edqo5Rzu7qjTi
+NaANTv8VdhOOG4JmjfruWLN5ZLtc2PgPEvkYWZsUAy4J+MKX7pTbgZ1sYh4m5WNmyfCRLpOXtMf
1iuABaivGqHgwJ8QrGMc/z59rwcU2z61WYGR2Db9eL5wvBMcrhkw5jhwCiMub+MoSih+sP7423o3
DvhNTId2nAtLQ0hzMZP/IdUfGvZ2QzEOapPOlJ4SnT1AM4Kxd5cSnriWcziup9m+/fixf/uNhGN4
6BQd2xbW2WOzooLeEvJYYJHjljsD1QCvrT6xwltvbdv/PeIc0+TF4H0sVoS3b6dak9QkQc8uckBA
+bXji2IXtZeDV2I9A7C0qgBy2s1rXjy12ZUhr/NyAd1uXYb/hJ59Pa4acTBQwIIhumm8Z+IP1oV+
7ZhHw+EQfB2TbU2i3mEcXibr0c4pmqmXsL8a02+q+GT+/PV1XN21BV+ducyit6/TTJEz5g4EwdBd
G/Y12g+QGMk2Ck/DpGPyw2mdLD7ubI1nzh8J+5LDTSL5S0YykkV3R0psrm+j+iKbX2X8S4sOqhZ+
5sDSbLlhnrKm3VTDIa03Ue87yZUnfEnKA5pSWku3do9UjV2sP3w8Gs78Ir8XBtd2dNZCBqHhni0M
2DYCBNv27BOkyc2lnreU90euhgHMo14xW2rxybg3FhrC+WLk0UPzJIs0qLaz79KSBBUVpiSZS2Ck
j1+zOA2uIilOyHipVCgDD0Ha70ugveiqrWjnzo7/8Wsvg/zsIwhH2LYtJZhvcb5QldQbnaawRx/Y
KdUZ82S1zQbS0HdyL/Xdvz/LdajdYwliuntnrys0p9fRP82+GyN6IjdFdx0H+VWJaGrQ1fbjpy1/
2vmbeTTh2aiArBn6Mv3/WFWmioQdU/Igs7NOcIZRYqMTW+WmhCeQNU9kxawTslbcxP1kyv9lYWH/
dIRn2JJNVp7ta+NI8HHdEZxC3QLTveiS3aTs8JM95i9PYWP3bOahoRuYp96+H6o4sxC8ox91VM37
oqa4L6zpk/FhLH/M2dcodcfz2MvwdOm/d7o/vsY0tsrC6uli4xzYuLScUBFFG6s38HhToIfOfF1o
KdrIke6z1g2fLNJ/2RskNi0hWDgFx5Xl///j8bM3UOVEX+RzY12ayq91h1BGnxQC83aajqGMfUbw
J0/9y2IgDU4HpMvrPPX8ZELFDLEaafbo+MZ0F5kG9WwPGTtYFprilGyDavXxaP3rE1lVHd2k/a/r
y1Lxx3umRp2GJIfMflLSJxF03bjfBTh459xYVxqNN2KBw09+3L9M/t8AK7l45fjX8qH+eGgV5Jhy
1Dj5uXEtG+AXoQ0JSHnlr4mMi49f8K/PQs+7zHsm44LR+vNZgRgiLU15Fg2OLZm02qYc4QiRWl/h
BzA+mYJ/expP0okU001Wm7OvM+hibl8MED/tH9VkDnSkS3okEx3KGdfqx6/2t5loS4xsps2/WUjf
vpqlhyO9P+5MZozs1cTVBFUFPcvHT3n/SqZuOQaoL0r8qJTOjpR9OJMtDpTYx08ruCd+VSr9NpFz
IUwr/mRnerd2AjsjsdoTrhS2YHd6+0bQroOKWakTKRs/Nk0S7EiCgxqR6k9T62HOUanfGgPAe6k+
+eWM5Tz0ZsHh2TZVRNMBq83CfbZ6RhPWSVoOywEj/j43YGsTPJsjIkqflE3U8zV2CUADSDO3eDuj
rU5SmyLG9pMB+25G8jk8XTqmBKXPyfTsVw1GRMbt0BCyPHc/TGbHptLFbgrSXWoisIs1ejcf/8J/
fXWOoxwESGvEA3v2Eye1O+ejIgXEItljtSh1htq7TZIC10gvLyFqHk0zlGuvpmrZe+JXoTxKRvAp
P/kgy4POfgOE5JLLH8Bp8L5ne4tOmoHhOMjZKZ2QEJ53iz1OO+pJjWzTldcTXuwVxZB21xDGrSXq
0HckYHjRlSZU9MmR890WwHWTKyINU0sXrMZnWwD4NfqJRjIjyKpCOijRshava2CQ9dDYGFWiY15F
vz7+CsS7Se1RJfZMEru4GnDXPRuGZmgTkxK7k6+Th9jnvxTXgzD8UlY/mTFwDOQKR0WAIz3aEHfo
zU+5fSXSK739mqmnvj+Y2tcIQNMS1lStbuMFDjXsQ0CxRIY5xQ6deyp/IomHniEg3WT3QYTLZFOZ
hzJ8SqYXFVGYvB3Sy7G9/vjVjN+r39ufl3PucuzDv83RWZ6Ns1mzjQQnDptNsxf6UePu6cgfk3uT
0+tt2pe6QPprXwfTQ5ldBC531gcoJ3SA84gLjLxqhicDlXJY3wp0DHH3xe53nfPFrfYFl9pyh4V3
8rZ1vUODgcNf+WQqYw0kQizc1AQQDpumO5TtVg7bIDlk1ik2b4v+Vgt/mNmlMi+s6rUsLuFPvYzp
3qKoZfu9fWsZ8BJ868v4kplb4gRVdJ9lV8hiZH+CTGBLCAYy+jLGX9SMWJ8W3f0sDhbgm5joMpxz
rFub6W4Rd88rfUBO3KEouulIyYASXT+WAJzpDBUPw/cEv0l8VwSA7HckuASUAR8d+qP6TTRfcRjH
V0SHqJ1J2PNRjXLJltYF4nBX4nyEIUTNeXh0gvu6X7vOyVE7Di+ae1gOoogNaucCOSEZheoFm9+I
OwOFVAdWzoc6eJLB2u6vdXNLwv0kSNtd5doRT1SC19m4iYJ0G3eHWX3Lo29jsZmcFdIOfd6LZuvk
UC9gcxjwsF3rVbcv60OKjBInqNoE4wUARkPCmzuMi4z6n5dLxpTjWi6FJV3nwvt2y3DZm/ICercf
lRZ9OAOmRxMmG4LhoRVnhC+wqn+yI/5titqcfqVLQUe4xtl9Au1z2ZAVxr7L/1jnit6Hm+F9+WS6
/K4JnU8XzmU6FAH2JUM/WwoWfQWVWOKzBnWNFAtvpW0S7bNQMubvQBJd/WvVPEz93Sh+WOJni/tN
AZfC6mbqh6j1MV4UNKKx7ym/dzeY+bp4I73dsKjAo7XR+rb7JcE7XfQbpb5Et0vX7E67yFvQMyuS
AW+5sghz1XMIBBgUHp3LHB29vY0uustO+phaS/7weu3tEEtc1fcmlKpsbQN1iX3iGspbCgolAbPG
LrxS2anq97m19fLVAWRTUayy76p7cOP7ArDH9GvehvqGDh5wHNy4THrK76uppkUdZ2tdPlfzd1xa
MrhoYYIo352uYjw9LY6eL01zVUV700Bl7Y/qnnqA66wIKOvGXT/7argkDGEmQQjLZL0V7rFtX+ji
drfB/Fxmj7kYV4JZpoyvLl7qLh+OHSx7BZnR1l7RoIuKbDOKYSgTm/pG5cey3zs0PqcfH//i705a
3BgpY1PhYIlc/vvtUO7KLnNqvFv+YCe1L2P1XTagtDQpLuaAXvK/P80w2GNAZbjcOM5Gl2kXQrVo
iCBYY+MX1PCGGgwOaUOGX+Aa/vhp7+9zFHypRLkeSAxmrHd2Mm7SdqnNTxOWPZeme44wPrRQEqMr
xa/DyLNTZ8Q5RU5Ia9yjIJCfbD/Lt3c2mzgkc5KVhsv3+7so8selI3GqMupT3nckSGqdZjHqNNNr
P5m1f/kNTWAWpo1sfvlSz7Y4kxxKSyAr9HNHkjncOIsjCReEEdB/IY7jk6/1/RlleRZVHKyikorD
2YEpqUsv7xXgw6a0UVhpR0+nvsU1BP5X4QcFumnHjapP1tzzl4QeLyhlU4+nHI+g4nzNrQJyd7HG
+VYxvFTlgH3UvTTnb3Uba5+84PmNgEfxGJMDscV5GLPO2zmREFMQotam3mx4/SU7X5Ui8LBr73Fp
9ZrBUcWN71jxtP14vJ6fwpdyvcurUbSnGcenePtc8ogsE41p61tG0XLMB5HaUXVwTYe4STVcFcpV
//yqS9OE0HSdXUWa5zuZmicnR3ZZ+ZD/NZ+e12WNk5nbFovaEqrmEpycZzAAnPz48cu+/z1B4zi2
S6mFIyd3r7cvGxPxVmqpV/oe3hciNRHfl5xlmonrfzd7d//+NA+vEN5HGjD2+XualrRRfEO4I9at
3+hIRcn+RgALNGdDU3f+ZLd+90vyBzI7iFegbkwT6ezlMIx2MwdL6ILu2Cy9WSYiKlS/xoOwbqr+
V5qX8Sc/5e9CzZ+LjWtaHEUoAXAoBzokz4YP7jLNIHE490v3Zo63XoqMIzi5zaNTw1+DIqVXnOBQ
DzUIgzwwa2h18hN/QZNyHr6m6XbWQJsB8/saqUda7GjXtzGaAlmd+vKS/5zKZDN4j3XMeIQJyN/r
VTe98cifgaWDP0BiqeesS7Im/6hGYpYRnOby8R9/S97TcSkLcABbCsln70nCgZCTmxZkNTX3wdBo
67oS+M5G4HbSrqxPVtd3qwEVFQbN0tTwPOoEZ/WBcagmeyTkAIEA1zL0W2zoHpLMytxkWfZrtoi4
bPX4RhXi5uMX/euTDR7PYdNaildvp8hsILDrypqM9ST9GY3GsHHIzyXuKNJ2wNi35AOQ84XO1vvk
we/m5vLKlOeoX7NZC/Ns3+zNOG2tOonpGeq7SQ8xrMUOl5+JwKEq/6y4+641wAK2fK+GWCohVEDP
ZksmAaLLbiaJHXClalqfkAd7n7fEIg32dEV62LbwVHFF2yr07awtfaxxn8ye34Xqt7OH9hXdSWq/
fBZaI2+/bKty5Jg3I4FqqBZyMEq6hs7v0VCcDk2o3CLe6KgW97oRPiiNXib9zvggAAYW2YEBPxPD
Eugp6tHNlCKLAmBlYvHDdoJsjAlS3Ef0iYiZ0O0brz5w0eZeiDm2p/FRIR/ukm1Qv1YkVhBiQZwU
SqPl6SintY2CFjVnT0O87bBpcQJZWRUPOwX80aC1wH18Mub/9pPI5ddnHaFlSGX/7behEsMl9lgq
isJXsTGiAZQ5WecJqdANyWfhIiLKDbGxvPJCaRPyR9pkn3yI83PGctPh9ERLX4dtBnns7WfQAxnj
FuJobqhMW80gp0YXQKV6ckYnxIQKYDTUth9Pufcjn+1XutL83aVlHX37zMxFEtWRserP3ez3PTBQ
vDqgCQRlCqH/6y5hUXdawGyezoGDxsbZwwq0ih3SueWcYa8Sq3fXhcFtB0aU30xqrfpZfvJ+775T
DhZcIiXzTF++2rP3IwXJ6ZwWX1AimnDfTsEltb9thdloZU3Za9hZ0HqnWn3ypu9Wst+PRYXgMsVd
aoxv33RAeRsMgnt/H6L4SWK4W5GXO5cuBvM1QAiOj6G7y1s0SGM7Np8cHY1lAXkzt5fHm9JlaeE+
8K6PG47zlNmDjY8wj51dOiYS+zFtloniAkGLftGbPxEJukc2NRPetlREQcYaxZC4C9aZBJX28TB7
/zOwvvKjLycfoaMHeft9YMgwleYBxFdafdHIHjcKMrWBDbVvs8V9WT4PySd3kXdD26L5ShnMMw1k
XBQ63z5TkRbH7QstBXem7php3zIgO+7Qa1fDVD/86/stRWT0J8soM7xzIGFclqp14qb0NabNrta5
yIM2OOoebGin94vQ847s4MUno3sZvW9/Z8aWbrBYmK5NleTs4O7Fix+qKPGbmarGn9Nu6NPruyww
J7y9cKES0o8+ftP3K6XFz7eUS+ih0bNwzy5fhWwNYBdp6RujAiJL4PpqoEK/smdSrwsTGWNnEy4N
q4Ekhp706MIdorUy0k/27PdTDJTkIu/gRO0J8/zI2ZMvaae1RTBfagJ4wdNG1Ch0tThfBzXE9ZoB
NdpgWOV8+/FX8H5gvX3y2beOpad3QGbwZMd3RjfYKDJh8XlJZxMmn3zdn73l8ln+uFBXlK4cVqvc
b2vt6+TO8AJ6C/1UuLK6q7k7CTOpt4YU0SfPfb+CLKBO6mKLuIVV5Oy5eYynsOoj6gcQHNf91GJy
0orwkx3vb98kJxBOQy4qNqiib98unCXp0ZFZ+HgQlxACG431AHiKBHBXRp91Kf8ydD2BPIGBazm/
0aFvH5egOvXmEntmMmbfYzv9hb4Zo4ERXA5sDGVQb0q2/yhznANNi5CCqn34eOiYS63g7YxdPoKU
HlczTyKJevsRwoY+RxNi9SjV1ypaKnEoRGn4JcUJ2yaG/0bFFyXgrhVYm1cxadg5qSECJCI2F8Xu
CQAd1EDLLDdGrn7OnMC27pJ0GWnIO2G5fbKVvF+4+bzgKhhnHBL51t5+3t6SiWUgp/OjRLuuFFhF
2Gxbu0n9/2LvPJbcRrZF+y93jhPwZvAmdCDLy5Sk1gRRkkpIJLxP4Ovvok7fbhW6WIzm+E0rJIAA
0u+918rcaWcJfcQggwLm7df0j3ZhE5hi30oSH4d1jrtYKPhaRB1HK9PNsdpvBwntqzaqdWB7ny2U
uZfcjJJ2WLfsOdhNvnzEMvIpW2lFSs1vc1RGppyGpsYffQX0iojPv30y8qqA5LLMBF37jxRF8h30
sREclcJ/+9bUWIErPwgpxNsUBlS3f38zj0wVFlzW8Uxw8WSA/qgwo2xtEzkUcblu6ET2sKKAPl+p
xP359s3+MReR/O9x/shqi+nWXh7mTJoiGYZqvA2oPbbHEtJ3HfhPxzItI/eGQy4IKb99yyUH2PYX
91zMRRqAIW9I2Lf5Ue2vqAgPywoad1r0OnpsOOCzIgAGkD01XLXGK4mz0gyuUtan64Ky9FlRc4WL
+dqLfCrjLe/Mmc8/eg+/jzAjO0qOml19meCiJkpbOTihnLzyNfQeVnZvdt/qMoJX2eO7S8WDn43V
mUHmlbsyuHAkwm0Z+vXjGPTbnJEnrm22XkpcyyFEkTjTvUe1FGRyuG/oCILnTvPPfYnjnPf3uOaz
i7VcjtWOKcnHZr3MydAzsGJB7cPRcyOkDdl1B2BkX8vB29LNH6moMfaTBvunD4wfbdp/mez5WghY
MNo4V0dkxxO00OjMmzjOH8tfRb0oqwOOFGjgi3EEkmgzRprA0ly5t1aQYxRHz923sTxUQKMC6w+R
xDcJtKszH36xAud9mJzwceB3RF5TYLY87RNFbPecU9Mbkm4vqY9FdTbtmzrLduB9zVAnj7J1yEGM
0HpvJyW2CTi58lA4TfM1HudPZ3rKy3nn1+9xA/Z4x/mcbCvn+KZ+axNKaqOnQ6bdAFdwN1aNB8Df
aLHXbIOWE8G4LMO5C74QrUdGCBnvTPt4OTj8eXs2tjb54CyPlzlXSdTD1JfcfmiJhFIA+VED6jdr
+gNFPdRfDpo6c8eXneD/7sj2yyHQY/1jB1YpSF8ce0pywc14XRWBukfYMJc+wC0xWft6gLZAze9/
h9z/X67wP6DTfmtzm6fu6U+n4t1T/vz//uf2KXsCDPz0gih//C9/E+U5ZLNYSJByFPjHuNt/ifJB
8B/mepJzORxnDPl17PEnUd77z69I0pEc71O3aBwTWP9Eyuv/8R2OEo51Dux0jyuTf6VaNI9T4d8j
hYbQkXBV8I8wczF4IpvTyDpQ3J7AoAbzsAIFmr/3ph69YgAYmVCwqX121YAupoFlwfFwnR5m8Dfv
1KyV8Mq6Bo4LOLBshF8H6CWH+ii6zrwl0cp/qvp2PAgdIsQ28vNiPRlHMIk9Jl0C2pZC699e+8N/
f/Pv9sZfKTOvPcqxR/zWxYO8DUj76m3K3FnorhDTV8+tB8V7FTmarbZEQ8glc6n7Rhxhtc5N3FQo
G7Fws/ZRoq+eobH4n+bcrSl0rZX0AY11hNQKWMC3AIbNP0bN9+8oD/K/8q2zUCQWMg8L2fmTD/4S
AceQ139MY+djgte1z/3g2zczhJIzo+vLYf3vj3UcZX57wnHs4O460jnAhCZGY0O2/m7aRa6vpTS1
b9Iqs8/OPHscNcaBTzow+c/jmXHl5UT3970XC2HlFF09+uV8QPSrPbBoNv7AtRx9GVSNY+TtT/hy
+fv3PY73/u35Iq1SjtuOM43LUt89C8NV0mj6B29yBKDZRGVn9l+/DrZfayuLlWEhiebJwYZrzdv7
6QFjR/zU6I9dY/rHLZE37ZGRs8UFy6vhIwq8+zRQESWqTaw/+kGtc1Tb+98obBvgaaQoJP3OJnOr
qUyOHDS9nbY2nM0fBkyVm0hlaXnmHZ3qsIslX6kLeDbQScI5ccIimK9Afp8RAJ66tPny9ffN2JjR
NHfhxPFBLIq9kVZnWu6pSy8WImnXwJsY+y6MzPre0MV7vT83xZ669GK1F4jaksKq+dVtSvJkvbFK
Bum/6s5eGVFOXFlfrBk8e4rBS3Jl4vg7MYONLs6dVJ669HKscjMyM/KyC00kSaZF4bveby771YtB
IjWVOXt4ffCF6ihFJYnl05luc+pXL8aAvMiTnGOTNgxq650w5XMT2f9dP7wwNP8+ep+69KLrw1Ts
5qIEwFv6wbcyA+Hi1rdvv5ATI9dyF1io0bcB1NBAEBDAkJs9uGpm1n5UdRH/fPsep37+oleqnuPC
KOcenRioeHfsOniyAvzpl11+0TMzCetzDGiJ+UTgoKHimzwa8AyXXX3ROYvAz2wjTTs4U4BDfQq1
sRZcdulF52wzO29BIrHWV+Q8x5gqZrv+cMm1qeJ4OVyBtG2MTLGP8Mz2Q15xxH+2zOb1z/mPxbPP
kfI4APIJIQ5vSuoSW60587KP3fCfMw8HBi9/9awl0CC6nEGFNKHPUZ4a+6hJg0/ZAGfWix35Pgax
cybL+NRzLDpsA5sqFTO9aswbnLwxEZBzkcNTl150WBtmUGzGMa+IzVIx2qEhziY4nHhFx1v+tgwA
UUEReNC0oUDr6aO8w6d2WZNZdNO8imyTovU25GD/U6cPX6h5+FdRl/9bu3jLJIVJ2JHnd1UbekI6
O3JvKHQvo+KQBNhOPfiq+8seYdFZpTngrShJTg8oW6fIHepP72nqTOs89VUX/VUUo5vDX2ZeqkFW
Rs9j8Wc9+78c4JHHv/yoUQDwZCIVLqzNBhRvpD7nuCMuWhRRb/3y4lWRZHnd8VIyExO3rMLM9nYX
ve9ltQgqp0IYVU0xgKM3KB/sgIpu4PWXXX3RQY1eWBPpS23ozv41VOYwIxvrsksvOqgqKYQH9UVD
cfAau2551ZTwhi67+KKLirHPprLs6EjBsPbdfjMBT77s0os+2sYiHoehP3oZ809BbX+rQIhfdunF
NFq3jllAPmpDkyrY1EcfYI6XjSz+olvCZSuB5/IhU4rPK3D+k3thA1x0yZJotBAtY5ZfWAdXh/8x
vT/zOo7d45W5aBl+0nLfUkVJ2x4szyKLLGJhxDp3PY4ie6dPVnDTuuQ+rZOhJuCWCmnfGySA770u
1jGBTEPaw5iLnS+9r/w/RO5iaYVBt0kDw3sowXNieEwq7wl8uvY+gcO315QrH3VUGJD2jnRCqJXK
CIbDbIEkiknP3DV1mlFAUot9JZJRXyW6kf848tN2bTpN+9EkVV1pgC41Dpb9FWIxoP+t7J+TzAF7
NvptfwRxmN5H5aKPhXSvv9cmt+xIbde69yYMQfSapTtetMIhT+3l0KMPaJACcphCYH4AmxEjNO5l
zdVbLBXa3AD6AooxrAL/PUa+98disDOf/sSXX4w7UIg1Auc01yg5pGa2ccvsso7gLYYdN4ujroJD
FM4VxY9O0n9DSHPhu16MOkZV5iRwZ20o0wKMdku9bhD1Hy57JdbLD+lBpZ6BziBWL6Pr0k6uSjO6
bM72FuPOXEFEzIuCNtITxmttEt9TA8bWZT98MfQI8liKXtCLgYlvpTtdz+05iMXxxb42QCzGnpZZ
KeDcj4/ZW1Qd4ZqP1WXD2hIPIKxUwStDR4Vfaavw/Y7ZuclpUQ7w11rMXfRJbQiG2tL1NlTBJJ4g
UGGosCdsHXMUfMwYCyjAmP3hzkBVcgWuflhZelRf1rWWEe4j92zuB8l4LYzxWrdmimJwDV42Oy4L
N6FlF7bH+SbL7mDjqJsRGdJFzWhZE8icK6ayM/ggIJBKKlmC2LrwWy/6bdKPSPZympFhJx8hneEC
TsYLX8ii26JYS/sMlDTX1u5R8JFUVl74RhbdNp3cRsmoJOHTbB6ycthqDXPLZW970WnJdW0M5/iz
FYlLdXxl1M+XXXjRZX3PmOfOQRtqgBLozByc+rl+dWI0WMbQqqEoCKlzacjTdQwmv27PDGHHaeeV
ccZZdFjDABdGw+6OESmQ4S7BYmdqKYH2LHVfWVl82X54mQ1JhHp2RM0XBdxqAdAc3vmSOOjbb35R
6fzXsLPMFTG1ouqzOqZvzrO7pdJo3nK2EnG+lyCCqrp8bVaTftUUjXelBgUA27EzqjRd/acd1O5l
k80S0FEpvJaTlf/qELdCL3DbJ2ef8VQTWPZkq6rGEs5JOOM8VHn3UBnizAb6V2nGa41g0ZPjtG9I
q2Ae68YUJi2HgNldCf11DYcw2iVEzxApYTTekuJA5GiEPomWQzv4SRt8qN2h+QPiVnFVV0G7AZ0S
PHja5LCW5VXAmcUsB394O9uxeVNqznide0105sufeCu/gmu/HVjMhTbKoh+a0Khy/cqZjWjjBK23
ebtdnbr64r00CFvwx+LNAVi8Bk6wdkb9zMB8XJS98sqXVTLG2JvBVPkY57TS/2CrtrvC7GE9QeA+
V2N14tcTpnxxmIMa1Ky9nK9K3d+GpT6OxnMd7tSlF2NoVkpoLeBMQgsLwhR8JQxw2Qd1FoPolIi0
c1H74G/EXzJMIHrNrjtzHn3iZy/zco1Y4zV4KVvF1qW4ufhg+0B1L2or9mIghTCQUcRM/2wmdGJ+
V0DMd39cdu3FdgRtswljiN7EFHA1RGO3zoX6d3mXf42d9nFm+K0L2Y5wqParhkNTlyUo6gHrFLG3
M2Pir4SjVxr6Mv+iRhUlicf1hzro7a2fpcDjeg2jmB7sWrNPrgzFGRqSCP26z82WVAmq5XXQnOve
LKZr4kv9oZOJvzcUjsIBhMcG6LTcT2QHXrZuXBbmsk8e/dqZ+gNVTlao0wTXExPWmYZx/EivvYDF
IBKRB+S61WyGWOjU1dA4+UFqXXXfOeQsabFZzliDIXe/3VRO3W3R6XMUb+0kdTNsAmyOGE7dm0Al
9u1k+O2tcK1jiHT01Bm6yqkOtRgHJpFUWiOJX9he6V+ZPTzhPuILvf0sJ8bIf0AVCbi6A+lfhyzI
qmNqu36IB4Dx0yDGb2/f4sQD/MLS/db4hY4WmFpPA+AIxfBdngLGLC4bbazFiEBBVZ9pgm0tWT8/
46T6gjPkoqAuEPCXfVaDEI0Viy2clu18/dmcLnwdi7HACSZAzqVPWy3yr6wA0zs/qfwL38fxM//2
rru5UwXZ3FZY0HO7rhhBUU0XrpCt4wf+7eJJPjoE6Nidgf295sh7hZgrvKyNLDqwnIumGsgJP2hF
Z4qVzqH/hyFxLgvUUe/98pcHporcbpppJrF5N7Kp2tSUQZ7pQouswL9Gd2vRQ5usiypNl1aIg1Ie
YOvUa99HntyXJtjrDCV6Lrrku2RV/KGuj6z1xteug6LSdoCjtW07ehEk7QJc4WVvczHBg2gvwNVk
VtglpAq5Q4t7U3SHty9+YsSAI/uiFcS5ycxhyvYgmrIRKxEP/Tuvn/VPvp1kj2/f48QIu+QGWTEc
dqUFDRUnuMhqp87eH9e3IO4neKZHIJ9dms2Ht292YnwyFx3dMabCQipphVMTP8p5DKMuPXPpEzu/
ZZ1FAX2EQK5rhvTwIKzwhaxMXd4ZcxJvC5+R/LInWPR6y5ydBu6dGWaW/VN38j2hxctGwWXtbGR2
81Tj3QwDCpUPKEPn7Wh46ZmGah379ysT96+Cit+GlBQ02IwIrw5LRfbxjRxc7TEvMypLMQ2XKyHN
5lMQJdYDW77kRhtmP15JMmFXc2xbD83s4XB3snm6BYXX/jSivthNUdzc9SLX75mDix1nhznyTO0P
KQKxy/0qWhOarteZ7FBo9XYhdjPE85teetNtgYd7Z+eq/HwUSq0lmQ+f9dTQdx6+v/rMQ59ob0v2
TeXkWj3JuMEe0iahGaTXSKwvyzTxljnpReMksxCqDkk3kSu0zkfCg3cuvL9Izf9rqPv199++Vz8G
wp8aUR6IBbtXKRmhW2nX6fXUZCLMYHOCQxIGGnEnnvHn+nNkwoYq5m1boNyKylibNyZLy+KGdNBo
ZQqMDOtgpnROuoV+WSYPmesvhyhpJ4myHL0LNd0bbgJxzF1Ec3Zmrnp9AHSX5932iH0UmdEY1oZm
hH0zoMwtzHJXDkAJLurQxmKNMI+ZOck5qcOaW21xklGH01bNhVdfDBddIqsR74MZHovi3wst6K8N
zBNnTqFOjN2/ZsnfmojwjRZNcmyGXhKo3UxVwoNoGcrdOsLzpGrv0VJt8fntF/X6tyAD+eWXtjkH
D4YxmA8ZjerzEFjjdTbV6gEvhXXmcx+Xkq8MUcvKFx23cpVkxnyQaDCuu9GzP+Wmkh9b3c4O1ajY
nA9mg6o3luu3H+rUG1ysJzyZm0OXGPqhbRBkrGqURtTwK6TQx5zUqykv54+wM+qzu9PjuuC1R1ys
F2Tf6kE/uPPBcfBkrKKiAcc16smhRhCAEd2FvmZkZnyVWIQA+wHfZdUPFPqTqxCi6KTCJu3KLZIZ
vDdjVvAy5PNYV9hts2TIt3qa53/gwTZWpTZ3d4NXYT5ERtDeIEJXn+xodO9NSmzHdZtnzUPQRPE9
Jpxs3USZv2Nxld5OXYyKZW4ipGXoi7Caa/o6wJawRZH+tevhXVkjoEUcgMHu7c9walu9zJDEIxrp
NolLh8yn961nylx+YpykhsLOhfaVXhQfisYAM5lQcW1baXLrQpz8IKog/aSNbvUgOG/CImqjDVMo
WzEQB4ge4SD+7Pr8XE3EiflEX+yBZFWyvXLZWrvHzS/Bz9siN+Izq70TK5hl6bNACsHWbegPfR1P
t1iQrFtEHN3XygaxZ5qpc9kSRl+MePABdE1Gqj+MqsEoU0dqM3Hec+ZTnnpFixHP6WTZ9shuD7Fh
T80qsmZsrU4zycvGiGUS5mimZlD2bY+ORzMnXAG2ftdVTfqOEii1zkqr3ILMmjhSMqdzy4jjevuV
Tqsvhr5q7Kw6LsBVYu9Iv1mGQP6HdRchfRmDqsyz4HvajnqK/CePrqeiis+Bj0+9TfPloBuRXhqV
zNaHSg++qtrFd1lPZ+amRTXvXyuMJUUiyPHqqlj00PfyqF8Huhyuu6jOvttVn+MHinuA53oQwSIi
8p7mroM7thqfOvwyF57qLkvsEDeOtp/oRUhP/TIwRG0I63XnnvD4mv754WAuvnx9QeQPVlx73WGs
LQ52rfRaenFjbirfIJLStHa2dzG4X0eDbDbEuqiftkqSvooCxeVQd+OZaebEYo76mJc/hBWvED0C
8zDPwbxQf2Ds/aaeWHaTS0JRXZ3ui1JWW50Y+Y1ycLzj+MMUKUozpDwg28AczXEU8zMJ+nebvBXo
W5ErnQl+vj65w7h/+fsskg6LCiV7GPsAymOrw0WEMRLLbnaOA/1rofDax1iMO13bVWh0kuEwRqz1
/ag1u01WYJdYOUXtEFAZ/CtrIs9DTj4S0HGQbDEEgsht2Qo+Sj9YHxpFhtC5CogTHcBd4tqytBqd
VhAthJ44PzduID5RR3W0tzdq3Nhx+V5wcrRJM3pHYR6NataYO81KixL9XAXJ62seiMYv3zykf05j
GjEdmu6LMba7NJrWdjVtfO+b2Xnh2J1zU7y+1HGXZOx2iFo1gTnDTaKFAJH6XVal+sEQbrwuZ5Fs
vRKO69vz+anmtBi24tkTbuW3xt5ELL0D2DxeZdQobijcGM7MYq/PlpRkvnxv85xz/mY3+l4BqEd2
BQOzM/1PuUMmBhHSaPv2k7w+ALtLxvPscfLSzWUeyglYhAIWFp8bf09cepnIiilXudrApQc4hIFx
UP6Fm7JlFqvf91Mzj3YW2qilDnWr8JEF8zm82YmGtExkJVOYwvRkykIKmCuk4+6xhCxpGvuOA/lp
H2cA57e5V/14+wucGjf8xbgh7KayMKpnIdFnN2zTwfuBhKT55LqsXJRMI5BmbQYEJyEfhH/ZHDDE
SgrDnXYzgF+D9xDU58aMEy17CYqZ7caPHbcZQw3fqAfqycbKp6Jz8Y4TGUeuf2wsv23pxnbKZxG1
WajrlrYT43HZbfnNEKxUHqM0rlRShXpfRA8au/h0V3XN8FPUDibft1/3iUJOPO4vf0E2kUTBgekY
ZmMJczQzVv00rFpPZ3U9bQP3HmfAtqmLe2ucDiRJbgldgQycSbSI8MDFPzkOXTdSu+5AUqPbyArK
P6P2lrLRjSndK6dOz5zAn2qIi1EGMmOcuUaZhQM0oU3qQEabZOIUxLUTSL/6PN35bnw2OH9qulim
5ia6NaTV3GRhYGNN2PROr383R6v8rs1xxw6SYoM1rCTnO+Xs8w9jNBC+VUKq9gqbcHNmz//rrPSV
aXRpNMl8W+RSd4ZwcimeXzl+LK+yjPrsaHDkN7Y9ceim0jiQb7eZA5BJ3hyOAdFnICnx3kv7qth0
WatWGsibbT2OuK/6ZIpXdgwBp7Aq6xFN9LECjq1oqnrkv3VQ1Z86TUUf5KRzFqgr49kpO1Vv3m5z
J+bAJfOgoT37KhIc88Rtfi/zyttZfU1ebzvP883Q984VJsV8DYprPBPqO9GPlyhaTWutqnM1Clpm
H2Vq7KIrxfZaX8dFUr9/+7FO3WOx+qxKOKVlNfUh+mYF2baptxK7zsaY2m7/9i1OzILLpOFaA3PZ
dHofuvWQbIRj9ofZydIbTwn9TvOr5MwgfBx+Xml0ywxibE96kUaiDxHWP3WTHf+RqNp/vOwhFgN8
Oneyshr473puJVcwfeZ65XhlH1I4lT3Y7dSd+einnuL4oX4bXFUetZYg+hoGXrsDMLtpUXu//Qyn
Ln38+2+XDoq8mSMZ5+GRvZQOzILOmQH5xCde5rcyCmPX0aIuzGYvQgWcObeJgz5ypaNO3ac5fpDV
289wavJZpru2RhzFbU9JcDO0pbm2tH7eYn9V1zb7ku0UNd6mL8o9MYorv/oswCpv3r7zibe3THWN
wPxEgdfkZCso/ZBMRbsHjzZf9m2Wqa5Iddqa85qCz17j98yepD49XfbDFy2q0JzEdYuhCMe4tZgx
lX7Vy+bcBzn1WhaNKq6r0i0Djc2xAzusyRKb5Gbx+e2ffvyJr3RpdzHPl1KPxkSw5cO77t3OdqKv
49Z2PtSpZXx9+xbur0b62k0WU7SnjSzFXfa90oCmg/Bb9gL9nTHtKummBxEY8acoS1MIqXZxVxmV
xEXd16seNE6+McZu/Aw5ol8lj9aV9DiUtLT7MgXxX0ai/Kr7abfz0gDyZZGCz7MSzd9lo949yxkF
RR6NrKq9PnnSq6Npw9UBt7dGMD9TbEHIK5E0iK3FNrxY2ZTX6ysr67VN7WjDDzlJtbMtZ/icCku9
M2NN4xjVlJtWyHbfNdEk13FZY5TVhBXGvZl+6FuPqaTN5n3LyV1bf4aCr6/UMIp7WM49Z70FLu20
c5J9bdeDseLYEtnwDJ5M6h8Baus4PXOT0LTuB83nJOiTHgzylF6DYG6q1ehIXWeTE8Na5vj3jq1D
sY56N33MyjK60+ZMfSj0Qlslgw2mutcneytI3I1X+jjoH8xW5RufnMZHQtYiHHLCHuuqGfvbwBfN
1jVNd9yWwpb3uYjlrQMFYx+1bWSttDYo1sd9sU9AEuYFaI/WvJ4bp2lXTqlZ++CXV7H3vU2AA3sf
S4EUvojb6TlLhXmV5JldrgOh9c5Kl5iH18OUB+47p8auMKouJ+4yF/VDNk3296hHipHrxwVlTr3D
LTCsEgA+6OJHx8pxKDLiKdQI+JKZV6GVwvXVNAksNw+qtW9ADJFtHXzRvMy97qUt1oXqtTXenLFa
pRB9zFWbe902cCCV96Mo95w3pRu/tsaPEr9YsVNOxRl8TpEUUgOKpanVK+pru8msKkS0pgYCiVVV
rJIimi2gch14Nafvk3wnRVmOH/vOsPHH+zbjQGsoEqcheZZrS7TTx2OU8L3JYaF3Pba9Mb3zeJDn
qBr8pzzuWLUWnuYc2BgOd5mnC+4KYCTUxIC31CHJBGeGx3a3R0Ber2PhNMa69lLD2PicaH3N0jjD
ieBl1aNWa86tb8z2vpjc6uOscMkP0IzWwCbLdeUPulhxmu3uyKcnR9Z1+84OR3aNT4YZtfVqkFMH
96MZ3U05g61bZY13tFXOhe6sncS3gQu2FRoKOkZO3CB39r6q2zXbfOO6m60GpKWJGh44adfkNyPF
UuuyUmwVmorjr02iAt/7WZl5ITiMqPqVq1Il9mKe0k3U2v2+6qxoXMu4aHaBZsSYlJxBSbQwPSC7
KdMRZMijdsP11Z3ss2TvBrXAvtoHu9xFAdX11uQfwJb6/iarNQMBySDhlhqZn9wnENhx0tfWqgrc
Fpmz1mJ5KJNjoREGv71yguy6F2oGlpwabbJumjT5nuhd1NwVFWXV93Cghm8JfNgi9GRbdNvRT79n
VOxeZbVrJrflNBQoc1yj1j+1XfBTz6XINwVTBXCcIULRA/nbvVflJPfaOJnPNbSb+8Z25b1jmnI9
Om6Oi3GK0ZMPpjYZK9kn6Gcdysk/SXT095yJ1e/4+c2PIfa7IdSI238YtSD76EwZRA/XR3rb0cu3
4McB1QXGZBxK6QKoHof6yukVPmy2Lyj0bJsrz4mBrXBg5XgTayB8zHoyPhLD9+/Lami3cT6p94PN
noejydR7R55ls46T2NQ2Gfi1TVm6wb3TC8K0bV1B2VTNVWYkzdpL+ppFnFffUi+dbQqF8wTQIZ40
e9bfcZrpbRMOwBBAaUW/0gbN3WgT38AlK3dPAUJ9H2hKPOt1pu18v3GfM9vxvpM4wlorFvk3o/QY
A/TEliuKdov1ICw2nTAd7+uitHeRG5f5BtEdE4CX+pRrxvOwLbSquWqMstjy0dV1MFbpO90ei63r
N9WugQMoyae3DbVK8+bO4szHc+pjaqOXVjcjuSVuVqCnlwdfsv+ibL2wtsUMnXfVp0N009j+8CMY
8ED1JS6csXbiozccd6+0vXzVWRK7k/JLwdjquOtYV8N9qzf93iyr4kMpLZMVMMN/txLKtnalLHO1
rqirCXW3yyyGgjn97Jd99xEqGmGOwCv1tVX6wlnFsygeRdUVxA0ZEVdJHImHLqNGakVCNqqhosHW
1U7Ndm7n5O6o4YxXnPx5j87oNT8H/AMbQr3ki2ozEqTOrZyV6STMdGTVax/sOmOjEaGsfzL71kJh
1WrpoUyLeT27WnALqRB9U1clnzo/V8xccIrXPU6MR72Jqit/8p1qg0++ZVjscdmsy9LEZd33pB8x
WmYJNodYiAfHTN1y0yfg1taO0NSDLUbiVLOjshX1m/nOi1N7XYxme9fMsXerN/xiSPc54vvMLm7n
tGJWl06bP5SzRRFFZAQPytCGg4AUhZ7I8SXLgMTaanBEb1sOE1Y29VZYhIeqKNZFraeh5kr/Kyks
pI14TvN98u30FliB+pLEsr/S+jR+CqLICoNAIh6ep2E7OvHoU0soKWjw6g6PohzNZ73x4isMbOaz
sFW5t1lcvO9GN9nYGU7fIDNLzvIHK1SuV3W7zC+LR+JoTehGnbWPUg0NUGn4YVFI/7oJOKD3vZZ1
ioLD1rGC45Ah01eGmZXjXVkXtf8uCCBRb+zSpm24Ig0yoJVOCrMq9Ufth0sW3UYFsepCeUz+WtlO
428SFmTvVBykj5YfVU+KhM/rWAzdh5qDlEeGVLNjsjMgWldBgD2ZcZHhFxnvgyifU8eq9/nA7DPo
bYeny5Q3EiT4xtJiWWy8IHZvUqVGi/KVSH1wU9EAzmsZ3LPGrq+SOhvfTabKdqYUcbQtYuU/90Zq
bXvdjfyrUY75dVGyMMOZFdRg8ZOyJ+Ld2Fa1DsB2vOuSyUiJ37v6fSr18ptWtdqXrq29913rlTtD
me6haTWqhAvNvO4jiuVRNU3E7Mh/bD7ZQL58DtoC1lmWoaav4JgITMyB8tJ14xTDV2kG8VZ5IgVv
mcoao55nVcikSlpsUtj1Q5xNXbQth94JmyqYKIVu6mt9jKZ90qTpveLYtNjFtq2Fs6k142okpg1t
tozQPnlueuU2w6e+9K3NMWQ6cNDnlTeF40kLdVzhfNMNEvIoLyztH11cx0iQohb2uuNgD8AsQH2z
Mfq3Gkt6FFHUVR3Ft4+1reX9rrFjrdqlNVSpOEIdlfQTcIBaUNe8UlGVgA2sSOJYVX5FzXXbAhrD
JJmU5kb0kfSvFKIi+aNnyb1jfcVJU5mV2vXoasjigBnIaVVS3Z2tpD2HpqWVwRHIKMu1aUmZh51m
wXS2bSPfgqxkzZnJRNx6QaNCSeyFBipFMYCQHJwrsviK75rTcI7mVtq3xFKa2MRYQouVpkXDLewn
baMJLx3WLDyTZGVpRr3O4Z5scsfP2m1G3lq7SqKM3QxVcfXI7Oa00JARtm8p+CU9sxOZ8RjPtvMj
riCzBZ3fHXM26/EByWPwKOvJzDedKlnbKNbrc2ljwGs5Yr2yJ8byubPJi1Rk/nmZx0loN7jFjakZ
1md96jBxM9aRkt7pt8BJlb/SOxGAf0utrFoT66RCtCCBCc1Smnq72JxIsrP8PN4H+WjcF5lIcYD5
u9hv0+esGetwnFR0x/qTntTIfuuk0zPoPxW8JwvbtfdW1TbWvopb92mK+qpfT5UyzLCTNoa3ptJq
fz3PErWapifpnUyqihJVItUjXRKNw04UlNaX7L/3gaKODPbxkaafVO2wYjM4m6zWhKHdqb7L47s4
M9aFA8pqO7F+GrdBUDuk9FHi3O3avrs2c69uQgrv5u/oX+d69/Yu0sBccmKvugj2+KozazqJ2E+1
xoNNsKevC0K4d0mTYDo3vGnbd2Z/5ZjC/9qPsrXWddkPB+IRHWzlhI1PS7f3vFnp67puq1Brj+X9
htMTKMhEXq5qabBOmDw1sNuYYklrTSeMX8asZbe8kFHfm1rk5msrigkEgpAeUMRlHZL1/6XsTHbk
RrY0/S69Z4HzABRqQfrs4R7zuCEkRYg0TkYzznz6/vzWrUbfqk03kEhAqZAywp1uds4/VlUN8eCQ
qGCnZFnsUMkXD6KU7e/ScNJL1E6uERtSMijknWvQQ5faiI2cfh1ebNmUbzlVCuRAG6HeSG6Ar7ab
qWIEAJmOTalqZJKh+5HWrvnIB2+4azp2g1iE6IB6a6ZjU492eDfMfrmSiQhWlHicogTJLf5SnPJp
NTjcrZKL0QcPLgunekRFEL1W2p9eDE6Yl8lP80NgBOu0VaGLJpTyLyJmrdTj4Qp8daxtnV9g/W8T
aFsrP5nWnNe4vH2tBNH/UNTnNImc6/mvrrzoL3GPUxpj7vPvbEGF3CXFWHGWk9V94ZKxl0RE0j0u
nr08DbnN4ZMpBtqYhu053TqrHH85xWofKinMTw2x8xF5yKr1RBXgrhVl8zrrzvqyR5udVQRi53ip
unc56MRmLPFB3U6GqUQhSS8eyqaTppA1ixVZuhrGqp/emlBGj73nLG/syW/phFl5kwVl+SdSo3dU
Ye+81uHgXotuqTarcBbewoqaGWZy14e31236Mi2+l9HMkqnLXBUmVIiXWvgApKkZdif3qLLIqRIb
AUcVy7UFkq3N/hxKa342fUdvZgxtl4odhc4Wzyq8pFfs+hvpOjeIYzRnQYZs5pu7iRabMzoxWBaG
gk+vz4v3JawLKzZTP/hKK6d3EqqN+m+QAck2LEDsjiD6yGFI8zfeAqP3qpg3LUC225q3lY9Q6OJs
u2O5d0BfF0pLzPTV6G1mJNL7husIgzbRaUi1UdIQHMK6LE1r4Sws6gFVmDN/pKZXPSpRWmdZ1fo0
l3xZPEeeuqfDhvU7tNjdbdHRlRXUg/ulaI0pkc4ErR0HmZFdidUuee+LOT179F4dU+oDHxx3pipd
l+OEIo9wz3uUPPq5rwzroC17vsssJ7gntEuQhuyHAxeK5APWGtZynAoj2FFLLh61YDbcjGy3FLVm
1TXwCfQsmf0ALrrwdzAV8tkspjSxx6X6Cmhv15R6jc0Lvot2S8SqvmWmOwNlOxgO4hqCgAzitivS
uJ6km20sI2sfQ6SIf/D0pGfYaDr6dNp0dzR/WqeRMkhG07Y66C5YEojw8E+URumLp9oeNKBdI9qZ
F+dYCmqEE1oerJd5cIf73hLrG0eqjgOSQD9IHgg+uJ27N9txV7W5kQoPUWOkHYTNZF+NiOJjJkCz
7WLm6n4zBpF7MNjmaH/m2o3wvzb579oc1G6xPLXjJLemjVW7dBPVWWP/dbJufENo6DkbpazwbXZR
MSVdi+uYrNfxt1dUnhFrGPdt3RULPV2BWt7nwDAyVFZANEbuRu/RquYfqtFY8Olm9pN1yaxrb/f2
92yOXbz0Ofbxyg+JNO+hGB0ubFb9YE6jV+EK70809NWZ3BafGlpBvay0S/dVOkPFzDTra9AO0bPb
jhPfySSi315HKZrWoThRgxPscPgxAhehC9qlmyr98cxS3Xpapn4nkZVXx7HgTt22XkN/JpSk/4QZ
k1GBPLz575wb/qG1uoFdoXS3Chz8YpS6ei1mEeiNvfTizQVuL7Ycgwv9TMuSMms6gCNpUeG7751b
hbFpDJ0RK2nP3IJmO/csfrWJPbyEZNsheg8vRW4KsW9ZvbrtCFLwqqPZPhT5bQYpNX0Uod2wannp
4gjGCFHc2Zm1/vTK9d7KTnkAPU0k4qgsume3qznh8tVa+FIrnV/z2sgunerXy+ymOE2DuVqOo0Pt
cwyJsuA8ZfbY8BK19wA24s6efK+ICdIJ2o0/+pW/JQjFeamrmQtuqsXMTeX1tbUpJrrvABBkxd+E
Duxi++O6EzJPT3iUmt/BUPqJZTamPnMYLjkTq08PcQp8sV/KRsqk7DLnEDZG/9yoUkpqhovwMPnR
vCJJl85D6brrDlmNe980QX2s2g58Ssrc9GNz0daHtBHCxESfgGeV0RIveNESzAnpIcApf3Ryx34a
27K8a4TsCNkz62NZLw0kTy7u1mXyD0ueUrfQlBXicZPO4NE1z3ow23s9mtYh79u2BMx0g1+Vgvvm
M1AtW1CABdVBj5q2DxXL/bxWK/ODlBw3ITp0MTAzZCIKTqtLgfBkuHqjpwY0RDXrs+XX7etsrVya
pRem8eKL/KvwKUljuedBHgY7k/dCNsAL+VCbOMt9S+woUAvFkbSU5sqlhsORlvEFAA56tth6+UzM
d6or+5cfUeClzNA9Eao0nIIBM9TsrlmVgKM7H3QzNleZGitrDJPsxlP0cia8aXO9IyaBObp2pk02
rvW1qZkcAsp/XgX5JQCkrW21Gx7F6Kh4Nj9q79bkLSG9r0apDDcepSp3JTrbnyrV/hPtOdnWXK31
scvt4MhSJnicrWXmPfLW5YgkdL6Jq0cEGuXkUgoZ4vFjbVNX3VrNdpjWbKeMzvoe1SQeCiOcTotf
gVe3fTbe3zoHPjWQcbJmqHsCNFi71Rmao1tXw8JJheFxNlfSnnTI/o69mHrCyonJRDMPPSnLLLtm
v+1VT3mUMeLWc+jUHhYl9uQmRO/0rLrPWobdc2Q3aRyQ/f7RQL4cSH5RW3/m3AhL/SssyvC1UqYk
k7pq1QZJhJsmhZmbT51W5lVGt1KZNtQnbmxutS6yGT5U5Q5y47b29Gv1LONBi3YR2wqLz1ZGWbqB
HhEiyWcRfY4BkpZkNTM3ZMR1060PCFhvgnFS9pPwi354WUY9sH6k5hpsl4V6ldQraKk1Wi+n69js
M5e6yHBkZJSuKvahN1sBpXDDfBw0/bGxVUvLOblTr3/JwDXaZxrRxD4fdP2n/sdbX080mG7mSlXc
c00+j3FOcWyGdX00nung6rsE7lG6rxEFucN2HuCdt07lsm6ZvTh0Xj9sQyt1n2UO+mWtuaJF3I3E
XRlG9EWGkBqxTytIyPxxa8da0YbFYPHy05HWuEtpt7owCVjPc0NN+ALEtu1CNW8Zz+gSBAu41EFu
3i2tcBOWw+hjCLIgtvj2DqIGtw50MR9cwEggAlH/wWkdJHnT1E/VoML7KuzV3lrr8n1hT+yY13T7
ugxl91CKpn8PbPAeg1CIfW37+j2MvGeDOX5nd7l3bC2BwMTiLjm5sxp/KcUcHajimueR/WX3HDmg
VUZSWGP+NcwSakdNy85Yx+VD+7DbbgvKGGecmveBCFc77rsQimUY7aOr7ewVgiZ6tfq22XW4pPa4
zHCA0VnkXmAN0DL5xMCK2IW4eSw97X5nvas+KGvQMqYcdOX2Jh15W9uFeF0nbHzFnMkfgHfuKvoz
PLl1BogCoQfv3m9uzwUVOoER+4tQctOTL3JPAW966SwtvK3so/Zx0X1IM7pnqFOQ2yYIDsoTDsHM
mk+rYdsn1urhij0wv4s61DFolOYGiCcyNMEoU/lgCTN8giZIzzV+JramzAqf5DxFR9cjBb6yyvy9
me35c13Tbts5qwaes4bdWNhOnRAcN79i4uxiUIf8TRpanQbDGrdcQcj828491UA83/y3bgMOUj9U
fh1dfEUxm6tztSGRvvjOMi8FHPGLTZCFuO2HLDvmPLf73inxksCw0uYsWu/kjEN+VmYdMealQRVX
s1gvbc0BkuSUDV0DAOk15porwVZ5S7YtvFpNM33HpFuvDg0cI8BEZ7b1L5Hm5qnV/XxodOTfNUtr
3RVa4NnQ4XgMycZ+Fp4gUiWgN2PmvtTlZ9tm1De6Zdoeh87H+AfdMEFOMFA8wrURz9kENAp2eqLv
vi46FhmIhB1QQvDL08awXScZPMxo/yJ0W2WBNqhVeiJRsWi+RWdQmmdxrOd52nxOMKUHA/XtJgc5
W+PVUmSNLEElSL4rRsPC9WdHX+Av/iULqH7rxxlOPp1haopJScRgnbnsgUbKdxlFOd93qPRmCvyC
iNg62Btl6XwQp8dDsVYFwhceYWvHsyiQrNXAIC7qzYoSpGJ+U9mNQ8yzlULo3GR4oue7ewx59e7b
1hBbZSzLfnKH/BdLd/E6OHn5Ec6D+GN5KUcTQPm0aXIoRkDuubm4ha14eCp65KMl9S6+3RTbtRE2
Sbl9+ryMM97glrE7zkAg9/3Sult3WfiAIXjYcCGJQ1Qa/l8eweZIuR/yqSHCPcjzcM6ARbeTEyoj
mcrGTtx0WV5UZPd3XW51kosZziARa6T3jKFfbJ3jLbFnzZkcA/O02iJgYwPOykK5MOwZRdIBRl7q
ouejSe+2PORWXZbsqFZ41f1kqVjWg3Vh5aooFqmjHQpH60RUzfK1dG70FdhzzyfJrwWR1CpvLSoJ
lvnTidbI3xr8cPciIESIxanZOsKZrnqycWM6nV0dS+6LcFtndf9IL+oSm9YwbPPMi54KfJLHyXW4
KyhDuLjko5yJz9SXiZbFE0xd/aq8md2ixFoIx+vvbOt2YxBVFOs8txJzzsmwL4XkDFew/fa67O1l
yvZ2WJlvGdcupL5n4TUgmSeicRw4P4ZamL4i0JfvksQMwhfbAgowaLJDuFjzsQbVVnFDM+B+CAtr
BxRvPYx5I2KGp2ZjcT2d8Bfnh5kf5iGqmpZBcSzFnvYg51ywPyJlq1iR6rmKTp7mLIORz44LANiD
gQbOjg21tl9NWZqPWZ9aJ0KPrWNlWv0lpfXq3vMK/V01ciruunYZkSb4vXvoHe2/lUPdf9Ihbf+e
dNHtei/DSBv2y3tTQOGeBysS1q5eOjOLUTuNFw53kBPX5WIuUCXMvB+fs03Awr5LPYv3g+9W7zwU
8z/j0pEwN4gGSZ/ik1NF3i27u4qml7qOKLRr5qg5GORtAvPU49OaB6EVA83pTe6OxDL6Xnjuy8E6
alca25To7xMs1PTpBGm1aw18uL1ZzOAErrFLe+SKKWFwf+hKgDzXVqS30GFy47d2+nf20mhLxoT4
kWsIiOwWhgRlG8PdKEvLTuZuHHaLM7p/XGdsDk5fDRe3GTNm61Y6X7Lw7G0DzfpgTX6DS0tr+9oA
1BzMwDbu8mGcr2wFLcldLmh3rqP+Hv0k1RnhYqi3gSgdnvIlNA5aGP5+sLLpzszGooonq6GURsjy
Ht8bRd2CmkceKxpUWqB0COKYIjTZxrPZj0PcCw01VreOfOf4w77MFXas/WrVSdoCYRAoKJ+RXlgb
b7VbyhyEwcqsQifhnvdfI1R8fpyRIQmitUBHLHz3z2nk1k8eeOxV1a25LdfVe3SiooB3qLITA6A4
QcnRURch2cAIADRJyevT4pYdD0BVL08cft2ROTQCnrTK73Xo29hFZ5EMcI94ndbKeqIbu3oqPSm+
s6Z2zwrnwp9yuKHe3rx6z31DyK0EotyF7hLGQHrpN0kVv7NA91tljsy99QCBxxix7fMuBV2vnduH
d9ibGIuh4OD3tRjLHU81CGBRdxthtfaOHZm9rSiahVGuyd7w4kZhMoc9XH5aTC8EJ88PpNfiP648
dC96qMwDMVz2xg6J9TD4EKHagL3fl8HU09hVV1dt+NldEYTl00xEKSi87xbwhvN4HvPeehakgqdJ
Xrs0V1vg96IIxYuo6+lamf5Nf9uCx88cH0++PYPZNNm6zeeyDg/aBMClP6bl4CRQ+8fyw+A4Wo2h
t8ZKKNN5ico0lpz/K87zlh7XEthrM5XgL5a1kGRDAFd/4LDLTdY2sybHMzXGS934pNh2k5+ZeL3s
4NWHLXxFWpJe2QvsMVG58Z4a/bRz0sY4APZNByfNHSceV1WcCuBILg4ZzW9zNJXvOcKEo2wtfanI
r7izdOBdwwZ3WVLZfbXN/CylSpqXod43ZSfKuPVF+cWh6ndPNn3tYjP5RbSn2L0zN+TlNs7vRmd6
U5kSgrQhHLdf7Q5AbCTKKamrdjI3upe/w0KNLuVuGMk9Z01f/Al91H1v4NCwxkl0Lw7hANEuZ3wr
EhxgRbMf6c7kz1CM5WfP/D/mvwG4/4Y2hGZE1sBPt+nDKOPGXcW7zSmc7RiV+z8Wgpx7y/BBXSQf
T1IfgolqO/jpKn/rCc67kKJZxNo1RiqM+WjiWA1iyeWaoKRWxxnJ5tmHJeOdtjwHit+dLob28oQ2
Yt/bKtuP6sOalikF2mE4l1NCZEaQZsfbG0b7c8oHdgNLxgbNTkMiQalCsHfXyi7KC9LmyXKEfE1V
W+WbQOcRnZaLgwcnl4Wu4ohMg29mrcFkwtCLPtoDQAF8ZQnEPAYpy6tTBw5frieGoCX3FyNZmekH
6oCwctlFnb5OzSImdDq+N+19c26mU6bKTMYZkXLGlwSfOWgbSpt7ePxGx+MGn00BOxDnUWsw9tXC
K7jxsqFPeJ1cdw8FEfxRi0mFOyG5JfCCLat1b9lo3VedD+5GrNq+X6GFQFHK3Fxiv83cbe+6+jx7
pf/Lpny24SoNGzt2VtosUhRFj+WS+i9dLVGY5IiaHM+aN8E0LKc6xGXsRjfthwQ9TEKOMKZ9t/Ny
3jok9yyWRIRVmWntzdCvIJnyoqkBtdNxZxYZPgV8eOhsmumTNyzc6UE7p/pmOFJor39PS4+pzQEy
u6bB5KYHxt3Z3NbuqD5BT/sfcN7mU2S+9+yZjrbjAl3VGUoHbVzZcWq3hkfz9ZAxoCMS96prJeb5
r3Ln6CABZcDGCb34LcyVYb+zs3yvO9u8YIDqNh0gHZdymEX7ggf7KyL2UiVjZLhUPbfDF7618j5H
0vXMo5xfu6o0P+1RhrF05vlip95ybzmzT8fAtOgNxVTsImrxn0OjMxJuDv9v1Wfrzi2k4u6V5ssq
12HH539OHL+w71zG2x+3vyFLQWjW7224DDxUsNa8tKCrQUa9NM1e4x+jFJDRXd7DMgMRBH0Jo5zK
Vh4QzahfIzKcs9EV/dkN879wUOndQvyDFUNzZh+YdOi2LesirJJelBQimEXg/Wq9B7c8GA3xAbZH
3QjkqY4pmKTcTVntGYwgOmk7xA9ajxPDSx7KApWQl2Vn/B/r9xTmCyykhVcFSP25o7nrrkaH/u0N
Rv3pQjWSzi1aTSc5WvjYgqE5ax6RHUO02I6GET3yAYyeZFul92pwu2RgwNvNi9VsKr0AXxPOXUVo
PjK2b4IZgpeoaIuH1pDNr8moQEDXVML/pL18rNhP3GTCZOb8p77+/6uN7kXW/PPvtz/zB9m+Rl3U
/8e//8uv9j/yVuLW/fcv+pc/0/3HP347+5G37rd/+cW26dHrPA4/enn66WAP//H3//Mr/19/859t
ci9LS5vcHzk0/e1vy8AR/6VS7uYV+D/lRf+jhe760/6q/sfX/2cFXRj+GxCYEwSOFdF5TyXqf1XQ
hea/wVs5TmTf/hW6t9/5ZwWdY/4b6wIKCp9yusi3b3a3f1bQ2f6/OW4IP+r5ju3YVH3+r//6uR/+
U0TMS8brzOvwz1//38U/0T9iL/6H2Bhx1n/zWxRGvWT9VGiYeU8/drUa7ll266OOrHXrhYbxaHJO
gp73Y23FwvCiaG8jCtkXWTA8ydKIEm5xPqW6Tg8iB6aLHHv4W6Ncxl20lL8nZ6Ckq6SxDcqqGH8q
ltqt2ddM8tNggy/IaVfT6IFKy82fVVp011yOZexivSkT13LQRBDcfQnrNHteK7JastUyf0omgg2J
iFrH2iyDgyNF+RiZNcnhfOZeVuqMkf+JNHxitrGO4L7hx2h69rGoq+o3kqjikyJQRJXKUGrnS4cM
7L4OzwaSXTPOzDK82CrtE69rELpqozlNM9AhLBmxE3UePKV1tlydfFLvypZkyfQT+QsJko0m2Fg9
ArQZzPtHFM38qOzboj0MufEZTLfGyRFZ11WJRV18c/S2hai9hx7QLaTt5szMAglUe/NBpdPyNBZt
9VHbXvYqSuWjKyui6aAiEy21mzvr1yj7/lzXtz0NTl18pEEJ9EchbEhzltvfQRy3X2zgkNBkmf51
BmVcC7cevrGQmHdFF81dIjKPsRf7C6IyAGcA7DV8hxq3NrpbndMCtyFie8gzAnODwnY3CoPhe+oi
uUAkHFp/WrXUfyTC1OPad+13xmK3xm1JuI0o26cR1czD2qIMix3GcxjrilI/gpE0mEgT2sPVr6m9
jucSCUk8hqXxt4PR20DjZET16Nr6pUJ7rGI7GExs3cWoP2zkMsd6XvvftciN39KguGC1vK5MxnmI
7ofc7O5Wp3lo/LS4hCawq9QmavW2U391HppoNSY7hARqHedblx5xtpmzbLu6/Z5aW7009axFXNLO
+KdPGe1R3q2YnJfVxuQxzW31UGGi5bargKLKQoI+I7GmubtFU7/62rgFS9fcnKVcJMXV5ph+KnTo
ryO9ZjijeTxfhB32L5YRNFBLKGEzJ/L3qeU490XfoRj3FYpGZOP9cQW0AkOMZLjjFUAii5UUYXYl
DLQrU/Abz4P7EZR19jzLOv1LC4B+98xMXsjOSdttHpbyqJyJu8xxNdLFIL1Fwnhsfh/Q1VmTlLPZ
naRjGPBFedC+t2aUHxmipYonbaTbbOTb2npuK0gBnp0cXc7oexROOAqxf8aas1NOj1ZDmBlAzOr7
2Xc3VVBkHl9r2SiYrH7J5a6w+YESQ9uA3yEVqe8BIVlLDGu9vra3nIQyK6DOmXSQZWrbXJoD0Pzw
aeuZGKOADvDzaszto3RRObMa6fYcWZ1V3432Ip/wYPZxgMvqXk+e9wLHTfkxeh5xRk8dXcnYnHdd
xcObGN0871dM5MMm7Yk6qbvF6zfKz7t5F3SrufcawglTGlC2Wk7enWZCDFC30pUNq2tW86Zc3A8D
kneztu9WlPG7bWFmf+mklMeiXcqHYhjHp370/DPWgllcB8eyByA8MA1+h1KY3tUn1Rjlxu9YPeag
6ZJsdZS9bcnH/25KnSUp69hLRRDXsW57YPy0aNVJw6cM1IJ40SOKXEquUTXtXc/JfvK66vkAiVYe
A9ZAf2Nqt0Y62zr+QVSSLaxfvQv51NaF2dP41CUoRex4AydGPcoAQ0DWoMKb8+HHhdT6Kgg5wPPR
lNNrUw76U8KtgICZ3aYoqGVf2ce/LMSTDfoEDL6Md0bWbXorKu6zvBx3OlwrwDjPaO9zpOdM56iP
T1WrhZ2AjnMU1h7wA8rxyCPgfbZPvVs0YYL7Wh3S1Yw6QnyU98pxMz7WQzFtxzy49zpjTey8EP0m
tz3/hTM6e7BGS78D2MmfUWv9NCFE+aIzsk04D4tNgUbrj1vV9Vvv1c0fJ7AkzaTN4PNglkHf8zP6
1Y3MhN3fCJI1192MCv44O314h+NcnQDt1r+NE5rfE8KRLcekt+G8Wu5ammeA7UawfuW67SXPEHDj
lSnmGC1H5CaFPfKTd2HnbmsV+ecoY3E/5JOU54LAhguSEutMrZEdV0T9FTjml/Tok2uzMbRTfhQU
Gz+rZe6fa+peto03jlcbHcFDyVSbxRy9wQWwAf9fPjglSFOWErqibMEaIwzxjJmW7vMBci5F72o5
IXcajPpGwoQ/94u/foSelZ1TDN8Zn8zOuhIkNX7x9q3rXq7deA45fbukrBuRb+oMcw2OCxXRthet
3yLl+oFiVCARVYoNI5jDDKESXH1v6uxZhFUDD8nCckpTy9yn6wzPKY3M347N6K2xn6EFzHKepzgN
2pQN3mXFiUkr8iPKtQhWYoEr9UeBWinho2/CaBlsutKjsMkQOuVpmWzEE0HWheXGBmIbYhTh9W8d
hsG70mtxkmCgH2mX9UkFVyRikx7CI1N/+4tKsvWk/d6MB58SxCSbqeWem2VKJmroQLvT3nrBmmNv
uyJApgFgjanCKcbnzunUiS1xPBF/622isLSnuAi61kWPX+Qq7uCVl1iUXAYxch7vUwNldNhDqIdE
KdAZLTohkf7mcunCOyGa8UqX7fKxmnr+Hgcq6W5OhHCMR3v9YV71kYIqhMtW72Qb5M+lIqLYMC+j
53WH2i3UaSxW/6VREVIZgUP3YXakd1zS8AZ4W8sFnY385XXuOsY9muUa3AraaPBr9KQRkR44OxFf
OrI4z272OC1TZIIXBf4cs3f5L1Vrjv3GSOv2AkF207CZ6djvGstVx3USO7e0h50txO96gZWPvO4h
GmS+gUT6g5TrTlrBbi44jeZyvVgGS9NIHFcX+u11LVTLHZY2DyjCso1XFeFj5o4gy8MCNlGFCivG
mFXFvu2rMI8zW+P+whXCi5lDKJi67napJeyNJNvvVCPP4ygraQ+sWl/tx8zN75tlMJ/z3HH3PiDA
rlmlRTZM4UTfrVUY+2DC0aB7tOLSoRK9sp18mwbIf2aowY3B67dd+wFGNoJiyE38MS0rU4oKXC0J
MTD6ZxFMqnCj/TYY+B7LZjAl6OPUH5Dn2KepysprEAjzKaCWvkym0FuP6crnHXigTUVSDp0NPop/
4Tiu/vA781V1hNGiWTFSa2Jm3Tb1EE+bBqNcq1aRSNzmd7yi/c3i4dk7g5jaOZl5bw99lbWUK9t6
5GNJni+bauBnWdKQn7E3PVHfQxOGd6lBa16SAab9nTOV13HQQnFGU1C8rmNXi8Qd0H1AcRjB+1Co
Ca0LizO4iyGTtYycI+fZeO507Tm7IjUqtfFgFpp47VzrTlEkv9Nj3SdEXiJSH0LxVa618Y3mrOUm
0IMPXkoSWGrV7c7jf9fEkkc8dnhif2V4LDZeWaxXr83XHQM1PF/TlyD+tTU/umtrY96P9A7fFOrQ
IqVrDWahPWc3+Rik62eopvWFXAa5pwu0u1PoDFG1qPkaTl75UIJUo7FA1+FYOiM+zl12HCkuwPyQ
c3vk7n0+zHgsS8fcj9gLvLjJpTvdW94Yqlu4O0jX0Am9Hq2hzzCdRKL9rfMiuHbLMD8gtY6eQmfy
w8RsfONCKJm3JYiCWAijiMRnH+X64uZhdT9Z0j1bU6Q/oyjVy6nskIfTAdPWd+ZadmlsBsLoPgOu
qQRRSrgeJGzpX+Tpzr7NDNjMrFE4pGCjoNHStuDgSLNFbuzmXDVIYfJqROFZlz22qHUaWpYae/Ye
OED87KZNCa+2r0R+qOq+zTZBy9IxjdK3dxQG0nTsGumT2RpPKWsWmujQMA9AePVpheR9W42xewfP
BievLFSFwZgd4Qnniw6ls7fDrzpUHjH4FnzVyFzwLFZ6nWfbaberbQbt1utF/kg+CQKuSPZuG0td
o+ceKzasKXcekJH5cs+nPc3u3HGCLpnETIFcOOEEjedmjI4VN/NZOTki8mHQyko4yZFahV3/YPtV
yqw95NC4jaVj0zCWLTXhAYrkIqq++W+t86cwRZW4Yy4hIGvyqWPmuX6Gs62Y+82pf8kcO0CSJibv
bWg77135waQ5FZbphPpwvvNThvReeuadRHr+NRid90RAIveNbFZiiXIrveggcrZQf9PJdf1uW4Lw
/ardoXwisrodk7ptw3MWVe6HgomLR7c2YrNphkcVKCTr4ertSmxgb53Kn0PTzB+L/03elyzJjSvZ
/svb8xpIjFy8TUQw50E5KLNUG5qkkjgAnEfw6/tEdbdZJqRUmGHbdne3TEgE6A44HGfIZrSLiz7D
s3PZyS+412XL2cIEu8bTsjxjwNiTT0G/TcGTBQb4Ti7yC7gz5McEqMeugHLnsXd1BOIBtrgvexbD
r0NW8aVeRZt+Ck0tnjeab5+B6zgTAzhEuN5/7ntgCueCgVU7ByVoNFYmZrUE6NkVuwKYDst2GHA/
AviYskc7NsFrwcCqXUyD5xbgr7s9LQGprqiwr1hu8BxZ3JojV0FfE7KxvbGy2uPRAFXUqPMbO2wg
UUyM0S8kV/HrpusUGCT405Qiws1EZod6lvx1iiv5gJs0kZcxWsqAFqJGg2zYiCe/cuFXUN+MEhCk
4D4wcbyv72JWPlO0gnZxV62HgobzQeZYVJQi6dlQjahIAqgXQe1PVwc0Jor9AKLWvYnm4dpC3+ph
iJbh2YJ7A7WrsbpNcwvQK8T2ivmwtltzaUZ0MAR4+mS34GUrAcpF3bVwfMsRuA1eMNt6I/MeDlnx
ussQL7c968f+wjbAgezwgjJ/2ixQ5sfCCPL9G/p1uwC1yaEicguTum1bsCUpyJhltDJgJcYxybr6
AYDPGFCMGKCxGCRrVOUpOByDTSn2vtFeyr5bvqVB2OD3gkQHcDZUuEEeuefNXO+DmnNzwM5swW8K
W/k8N3g2PcRS4PJncLB8hYqkBDKGbaDuVAPu80FmxgLlBCivC8F5ROeiKM7ArQJmSPXAsORoK9za
fp6/crx4PpQmXI9kKMWALiyXv0rVSKQkZFmSDKix+zxt0uo+YpMYLqK4JweKEDsHFhztjyDO78Dk
ogdVrvWVHZf+p5iAEQKOY/sUcVz72UqzSxADWQKyBP8fGcv/y13No0DXx13NT191MYxf3zdCj//k
vxubUv5Hoa0JxQwwslVEjvLyy49h/P//T5D/KMUiNKZlHMZxdOwt/m9jU/6H4J/g1RZWQMd2KFQa
/rexSf8jCV7EwFpQDP8d/8lpZP6psflbFQghmUN+AWUq12KrRdIQYExNDHHAZTMnyDUfDe7o0Qph
UBng1peEQfUSxexzxPoTInAfDO2aUYwNZbqMK54A6DftYIAW7GJU9Z6jo9P8VnAFfM5iaaZGJEoA
JsTia1oM5oQQykczPwpOvRFzsVYBNzzjWjfNwd/VykHQxfX+TeD9pk390diO2E0OcpJOpwAIu4g9
gZb7dVgmv29JHTGSjAUd29ZKJCAOEEivp/yAp7DKc+LHH/RmUeg8BAuLECkpbi77TDaXuBydMnb4
aFUcMRLacmlnwHASiMBkeMHhPzs6tScUdD4a3BEhieNlmbTBkmdgX+1RtkPWtA48F93JThnBUEuN
KUtwQwwe5pFAdKCaoJ3gFy5OfsLEWMzAuvGEV9OXdF7wkEs/ew3tuks0y9ajRYyhJUQCdnzEwx2u
v35jO9lpelPDbWDANeGohbvhlXTX9+MPv8Gd9EzLaU37tMH3DOt/StPdFFX3yW9oJzsRJTEevbBn
ZRbvQEYdliH1kViFlL2TnRtrBd6cSzyRUJAGR1Sj9+hK4z1epyf08D6Ic9c9Lqd5UIIMwpMIguaS
BNfZ8o/fsjjpCdXDeFtIzhPAtq56Pn9t4ezuN7STnDALhTiCyXgSV2S5rBQq5ymMTlgBfrQiTnKC
/tilhqRrMlN2I7bqourGxG/eTmJuy8JJc8x7EOiSHFhofdJk7INZu++YsNYoSBQogFsCoa4yGQw/
Y4o+htfEXdsKxqOZABGAKEntK5v6O8G9HDFAQ3YSMxLVBMmjwiYBif7ZjoBvHoRf/KbtZGaubc3X
KbMQWlntGdDj8SGi7JTC90dL7iQnuDICVoXDmhguPqUxP4cjxLPfxI9/8s25CZelrQMilyVFG31e
OEObGbbNfmM7eWmYphlkQtak6Pg1M/wOAHQfNxp8SycvK/TtAlNASX8qQKVJx/LOLPE/ftN20hKP
NvHcQPELUNAjTXmeAUObvvqN7eQluuc5KAPriv0EYJJOxj+DavNbE9elAMh7gG3G2SZ4fv3RBsNL
Rk8opR2D4RfogpCusQCEUMItLrHafVjdTc10R8CO9SshXF+BsKQMLgn9moAfAhWNQkzPU9Scknr+
aOZOXoreAoXVttDrpuq74ewJavgnTsyPhnaSsgexHD3zySYRUHU7kodXUCtQfkUhOf7RN2k5b+Gx
S9KsSTot5+EQPQJGffAKQeJkpYbuQzDFrU1oED1QNNDR9/CLbuJkJV6ltg4ENxxocsKDDC+Amc4z
z3k7aQmfpBQA694mINj/hTfEa2j2+Z2Wrsx/BmioUcco0XVgDvGMi6yqoaTus+C/yPwDaZkOKSIx
URleWibQfgBUnr1S8xfpflpHldIdAgU+n5dFTf/KSr8a4hfV/SzQMwtCBLiGwGbS12u+p0Z7lbKA
XL0P8BJO6V1ARxxp7fgXaQC3mQg5IUL8+8z8VTi/2/KeSWwpTb/iJUZSKCRov0MNQPj3E+8aScKu
xaGGxufjmOV/TVp4heEvGvhl2M9pjnVOKIrZx2Ao5tfS9F7blYid3Owo1UzhmTMBweqZrwJEjFMm
AR+tt5OZa9nIQWbV8ZzXFTgt6gfjnp/SOS9ZvYoRumxrIhcgcmNAvA199kpLV+A+p0IR9GzXZOA1
361t9ZzrzXNs54KZaQ69hwIr0qhiS8wY7o0B8sRv4k4di0qQKQ4eUjL18me5juHOjNAt8Bvcyctl
xJNpRgvEYDRngAzUX7vaPviN7ZyYOYyqFgiXwakJlCWqoRk5FF719y/C9MB+U5OjT50UW/ADDM7v
jGx+ieMqzucNH2QOhYKklDM5pDKiuy4oHv2WxMnKGQ+0I8ftIVG1fdRwMNtB5MVHT1oIVxC+N/An
Bil4TRiL8LzOxXIZVUvgVaEgV97vg5KMfalShPiYw1AhWyZzsEFd+B0PEg3tt/WP1GVA2/LoMQlN
pC/AksRf03RZvPo/wtUlLwWU+NTA12Rr+Gciykc5+qWPq0Q+0nAq14yjqxyMZ/B8oLueBn7dNiGd
3ByOcLR+w6JELXsAa+NQ9afcPY9D/FrhC+mkZhDBcLMgnU3IBObwTIAbXr6BKnsIi+LgFeryeHq8
KWnhCQuz7CMDa+3ys5BnZ0SdcoU4DvG72TslrQDtb8rgpZlkEZRvg3b6vKCj4jdtJ0OzNcoknhgh
tzG1QcL0toJfEPzwG9w5OTXprdBNDw8hOr6U/fJ313o1rnBne7/aYIjn0RxR7OOL+ceM8gfusl6u
wuK/5bTffEmAcsBOXTdgn6vmSxOln0j+zWs9XIl3u5UriTcYeUCQ99NQ1lBxz/z2K1fE3ZAeuj0b
9qsBgkL7NR74AY/1F37zdjKTbtRYEM+3ZCvsU1a3T2RUfkWhcDJT5iBpyxZgirqtLlgtngbW+m1W
ws3IqhXQjemjpIN7RiJTKGxH3vN2cnIGXy/lM3Ky66IrkpLnGJJtfqvtpGS+Ad4CZUeb8G1+RdF8
BYCvZ5Q4CdkYogDGa/EhK/lUZuLr1kjPXUo4KQm5Lgs5E7EmfbACnixkD5wH++y1Jtw5MLOtZOCF
t1ECsOb1qsgDzFW8GvegY7/fSmwBTWzCEIFHiHTQQW8mm+ZT/hEfbN3cKWbLJutYu0Y2gb41oEPR
RZCNj35L4iSlGFXRkApDh3X0V8HWJ+hvkZ3f2E5WFnkMECZH6qxRUQFgXt5JNb36je2k5UwGCn45
POaawn437fYFDOXOL3X+lbB8s3XHMfRKVo0+dWzBRc+qeWdx8fGbt5OWECJgNSQmI5yU5qxO54uW
5id2qmM0/OaA505aCgUF51ZsKE9KQ4HjBdSsDy/AaNpJpD44eL5p5ORo1FsTDA06nZKaL0s0HSBG
/I/X8jAnQ9Mx0mTbEI4EF2+xss+bUH/5De1kqCTwzpPAQCfgBD7qFciiJvYc2snPTExQRVLoFmZk
us9EDE/EznNoJz9LVthhKDDrtmjBi4YqKETC/dpizMnPHvTrIQemFaz8dj2Uxq6XdRNYr047ZArf
74hmyGZlZI8dMbDjl3LtBxBGiuFEsB9H+U2wM+fkXCFCHgJijxNfhN+zsYT31Sy++kWKk6Os4ks7
HivltqoeJggmgXUU++1bLhJoZbFcRYznTPQ5QZGDKQZ0zGu/DZc5iQkncehmY0NM5CxvI8A4M0r9
zjcXCUQNfOhBgcTbnQEneQbYtR+03554ZJy+vfQsRgAHHOcoaM1Trbqv0Gv64vUlqZOYOO+HVFJo
SsAOILtjts6+pALiin8e/Zgnv4lB6uQmZAxqAp08mwA0PDSHLDfrveHb+DjkcZ4f/vxHPgj0yAn0
cpHQjuH4CVx1161Vr2Grzv2GduI8b2mPjRzmrFDz/Br0IGLayK+t4uKYLJT75ajwGJt2ECmYSfN9
soXflkiPK/XmeIYYRGW6BV3xiED9PlRnET3V2PvoizqLXeechFuDk18NZQN/9wJWFOtOiiD12xSp
s+RT0wtT2BIN5kY/5VHwebPqH6+veQQ+vl0WKfUagqWMJ6t64hBwhAh2AGEyv1ihztYCXWGWtRC4
SUw+/IgLGIcY+P347VsujIktZghSWITg1G/Bu9rqzxkpTyTpR/njbC5Dqag19hiJRfywGMi6rmBA
eS35v/6ObyIReht1A14sCkU46Oxgw/sdqguF3y0rcneXMjJScUy8ym0OJlh5BjsnPwgjXCbfB8s4
TU2YWbTdUxDZdqAGnHdDxTyXxUnQPAA7P4d2K9QQFojpVRV2ABr4BWLkhPkwhGMzC2T/QmBUW0PQ
uJ8/+X1OJ8YXAuMA6N/jsZq0+y6ermZdvngN7eKBIKcCKhoIcckGncc9RBTKwxblfs13Fw40gsWx
UjxZJ32q7+U43PXcc79y4UDwbeBwUsdqd6L8Fh5FYgh/8FsSJ76BpFNF3GHWbZ5C+9VeGBX4ta5D
J7pDXdumkcuahBZoaDtdA+Hgt4H/K1zxJuWFmFcJQRbENtSO00HfTWV85rcgzuHTpEMxKQtFCRnA
lAedkOtZGs9pO+dO0DcARRbcoq8Mcg9cYGFL/+Q3bSch02oIGQlRRUCmSV3IdMsv1bT4bYKhk5KN
DeQIrxpsgjw4h8LVBWhFide8XSQQRArWuM+xBS5sbe+gmRVdmm7120pcMBCkXMuQAeSawKcFimyV
zWEa0vjlu4sGwgUi6CAQiDK/C+GaVF+nTe+5KE5SQnNjiroeyhOKQvsc+Pmfsva8nRAnK1UJraSx
Qwy2C78bi+E6BqDhz98yOsbDb0pxFwoEYZocbEu0DbmAORh4RkflAdiLxFeEseFpZobcwjlEPYDt
uRfWLLehmrbXnEXLNYnr6LWFcZQ9m1fKpvN1rkEqBpvqnhIBXnQ/khQSkn3+YBcSNF7AVkGcvIFO
yrBCRB9LLekri+Ce0NYXf16OD2oeF6oTpbPoAXSbQfEyL1E/XqZ69CNWQF/nfeVg87ZuDa3mZIu/
tZ14gI3Zs8+seexUakuI590RClOJrUCUA68sUqXXgsC7+/2kzQqPTB3+KzCob9oO2iGt8DrZQSF6
P3QwQ6oBymu4GAdQ3IJcOGRa5OK1t/LYSZlcjoi3YWtB/h46KNUq2IsWix//5l/W09sbA5xjsxGa
ES1EJavqbEuzA9xYoxN12vH3/5qRUJh6vy6RSUkIrbQ2WQHgfoTfIni5dq8jeVaZPvZ6d+QuXmeQ
adcAuQj27jIWJFlg3X6H/mHPPbdD50fEcoFbfI7nWLGkN4bPV1kcnhj6+Al/XR/hwgAB8mi7kWA3
hMhc+dIHqFh2Q6egSwXRkPbEH/n9RgBq5/uPAIu0oh6irgWHY7SHeakEhNqtH9iQH0l4b+OnicuB
Qca8TYZUF7C/G88hzeW3GbjAI7tZHkYaMydTcK5JdFaX3d9e+4xy9pkNtG1o8gwIGtBSm2m4CrrW
q+3BlbPPwLyjgP9sjI3XDPDqkX0MkaMVqFq/mTt7TdrzoMHEIQJUS/hIo5G9r4KInvmNfozUN6Vt
B23GsRKAdMOl7jWCXkzeQ2LKb+xjgL4Ze9NbDTF8kHIgJ3IT5r3abYR5fk8nSW3WclUrDaKSnkoo
8hSwsF255+BO4czgQWPHvuZJDt0MiA5vtz1vvK4pECZ7vyiZZOssFRYFpr3fh7m+hKfAk996O6nZ
MdppDZZ+kgUB1BuXAWaFA3x/vEb/BXhUUdMXA0YvIp0EMCiDKPmJY+ODHctFHTVFuslyshycUPWa
w3pMwVHSb9ZOcoaDlDDVAd00jyeYdWXxj1Si0vAb3EnNEmS2UPWYN5mySznK25l65qULO+rTcNBU
g7UJ1dQg6aCKnMtKHfzm7SQmFBjGqZpb+AZtm7ogRfS0wCPRc1GczNRbtAKVUWLwtn2Z5vB1q2e/
ik46eTl3UQkvDmDIoPXz3IlwD5s2r44hl05aFoWYCQSFRSJqyDPDZeiMcePXG+Mu5IhB+CaqBlC3
QCHe9nTQn49SZX4fUzi1Od8yOM3B5zYhGYEKNTnbAuL3KV3Q0YLDgfMOLgQruliXYz8yAFPzyG+X
dXFH+JhkZhkmvqbzC1rkr20vPnsFuHASM5+5hShbhKEXOcPXr98XvfQ7j13YkVKmXS2D6VbRtNfE
dtemk57r7eTlYlVZQqIO/HUJlbW51w+jiUK//Vs4eZnp1UxzgzXRW3BdSHi7tYx4XWuxsu8PtZxw
INEnTJyoTR8IWte2Cfxo4Fw4qSmLrGIbBHcSu8K+UMJdq2q8OjbcBR6NE4yaMqgYJsHS3KRbkGjp
h1/mLuwoD3QqNkCYoekp0vPjhpJBzcQvUFzg0ZgZA7E0LAlf+pd0IudRXz14pY4LOxLtZC2jC0/A
zql3Y7CHoVnjF4LcSUvohkZ6mbEmCt4tD/Akepnzqv3Lb+L8fQzCckfl0H7iSb+adcc1fAX7dvQL
cO5kpgqDel41OPdQ8ryFEcfz4ilEwF3gEQH/rqmqWSTVBJGpsvhUKOVX/HAnLYNCkgAg66NSQAvd
LA6fZLBNm/zKb8WdxMyyfIInCj6nZeMZX4mB7mPox0/k3Clm1yCUQ2Mxdxa8wAAx38UBnD69Ju4C
jkLg54vRoGFgU/Z11eguz1XsB6EHwup9HEJeikCGGaEyBRB/KwouzgnJWr/Tnjn1LM60lXBoeyUw
aLijzNxufu8nnDnJCUPiKUYSwXyon65gvXiRjq1f3eZijgaocw+0nETCTHQ7R1kCWJrnejiJSfDI
Bk82fEoJd9+LiA7FWb92fvcSF2/UrLBBhau6gBYjxEmn8llb47kkTmpC4hXu19CVgz5UcE81BMFK
nQ17v/h2EjM88h7TGiWKLLbiPB5gldT30nPFncSERO8aRC1WvBar2VfNWnyzRRD7VVcu5Aj6d9jG
GTRf2jaXe06H6hOe3lK/D+qCjloYOOcZwaqHpeVnKdqV95Nu+DevZXeBR3APYcsEQAAUA2i0hxIs
XIDs4Nc3cHFHqV3zdZgwuG7S7yvM9mBnvPnFiwvcaSM8UxUZrmxRs6yQT9M1WIX81K3teAD/2vSE
4t77DXFlgcQzCjbEitH8divKDFzfih5tB8Xc+lVy1Kluu5Z1+A0gnGp4fUCTeweBaK+XN+7Cd0Sp
KxwWx12g5+G+6rN5vwi7+ZVyLoInihr0rluEpMlRHuoU9mLTujG/CsBF8LQ1Bh9D+O3onl/B3fd5
reUXr2h38TtQepcWfj7YwWYBu3V4ct/N8qTqzjE4fhM0kXOKlmBZxUYjJKniX2Z4+bX14NevdQE8
ZWBQtMAtNRn7qdmbIkK12MJ73W9ZnGNUrq3MEOciAXcWUqjwb9stYvNcc6fG7Rszw54An3NKJ35o
oxUIWLXlfrujq0MUwGkWMq9or+Qlv0EdcwGbab/2igtoNPCtXKjBxKHrCKpyrgc87IeeLx7wIXnX
aF7WrB/iFj1VIdiuYFAxB9Uw9fygzmHKDEyq4PQMoaMM7vFpFH41jec74r8v22865OUq8k2suJOn
dr4OIc2W2lO8xQ8SyAUf5QGf/idUYgj7z/QngRWAV4i70COzxpD8jTBrLVL4leXF91qVwm+5XfAR
HDDamRuKSBm3y7gAEjNkzc8/T/yDkyh0cpMHtoJtcw4JpTXPX9qtTm9wOhVwFp/95Em4i0JaI1z3
Yc6FVh8Ddz6CYPJVfNRT/fMP+OijOkepildR1DXByk/pnYbq2yqUX30ROgdo3umIBhuGVkSC9qa+
wZLSL/ldSaIQfjVzAWE1NA8hFY9Gn0xb7Ve6hE52EtZC5VziVSIYrIY/zqbOuK795E+4i0TKIcSR
Qx+UJyZQL2uNRkgMTLlfpLtYpDrjFQdzBw8qxppLONcAeFyowS9UXDBSXKasio5bS1zQr5leejAY
o85zcOcWChcX1RQjBs/VCPtbeg13l6c/h/gHOUqcHG0L+DxDmZUlmaZU7moWDd9XGN41OzrCZ9dz
7Z2DFArZXRoN+CsLDKFu+houhmyFgviff8MHaeoCkxpYEHZlhKBcqbX7aRbLIYv4iUr3owVyEhUq
xZpUPTbIJZjrR5t/l6U4mEGwE+N/NPno/WEKgxu05dPj5LPpSbTdJQn9mBmA1b8fmsHascrmY2+x
jfpd08EJS8WD5yd17qUQIU8t7Ih5Aif227jZLnKqHny+J3PhT0BLV+0Ke8KkgL8jABswq0Af0Ku1
yFwEVAcb7tXW6OWmwKslVQ0v5GDzA4WBZ/R+xcuwG8cF1iNJG4xXXRs+ChP7MT2hk/x+bBIxWAPC
1zKp4+JOsOxC+unMQfT9/cibgfvRSI6bumKPE69uVS21V5gwV6UoCmEYxhjaxGveyl05da+rnfyK
f+bin9ag78HUx5LMi33Kx/wyblq/piVzYU+cBbDZCTDxAV7dsLp7ChrtGd9OXoYhgzLHgt1Q1tER
GrudBVAR9DqhmQsYoiytIZAvWAKX12wvSJDAv2Dz+5ouYijMu1WlNSKlT/OHuZru2zz87JX0LmII
N2fW8B55CTDCoyVkSEpwbQ5/Hvz3mzhzMUNaV4AjALCCJnH0mkb5DlS486rfvM5nppzUBDg7hwMV
9EFFPlpILtTjY0sX7VUqQlLpfXqOXTe3KZy+k9Gs7DBn8P0meVR5tVvQCX4/eiBIrWFuhnaR7h45
pZeC+D1YwLrSGbqGZyysi1E+6zbdlTn/lM2x8gzF6P3gcYYCGu4cPJk7c1XW5mXL/cBrzMUMwRWR
RTrG55wq2J8X29LuVzn7Jb8rV1Sz2fRhj1quXYJDNzbXMADz+5QuZEgEDW5zEqUKbbZ6R4dS70tu
f/w5hX5fpzAXNGTKVBLYaeAyF+vbrPurZvRECfrRyM6hqWGIuZXHO5yCu5tsYBBmYH7tFyauVBFR
NJAh+hRJGwbwJX9ZWfvstyBOWmKPJQLerxg5Ft/KXv6ARcY3v6GdnJxhTbT00CNNwPKCWZ8e52T2
VChj0slKo+hEYRB1rMXlI16hzuBo5Ed5Yy5iCCaH8CAfImyEc02A7dHRDuBeLwALczFDeTzPq5iw
Khkne1aP9/Dy89vAXcTQGMFUJ7IhSzaxAVs+9g/DOno92zIXMETyvKeKYr2LsbS7tqU7S5vK77R3
IUNMTRpeyceTR3f9Q6mpeVZ2TH2Hd1IzmOFNn7ZYl7Ki+0JHt1Xs14hnLmaon+EYGwL7gP3Ewrc3
gKPBtVoAG/RLfBc3NMQBlOAYYYndljs25Ic4V377rCtXFPZs04r2eJKbgmbXbPn3nNoXr9R3YUMb
j/GeSrHiVZTfzUSQaxU2wjMUnTNz7kISkxUTn4S8GwP1BO3xxG/eTk3LTRrBfwfAZhg4zWQ3Zt10
Wcq1PMU++uCQcKFDXNiMixTQLznMLyaqcrxAV56x4oKHNgHodJUDjbimKulodpcufqptzIUOQfc1
qFmHt+G2m6MrMaVkH7LKnkj/41nz67MNc9FDYyD0uLQ9cILwm97HZUt/ZFHRHL2789zvy7ooonzq
oecESxDQ6Re16+QCFzDZnPgBH3xW7hyiJLcb7ppAQRDTsdsmgCQxCDN+bE/mwogaZSEzMmF50D6D
fxf9Btuv2nPm9H39OcDksigGvIB2vIfhn1aXfdnMB69scpFEBO+fVWxQ3NpBHOY8hfG3FrPfzuhq
GHG4aaicHBkOOizaXTnAuWs3ZYvf7ugiiaphgNte1MHxYSrOSFY9bZsfFYm5QKJ2DoMFYjp4SkyV
hnFm1exS6yevylwgka5MFmLTBSAntuNemW2AVSl83by+6C9AopWs8yLhgyFkto/7+J4IvwdzWAm+
j8SwQ3tY6xDtMmEyWLKJf5bRL1RcJFHVLVpncA1MKjiS7uCgpxOTBX4PoMxVL7LwO41XJbGzsAU+
5aS4DsbJT+8CVoHvV6U2WtosJCKpoTN9x+psSnqR9X7Zz5yTNIyGCT5zIUaPRnhMFvNd0/WPfqHi
HKVwdC1bCCnDLbmy65XcRrUr1qL3qwFc/aKO57Sk1bFE779HZfyXUX7WI8zFEnVrLbKuO6KSbfrV
wFcdrbPcT4uKuVAi3D2rbmsMemZwe63h+G77m0Cs8WevNXexRHEbVBqetgL0RoBZyMgvIArU+mWR
iyVqBezd6rQ7PiHQc+iVJtNJBugH56cLJUpbVRu8muESOvH0dqvGb4qm2u9W5CKJRhQXOpxQi1I4
jSakmX4Ozbid+624k5/dDG/utNdoskxxkZSiK4HeiP2EXZgLItLdqnv4c6NZXg0HXTILs0hPejb7
BUM05o3F/9B62sJxV4b0C81nL7QMcxFETTPpWEy40LUjudZd9FVl2m/FXQRRCEegmB/7iGGafjoO
Lfhy5vUxXfhQnMU1GTvs5OMaH1Rb3mas9et+uvAhQ2GlzBeFqzmsx/crSqHYkM5vG3f1f5qhmrqt
A8+m1uWntO5ul1P3uA8qc1f8J8uGWGzlhsq8oCSBOx3/Ng0BujlbvsTPfqt+3BTewFlsk8LcGFes
BJCHy3SAu2yBPqjf2E56BmSpWg1LbKiq6/HB6C08BxyqPlENKczwN/cWF0FUVx2naY3LuUnX8gZe
6ukz72cALEG0CMwuNpG8MbD4/Lm2gno2p1xVo7FK57KDM3xSDdXNduzBpBA5O7HHxx/8Ivc5VFBY
tBU4VkEeJs9Vzyso4ALkoXfRzOR06JaVB7u634Zmn6aSQe+QBoNfILjgo8ZW8VCogEIsOJN7eKy+
dCOnJ77VMZp+861c+BEpQCmeK3yrNhKvTT/qfRimfsrPzIUf0ak3LM5SmqzDonebZNHBxJP0S28X
gISH9aCwFkHMS3LP2i26ELZjfhuTCz2COPOaxiOm3tn+cm6B90xDv4PXFUBa15rVQVgeX3zQYEK4
Lg/AC5sTgg4fJJ8LPYJNjYrbclDJCmJDnRQqVJ+JbvDkO48FHDlxZJLuTNbG4t1jqlTvd7S5uCQy
NCusItHCiSfG4RXCgvgGtvID8QxUp24meI+EjweyQJRzu6vbcNkFofbbD11o0hYPI5GpkQltq+h5
ZlN5X8x9WfpFqgtOogXJdFAgmKTI90Omtt3Qhp5PZS42KWrHaMkyLIxZlvJgc3rVZrlnN8EVShIC
xuPKYvAwLrszElRfx8364YaYi07CHSvo5+C4seUqPTf1y0Cb2q8ccqWSZsBK2tziOEjj4aHRVXUf
ahJ6YfDQZn5/NA/Hzb3IDFxMyYzaU6i/jzycPx/NH5QWrm/a2oTWaBID35d30zf4EJVkh8K8o4ex
Nfbpz3/kg13flU4ZdJtrEmB1dLC+oIAed2Ed+l1wXVwSGUAjsjO2ZSJ6va/gOJ/UhvtGu3MSC1LF
zTpg8xScZrsGApJnfVSVJxb/9+tCXWzSSqtCjHCwQuWyfItSfQORdK/9i/4ClUkh4Kggn5DMa7iH
+PJdkzGvSz91gTIyxJtzQ7Em20bQHC6yCFJEgx9FibpQmZENjWwMeltmo8tO4WYeWj+zXuqq6zQb
IRUpgZUJxuEZcob3jQyKEzXbR9/SiZQKZvF9N1XH9rAOwAVVSZFOpxoW/x7Wv9ZN1MXKbMU4lsXM
gH6oelVdTBlZ5C6I84CdV2Ywn2qSVnbXxNhB9yov5OcACNL5EHIoIey6SufTYQII7vjvYaB0trRp
dErDIAz/LXp/MzsXBpfFaiPZjCcPcJBUepMNYhh3hSqjYDeNUyZ3RV+JxyKbdL4PRcObi7qha9Oe
R/M4zduutRvEcAGMKm2I/28Fq6NkYX5ZTNL+tEUt4x3Q0/qQZfF0OTdjZM9yHujx0NoaaGQLh/sJ
KusT1OL4EtTQ2JkKuUtFW700WylUEi/FWh3KbU71Pprq9BufbVsfCq2XzytpdXYL+KGcdqnq8m5v
7Tw9Lnbe5M9IV2kOAaxS91d1Uy33Fq5+YMzkWokbiHFt2c3GxaiudVDnGVxst75+weujXK7tUjZN
tVtCPqbbTvV9u8IHncAPUK5jBdVI+D+p9QzO2psGPrYJASCkJh0v4NKqi/NmQQPsdbCRjc+tVSba
90OfZp9h49h9qhpc/O43xY3ZaSrq4iomrCR3ddmHdB+36GbfBE1eLZ9439Ur3eWQxeHYwMImRlPU
wKy12htt6Hwz9fFa/L3gY7eXmdViCkEiE33xEFCY7Nzk0TZBdSmciGweJjZlLZ5tQ8C0d9G0zOFD
P5F6uERFn6ldtTZqgOGPsdsZzGXhuX3gfWqGhOVZw/8e62Dp5K4vp8jYw0DkoBQEz/WwwPBgqnT8
fWm7NPwJo4W+e6YSyKeb1vClvg+YDOLrfgni6n5S24wPoGadTjuYNs8134Oub7fjJPGMV+0lWA35
81xOvLnPSq5KtmcdHLfaXTWGzXgDKwGhXnTU4+FpGvSW5hclwSqDI1JkZyrf0qbdCaC8HrOJh8v9
WFVoQsg6n8v9Ui318E/cLGk/JWNXQ9qf9t1wDaSzGimqa64EAd15nZ/qtMS7AkSaTPhs0pxGh7bJ
1KEfWlIegq0K8dU5IzDpq1mT78m2lBueZ6rxrpNRd5fNBYMiYlbFX1Km2uxKKNnjpjekWb/hBwX/
xdmXNdmJa2v+lRP1zrkIMUg3bp0HYM85Zzqd6RfCZacBIUYhBPz6/ra7utumcufu2BEVVWU7LUDD
krTWNwiJu1/r1pHPymPnNJsavUBiSkyn4r7w8s/2XNdqQ3lp7ZGR7CykabPSXk1d496RtiS7ng20
jaqyFk5IplIH65qmBQu5CzfpkLUSFpnc9ZI6HAaJ3LSEu8NrmVdmClnKUhKWFupVhbK7DYNHxhoS
csErqN+o2TbdXEdV1ucydhPTTSFhZbPpGkNfTOdPXqi8pikAVM6ZiWF1nOpN47n0uzsF3afZZH/B
qc9+gGFNIWAMLeYk9gI3rbd126BSM3RzGtqDx5/o5Km44r4Z1wqSJ9nNmHJrbcHcodoBYqhe25ak
+1xn2VenIHizooBkYSSNb+iu50lePzQWXLyijEBXJ55l2fKQNCXv7tuJFfeyBlc+7ExC7sakYFms
hG2z2JdMwLytrHc1n5v7pLFwYZs8KxnivlIPUrX+dgpgshWPNDDd2iqrqVn3HZnMCidorwght6Hf
urSi9rWdFXUWAoXSikNaatTRapDEzK4SRR11iSWrLZ2TSq2w707qGsjgXcVM90bmtK43ZSpiZQ1p
iljT0l1Rk/65ylz8OKoWbR8J1IruMzDyWYj8C73zFZdyDwsmD3iAVChvTd2RPRYtKfTBVQ3oQFnd
mGKt9ZxbV7UUWm1hOTMeKgnH5JA1UGaKhpQ65s6hAjqHtJ3luuymcYT5sz3Nn5qKjZsAdZKr3M1E
FRMKkrHndj694rMv7Wj0pxqMybpQV9I3fvWjM7IK1qmngzHkBeuc0KqrfLxveYZ6SErnEv92wVpG
FbBgZEWMlxTxVFYDUEEjz+eH2ssMjaEkDHadrbv5ASXcwILLBG+KV817qGXDFG+gcV5l5joBwhdF
btaPcmUmh04RyyEHFRbaL/QmlxL2tqFHBxlSsL0PhGZ0PZSie+YT7AzN1LFu2xZA9e67aZq6O1NW
TYK6E4C+/n1TT0JfYz9KvGvV8+nTxBuSr60Z5OuNYBZ0F6KipXBGg0+N/yMNfAUOObdpAkpgXvC9
1BDo21UQ6C2KUKQtbWLdQwnruh9ynsMZitjigBnVXmcsz0FtN2WKCizcelZTmxFzXx2N0m6pJ2oa
6aIhX9wA6nNI6ZUpVOaP2imfWBO0mTzQlAVeDClMO8mhvNGTOHeZverr9IcA8PwZSfs5BiEFEz3j
vI2sAHp2uCK4wb1E3eqzr+rhG5/l2IZE6IBHCU+8XZPTBjL8Zrx2la0fcgGca1R3kAVsCkEPahiG
KnRNXR6QtUmjHlS6iDTS3rmq4oexnns7NsyHmSHDD4nXRmXNFxcc3ruibrJRhG7S+HXs1pj3DwCJ
KXfb0dmuwjFQdrYWsuAiEkYOXtw62n8lCfeRXbf6cY6wql0rrB3dkmcsKp3EIy+s9iqVcwYZPTHX
60IlubsB1Eo0IaaeOkhXQRTdnonYZRQewpHFtNuGkN8LtnUm5j6CHEWXbVnBg2sYybU6rHNLjhsv
E7m7p/lAGh11Yzf1JuzsSdHbpsgCNzIVPItiXsj0XraN38aNsvOn1OmUDO3E0D5SQvZhpeEIFna+
X5gbS/BAR7nixa6uZFkexiCY5aYPCks9OA6ZdQRIDkp+NMUxJGVTTteMNVa9zYUIkP3RbhlC6+d7
SYaqWneeJ1TMvZTsi7EW+YbBwqZd1cbOY+kzFVF3wJFKFV79eYDB8RD2CvtAOBH5KlnHDzlY4SH0
cO9E0cLLNqfCQbQHjaaIs5EwtXZw6ghHLMYkpBPBRj3YTNyMMivD3C6MDTvwYdsXuEcEhgQhrQkN
8aQ67nhyO+r8ZWrgHExHj27HfGDIxDQ+6t60x16mXQGFT2sENv2+t3Xp7ROdeWk0jI3S1/3cJUPk
qxSeSk2bWf6aNi0opilofo4OcZBJzY7YVdBGsi9FEY7OPBbrhvl9e0OHTOuo70uabuu5gK7wmPMs
2PcBziRh2zaD/jE50uOhO0u4+w04iJtYJYbJuG1Tx45ygvMDJNhHu/vMssRScUtYouM6hVcnXmhU
T8iVNXk0Q3/6Cgd78PaplwzfjWbQqKndxM4jU2A2Hfyg5TfIys7JxvJwwNrIWnnTE+866WEuO8aO
qrSfyrs2G+hL4zUO1shk1Til8MRqIwYZ2hK1cafOY6Ug87ahFpQI1jThLtnBDlLymDI7TR9S8J/s
m5J7cxDiSJBuy4pYDnqgdPob5uCiEWfGJDxqJCefdWCNBfJvuV9UW0vDaDOscpxdI+7lJb2RQClk
UZErcG+GURW3g9OjFJq5EHII/Rlwva3Hs0Ie2oyRJ+TnhyBC3Kw2gUPYrRgnu4+F3+TqYSadecB7
239RlkAYsYbwQb6zZ9ihhBCqZcO3eZiYs4KhN3J1Y9mbKRZBroJnEIz9butj9Isg6gLC07902cMc
dc5RqQ3TseJPHqtHAWHnzLdXFnxx82iyertapxUUdmPd9Xo6QGdKd5GbVk4bSw01OzikMfsqT6tx
wAlYyepQQuvqM9RSmB1aOIpPIRQ3AoTPoBm/cqcaSQagiTHVVg0I0Fsl+6peqa4AQw7vOnBYzAsv
A0ASW+9K09aSt4jjxfhYa/CMDvOU4b7qjFNR7sYR6rpxF8C2KU5GMrOY9I7rRjPxW3ebG4ch3gxO
BtXuvp/6LZl9XAWNwLHqGWNOvQPMxMvuramwhW48353br4UDilFEfZKOd5OXTeSeDpbOVpAKSlhc
Cbtc+4DSvtQO6W8yir0/dkirPdwYyh4cCApicSzdNpljXtVabxs1ChozV1TWjmdA3N3jMEp1BK/N
vPvEyrlprgsovuHENVQj0h9Z361ttHxTJTMOmWWZUflJOF6pr0TlBfzFkp5bvwxOafu3ZOwN206E
0aeBerTBPJPNbT10Xr7tYPHjxThakyJqIflfrUYN2fAIBAibv1EKfGEd5mQ2gP5N2rqyAj/p926D
0kc0y1Y2WDFNPYet8DhQvAFgd8Ees56j/yHiY93mdpJYd7CGwnFAJBZWUNg2IvMlKFUYpzWd7Mmg
fAIBtJD4vbbBWXC7J7eXPiYduONj/drUWphvHEKUybe+SMj8nQ+YueqH42Ch2ke7RtnhmsqZn0Ra
OrYOp6Ae6Uq1R5e4POfmoAvViViO2L3CoktxwU3zPv/qlr7/kjDCszWkAHvmwTE+wApApcika11i
z5xiauG/CXwACm3GQ+Katp7uCEwusyniAy2GJkYsyCoMqmaQRRG4ONWxIxRuMH02OZDmQx2SryD1
q4qY5sWkIlghOHYINE7aICqMUAoZcOF+HgoQz5GIBj2xDGIcG23ovftBAkBwyAY5uS/EETTASaMm
VuRmMk9vB2Jo+oYw21ax4ZhL60y3Adsxb2hguODxseOvPOsc9aAzZAkeqjpoZKQ8v0px00g1vIQl
RfALEEeTlUdImnOAvHo6X2NY/fwww/rk0an8XGzIQIf21lKUOPGACCP2dd2aR3igwrS1qXTm3jd5
MeB0inyB/aahlUJWgQ164RbApmGOOhy5h0c1KXsIvbks5X5SJhk2mSIUpa7Z+QF0j7FDU6fjVxtE
gkemUw1KiNWoDuqmmlaxrLXbHAJj8reqmhLVhMqBvhiO8HWBWUjgclisjbQDga9k4ZCq5qZsWL3F
ItQvmS0TFtJBs63jz+yHsANcWX1bBl40oWCiVrTIA3ndY1QaERatRqY6nPqyluEsDMVI6Nm7gwE2
iG/T7I6hjeGNjerdIXa81rnzee9UB4qSHcXZB9tbmMrK6wDilNqB/LDCpgfzS07XTgtd1RVvHFp8
G0la6RW0RZULh8OMcKwtHLCBXcXMDLMgbbHxetK7dTgc7u48mGbVEUUquopmXJRlnM+9yg7zmHsK
8U1mNARgGkTxHHfQfkchQn89aZ2KEMZShl0pd+pwh7JqmqsQxrL+Z08q9p2Olt2/2kSp8TYLwMZb
I7ELYVmn9hJ8wlh5MAMDQi2LfHjR36OJ1rsamMV6xCFCNLocSnLQFC5bUWxt35TwTNes9mkE/Qry
TGxkn8IRchOPBQmQmYGrS4Kb5ujXbIf9BpRCF4CpHbLrtb8pdUE5cjqQYYhsq+1ywAUQ5iD2Moy4
BviN7cZtUgPLpsu0TQ4dqWaYkZMgcSJc8diDyVoehDY3rIoapvIXH8Jou75OOidKnZJ9SjQDYrpt
ePbUpq3/udBB4UXELvKvoIDNjwxOEUiaTDZUCKdmg9uPy8Mho/wOyTULNNlm6P3IMkW1w5OmOzpR
a4XoWtwXqegdnJhGU0Y6YWrjpWNv70oxAUoN6hZJoqbwYFwiBhgirWecBdI1VLWbFJudhguVSRA3
91Zn6uwxPSKAvzRFg7OOg5KM+wP83DR7LIGzR62GYKtC4obh/pAnyLjdFLyXV2ry7JXQFvR8cvRJ
u+o6UbAHqOPaJgosB6E3wdZV6Rh1dC+JO40TfotZZhHk1CzZhd6IdFI0j1kJ9WmkSUIvH1cFr28c
L5g+GafQ21Qyezr0aV1139RoJ9gxyr5P99akStAhbZZTPoQC3Jq70aZURrxoyzYES8ay7mg7Zdc9
zZgdpX0T7GY2WslOVSOEwOsiSfNPZQoXvTtk8jS7EoHDeKTzNL23AwdOTDmd9ZO2adHCdDCpp+sR
N+sdbU17mBLH1REuUJAb8hLspj3uZcVdBRTqX6SUMo+LAMeTsPZy/kjhMrpHTbyBnpUeOhw1h3x8
RrKmwjHaAuMV9xtR9werC3xUaDszfc60I66yuazqUPJE3DRDXf6QJAjaCskIgpCRTHIuD+WAW99h
6BgXoZ6JHqOpGHHZ9yppQSXKw5htmJCDykLo6eTJY+ClDTtYwsr3simkiTq3GK29k2jdoDeD/g1m
gkUaerrPgpDM7tRuXKhNvWo2jkOEw1xymzvGuXITfq91BhQplO/YGCN2zteK5o1zJVHtfgOjPrhn
UCJ4nRhuGPsqIzLZdkTa3sZ2/UlvYPfS9WHfmvzBA0/x3u2TrA27JJhewV8MXpzKVPuip9XKrob1
lCHh4lXfDLW1DF2lzAsKCW4ImAyObCjbI3zW9k2KS+YtRSIcHloKWIHVgDPUc0bmcddiA70HmUZZ
u9IfkSuVfmLuQRSe94MKvDycEi73abP51swm7Cc4no2ubeJg03NoTET+MSWcEZE+OjLNXgjD5MpZ
XgHE5Hp6Aw9J8PM64BibqC8LDIWAHdHNlErnxk/n6WuCbN+n0kvU7dTwnmx5RZ65PYWT6X546fA0
S0mQYe7TdC+8uWiQ+/Oyg9dm2Q4DY4WN8n2seGnKKe5VZ8oQ3e99Sqx5HGIfJ+gu0pbMARpCou0H
nXHuxWqgSEbD0ZE/cNycb3Ou2a1FRamw9UypCgmmLdapmuS9sM04rOeGusUqyyckYAfbbV9h52I7
2L4pRZq+tO4Jt/odoXYPj5fEVN9cb57e2DQ0NjKRk9diXyjZjwqSaN9dbxD4q347FFGC4Jsg+YEc
PVKSmfPopMhUg2tn9GvrVKUTmopC1UB2XZ/ENQ9EFzqpl4w4IU7jlR7HXEQeEvVPgMPQEZI8VpXi
ZqrMF+QJm2o9+C17w8Jytr4/31QWLW+4IMU1nbuhCP2G6tvW5+k1YnbwV1HClPwM/OJU1WnBqYLA
c68aLwc+PhicHUisU0Qpv0wQhy5VAqSN/IZTVICOYIpbA85c0rFeL6kJ06VOQJo3eTuIYxWRiK0Y
EI6IYy7zvKFL/nc7uHmtYB68Gsfj/GngIJ7P2rqIlECXBHBC6ylLsJeuILpJ2Db37XnvKJRELwJA
0iUDHLB1wWuUmVbG+A92cuVw8XJRpy/Z39MkkG/JZsCvXBXOqX9n+c5lM3FJ/UaVCcyPCnMlTZO/
GlO+ko6dQ/idmOVL7reuApnQDG17afJZsTkSwWVWfJQ5v2MrcpVLT4wo22ZW9cUrUdBKhy+XdfYC
QkQRXykkAqBsVsHSwTM+RTX07bK2F9Vm2rcZx9UQ7OzSeZtRaeEtGS+rZC+Z36ghgRnTHnmagfUX
zOL6mKTSvQiNRpfMb1xvxpJ6YGpCBkfEArfoZ9TS2sugCcEiHFJ3QhZRHSehJskVQb6iofOljfu/
TxW472pTFjVQmVrd+JOInEZdpCNDl44REI1E9t0Hi8rtx2fkF+Gknn2+aKYExzX1C66X9SiYWaD1
rJJuond5kbmhmVN9WUBZ8r9RH/X5nGWg21uo55jW2gUiu0yKiQaLtekZ24aAVwMFL4oELQoYwDDg
cn1ZvyxW55COSTBDxwsYPP48tChMIUt3YduL1VmOkOhHuhs4k87ZykCvZEUu23uWBPDBn9skYHht
JHTXphJfeFF/vahHlvTvDjqavndU2AuoniNDi2mbKzXHl7W+WJpsAsIgTaDzKDRXMA7vYgJ3ijM7
5rGRdwAoS/63h2QOtHtBipFG4+yY0gSGqp09An9BGxSHkdsSRbMtfTL+7aX1X9/G/07f6rv/3br6
z//g19/qBokDmDQtfvmfp7rEP/9z/Dv/92d+/xv/2bzVN1/LN7X8od/+Dtr9+7nx1/7rb7+A9S7g
sveoCE8PbwpuiD/bxxsef/L/9w//9fazlaepefvzj2+1rvpja2leV3/8/Ue773/+4RwxdP/1a/t/
/+HxA/784y7LZd40efWm/vG33r6q/s8/iOP/27ehFgQINmqFP1UKzNvPPyH+v7kDZQ/GCQPD+Ag3
rADzzo5P/Tenvu8xhry1h5/541+qxkXvzz/cf/vEtzk/6hq4Djmet/7Py/02PP9vuP5V6fKuxu1H
/fnHe0DHgPMl87g3Lerwjuz3iH52EUovLVY1QYJkqjvnTDR8bxoen3F89i+xFgmgAKDztNyXRhYv
eZOQqFFusXO4nA4S8AbgXORwBlR56oMWgX1oyFQNsy33uBabOG8LgC5619+1RXlOoPHUIzAmv34P
MvNpM5Mi2HFy5YFXHTjbZDiHaTvV+CK611Jxmw11u3edptyUApkx6qLqqSHwe//LBP17Dvw65j8B
1cu4cByQRZA3QBEjfxgU+5aIeUJujrRfYTeWR5aTgnrgEj8agOGRYUlkG424iQ/hTBp+5vnvnVvx
+CVttDNOksIxWcKwzr2eGusxxVM+/rRTTS96j+d+3YuhK/fItrBbbXs/dFpMZ+bxqcYX3QYNuyxB
7XvYE6EAy1PJl2bI0zNvfmKRLDmjaggaLwUIAoKftvwqYWqehK1xi2tC2/ZqmGsXSUeFMvrHHXVq
mi32Ypj9FElAp2DXGfOXnNiT709fmrY7sx+faH7JIjdD7nBrNuV+9MoBeLSx2tlBR8KMi3O6DKdG
g/2+Ci1PBdqw2ttVNulXaeKbjTJKnDkyH0+v7yyRJZd8rFudaSqCnaxYVMlb4J3DEhAwf374eABO
PWBxbJbCD8aupM3ezbj5onHhSpEu5OO6KccMKfuE5ZuPn3Sqo45j9Ev4nVx9LOIQLDcozWyU4vwK
YCoZX9b68am/tG6q0XVc6dX7Tiu9oonxIoBo6zPDcBzMd4bhH3znuYL8jm6GfV9MIqxsAHtFgnxa
y8oOxVTeRNRj35CQfL7oa5YU6K6Esp8DnOF+nqsHiO8/qbI4kwk4scCX9GfgCFurtoN2D34UailJ
BeDl4F27PXDLVe5GQFGduTadmFpLLnQ5uqlpWdPtAel7Rg5pw5EJmwprWw/q88f9dGJ9LznRtqN6
TVD02IvJekwm9YkF0xdUEM4ZZJ1qfzGrhqzJbU9b3Z7hdNDlFcQRGOq4l4gJYgdaWitY0xC4Hcfr
T9Tc1E09hJKV2ZkVcar7F3uQUEUpAiBQ9j3IRmFQFlZIiH8FSCkQu5dIrB6/YLEX6RLeLb2LMR6z
YLxCadpspCrPZa1Odf9id6i6AW7NrtvuUZtnMWp/3+qRBBE4MWd2uxMPWPKkYUNcEIuqbm86MkRd
V3zjAUwKR3Wuf049YLE7AHsoKiMSTFDzGUW+frqVyZmF/JOV+U5QWtKlC8tIaXn1sAcPRrkxgeY9
VAbzBFHbtsbXgPrdl5q2+rmBVx9Mx7Q4gKU8bQHjGtcoVoDOmKKq1PcQyXShO/8Eldy/tF+bMDWS
3n28Qt/lRmCG/Pz9XwIzVODnTOV1sisBaEdlRffqvuPCC6K0dSA9DVTGtkhKhSLLwL1raNNXq44U
/sGf7VgXjH8WxqTPVgIJ349f6UQwXzLBIWpaQdE4IXtRJ4ex1VdAN93VpHtAqQsIFO8eYu3nVFRP
RNslNxxA+KaokTvZGz+2HA6gcRs6jb2ymxefnxM+PLHSl+4Sg5vNrHOnZIdx/q6O0nPzjDpHUn3n
3rlxPDWRF5eNkYwCeKAJ8I7y4Dd8oxwrysy5FPKp1hexSgvXtlHPt3b5FJi1dGh968xN9iWZ63PM
pVOPWESqVleqIqNv7WCBcAf89wyuS7ppbcXDj6fVqVFYBCtKajudAyfZgX/VxlZfXpsKgXeUcgsB
4HMT6rjzvLPol/xv3jNA6Joq2SX8c6B/OOe0Yk50z5L6bVWCCEaFtevJFSARkRkeM5yhPu6anyzs
9976uDx+CQJ+5Vn2pOdkZyObDKgepVcwoSLgFGUpwk1G2pg6svkO+Ut/xdKRR2QqigNAAfPGzAOq
9qnLwjoJyGqC0/BqYvY5LahTH34czl9eLU8sQQnBh9eqi0yexGq+86py9fGXn2r9+Pu/tN4jD1jn
x9ZVfVNkaViJnWN/+7jtn04M7/XqYk22KqeJozVefRBlqPIZVXgAuwUCfamadWZ8AGwY7rZjBWDT
1NqrYC7OMLxPBLYlw9sFQIcHiiQ7p9G3CcDro6fDIi/XgGapxpxZU6eesli0Cliu3G3bbI96RGhJ
m985mXMkIri30AhpQj7ZZ8pBpwZqsXoF57aoeI0Ce+/mWxTkQYtHok5Q5xIrHWyES963jzx8N7Ex
27v8c2PEwQ7OOd6dePcl6bsjKQfuiiU7WkPppe/kOsUJ20/UOQOAUw9YLN8a8AirBsRmZ+BmHeVW
7t02pNMPSSIvkR489s5iGQYDy2dYCyS7pttqAvgOcEgfL5MTEXNJ/tamhVJNX1g7WRgN0PqYx01p
9Orj1t8TAzm+9+KGkFAAn7XBe0+QwgqbPnkB6PCrBkNqrp27dGIknCwv5C3bfPzAE9vMPyjh2q3q
xLIYSjmj2g2EvPhCPireaejNNA8fP+TUgDu/h6258novDWiyy4CZd6uHwu2j2pgz28GJA9iSFA4x
Rc+rGjeB77UAULn7Vsj+lg0KiKo6Ijl9lv6F2Rl7sax9SzTI7uJDHOpfj4CaAdB3Jrf0/rxiS3r4
NAPD0zgKe1ot76sqeyrSS4zeA86WjF2QiFRZ522+pxnO55QBNw6K1Jnef3/GsqVxhcWtps5Il+8h
fF4+In8svAgJSz9Y1Y07HTjucENoj6Z7GeeA7xSvpsvOYGyJWMnNODpAtWV7h9uh5+c3Loi4k/v0
8aR9f2WwJWZFllPQWj0+rAfhRxRrz5ZAGJVRxc4ZRby/LNiStp8napgwNvnehVwaCLXbdgKjAtCK
M6HqVPuLDV00bclhomntutzbFXMXgy15z3N+RsbmVActVjUirFN3x1XdBE4IOwdQnb4weW/1Fw7A
YreGcB/BVRPruihEHXaZDScAhHPJmqccBJIzEffUulss6a4e3AnlT2tHjLW1hbfWjft80Qxa8vjT
HDSeVFXpnjRtPPdbprobXAzDrrbXlz1hkQ/wuWJt3uGYUZQ/vOLWIt6dldygUH/3cfvvH5jYEvwE
cpblAiGS4JZTHUiVviU5QLB2q7ekaj/XPXXOTNX3Yzjwvb/vELImg0eLBIFVl6HE+XIOrjnt4gnm
4J55qMQ5eb8Ta2IJikonl0zByNjOHW8T2UUVxAsYGGsf99ep1o+T7JfzuZciSE2uh92UDM8i6MHS
LcgT3NTOjPeJybrERpmgbnkydcmuKijoh05cW+rxsldfrOZ28AZiE6xmqEeFoIOEik9h0J67aJ7q
mcVizmQJynjLrN3kuV89EJ6jFrK5ESkR+T7+gONU+ef1hS3tMfSMgrNlYwPFltzldZjy57GX0SyC
Mw840flLqBSyCK7DQX3csaZ9KnskKYfgTBA68e5LoFRBygzbIk7E09DFVDzxwo3GQoRUPnzcOSe6
f4mVgiRCACt1meIIkA3rDkFpB6OI4Gglkmw/fsSpbzj+/i9zfyDAgwNSn+4ZeyQaG7+/qfxHmlx4
ilnCpqA4PecF3EV2xumvIEYfgTF7ph5zIswtYVNj0EBNoUKY80vfffEyS0EWJPsBUhEN7Zqox7Kt
sjPddGoWLTdlURAzTANqiKY2qxLqsSt39M6J3Z8ahMUqHoUPpdtey31lp+B7wJXbXtuNzMIGbN9r
2fPyTJedetBiPecw/mOWhlIFZ9ekv2f5nUq+evbLx3PpZ0X1ncW8tNWYRQc+OOvS/cvL7c5a3V7n
D+7G3RxMmERgMUV25ER1eEii7yDEhiD+R2qD8lMEwn84hkMIBe6Y7L39/Fzvgk17NYESHDbRoxVD
RyT8/vFbnkAcsCU+qwFF14bDUr6H5BUHNKNw8hDkvGCFQo/aWzn+zxGln8dCJOq778FfMwygUXPZ
AWyJ4Wqy0musDJ3UegfugqvQ7I70XO3JM2f7E1HDX1zUmVGt0dyHHMlYbyA0IuImDz6503DOXevE
wltCubgpXM84ltgHhfHWLZI+z/3s5TsPpTIVCtidHEZXinOb0Im1t3T2SAyE8hiEPPeQbLn1nGkr
WHpRAostnT0SHwcYEO5BdnFzcwtdjxBanfa6qLgNZ2xQNHB/X3887d5fev8QzSp6KEh0xOHgQ8/2
xvXr/CmoUvByWtgKHcbSXLil/kNCS9gp8dRA+K5mVfJ9QHUIx4IB6gIhhIWECNPKJ2fKT+8PzT80
rwZrqGfVMbHnWQ8yKWIkLl1Bw14/7rP3Z/I/OAL9ILpsKFW6t5X7V8Ca636q0lCK/BLtuID/gyaQ
BqStKqiK7IKE3HSJc+v15+yiToz38mycQHlpBM0zQHbGirwuOGgx3whAaUBkIV8/7p9T3X/st182
b/DePUw0K8Dr949dC/43RKU+bvrU6x8f+UvTpZr8RrAMpZ503tv5o9OKFW05hLzObXrvpyBgifT7
Eww8lsugNMHO8fi1GtK1J+heNHdwNQAjEnC5yvle5/7qsu9ZbLE1Vh5saO1gV3jjA4S0Pk9utZEu
Rejn5zDFp/pssbu6lte6UPRzdwL0+q1Pupt26gGmCOgcZ0qdGZlTi2Jx9R1a29ZOi2Tj4BePrPev
PDI+YON9+rijTjS/PC+TDu+dAM2yY37OX1AFUg+tTDiEyezcfL/sGcf75C+Ta/SppVGoZruUVGbf
cUjxhEppK3SEgzB12UMW26DxB5DElGQ70lq3ZB4+Z1a9y1tzZu2d6qfjJPjlG1I7I+MMUMWuHL17
ldufIJ2waavhzHw91fzx939pvuj6bvQUp7uU2ZDKGCBViP9l8WV9s1jdgz+o3vSM7jq2sXFbTLsJ
jOrxzLu/fz6gS8ZB242Q0kFo2glrnZj5mievPtOb8X9xdmXLcfLc9omoEjPcMvTsMYnt5IZynASQ
hBBIiOHpz+rUucjH73ZX+dapQKNha2vvNdRW6kSbj7/gwl5bEw8AeFQWNPzcfcGLX1JAr2EMbRty
BRw0QPEZdX6cD2sLuigqRSUrz937avxm+zCisKLxyuXu0iit9rFaINZU+467h/ROZhS0k/TCU0H9
+zmAEB64d1dqBBdetM53dQ37H9epAa/sHfmy8Bni8ZC1gPB2X761sDTYQl2AXimIX3rZamtbEE+q
R9mATW8t6UR3gRefWL9rlmVTu98+nvsLPU93neHSOpgBybKDPcRmYDlIpzF4W1qogyS6L8s8YG6R
Ejnam34ZdOYO9vQFkBZgYmowPq6xUy6cX/55BP7ZoaVyJuAtdHWUcoB7SLyZmyAb7epIgmVLmxin
yxGk7iuZ6qW3rcLN5JtCxP5cHZ0l2BMrAvf6rETWnrBtb0ihNmosExpdU5i/8Lp1iu9EkAzr1BTs
Jz+IdtboIbbJmOxLL9aJi92dANvg4fD0nWCvazm8XZna8+r/3yuku072O23RqIMC9B4GpFbi23M/
HivlGJ7ZAwi9MeQbk5AVEU0kKUB0rhf/yamLa636C0gld30jqN1IQY+SeftZTstXpwKg4wjtBddD
UdNh4cFr2Lgr58EFDFTGpgALm0mZkc6GPCOlPK+hVZO5bjC/zNBJuxJRz1H/vVFZ5UqtqgPF7crf
u/H8UEB7LdV0mCBgNF0pGZ8D/3svWKVHI4jD0Bm0vD2kKvom0dbgbRzjtO2Vw/hd/VlE0mCVGwnf
qefK1uE++ouuqHNZjY8SaAuIhyVuVaZNFAGx1J6Rg9kImT6kzbkrjqP+RuWSEvLVhy+3599RlOIb
t9lFpLgyuBeOkrXVYEcgK9KVgJ8zOj30Vp1CFxJi+Hciev54UV8Y3LXd4Fz1wsyjH+LqV35rWXXk
dnll3v6K+L8zcWu/wWAgpHb6MtqDPCGQa3ohmBNTMaBLr+psdsLmAJmYOLPU2fI5BN4Pglr+th6B
MxVLrzOo/rm/Pv7Oc4xf/5bIdtflylFbhRz8ZgF2aEShcnpzeIOfBN0nSMKMuT/zaFMs5OfHb3vv
pDm/bRURo5GWZV3E82lw9C/PFd+nenrxiPhqBf4rRS3z49e8GxHO7znvyX/iPJnrqizsbjrBRHde
YBkZ2w9TH5a3nFL9EIxkfsDREh1b4YVPkKDooDJlqupmGGkDqGMryCMk6xQaJH4DmcCPf9V7AeH8
o1YJXCnceYSN73xCX/M1jnwnC4ZmOYAoeY298t6uOL9hHXL6IA7bXpmTjVozXCBPPZwbM13O3zu3
/UwF/fySVdgpnBnaghGyhVBHqZFtZje7gES5dS2NvvQVq7DjNVSFNWRuThaP2S9Idk273qFWCu2l
5kEbi6Qfz4fz3rl1/pLz3/9ZJWEJ0e+wluMphmbnN69t203YFm0K8EcNJ01lNtIDfqLrib2DJCl5
DXg1bECy8yEeRqzhZMV19dwVOoI0kBnp4zjFZ53/3qnvZkjIOImJPHaoOtM9fPyT362D4iev88LW
Qxh1K21OlM/Va6wDJ/NlSb4OZ7H+JLKgz5ZMUdC8zI6MmqTntIJwYOfSK2v40pitK6GF3S+Fb7Xm
xBm03KLqvnPVW0vmnW7GRIKHNXT+/eg9R5BkDUNcg3iU1TTOfYPw5o/wpYHeifIelrLJgV3c1uGV
oXkvYJ9HZpXaLQOs1D0bq6aD+GmvYVl2DXdxYT2u8yqUfXur43hyKZ9kfMbr1SktbmM0dT6e1QuB
YZ0/SVMB/zBhUs18T8oNiW6o3H786Eujsoo5DgGW0LEQEbz+yZM37niF/nVpTFaRxjOqm90Az62A
caHhXQPK0aKg5SU/4916ns9VmLHRA2gdaJmcSvuB4OnmGvz+0mivwkswDJA2HGE03c0WhQEqu1EN
QBud+Ezj+/zLV2GliaEFWQ1BffKmXuUCLusJZAN7iBDMVzKIC8foOjnxea0kxItRnySQ9rWaMgFa
4FdricPil3sVQMfz4+VzYZrXmQppI+g09UV0rMt4qwlNqAPlU9gNOOH3j99wYYGub2RD29SQ3XOi
o4SuJZ/Etmubn5979Pmj/gnvpPPqaoZc1rEph2FDoS7o9k5wZWQu/e7z6vrn4VYLvI+WeHhBHESx
KlIZ/xSmFSto7YnMO7tuKhmGRwjdnmbNHoMe1ndz9/jxwFzYAf5q85qRQ4qkLsIjcDOPUNSCULkP
fbRrZZ5Lj3f+OzRmgoS53/vBsR3R97GLo7EmCOJ5Kvv4518a+tUGduDjMFmyDI7dMKQ2+9Z31ywS
LyTDa1tkSjpnBMkkOFZot5xNFp4ib/xesvJWVc4XqEtHSRX1n9vEa4qrBcFMAcMQ/zhbLIQjARL8
Ur7pjj9SIZtMmWXz8XhdiBZr02S1mLgD4sc/wjfj2JF6Y4ZRJyUgQH3HOfTB62vZwYVwsSa9KgVp
8GHEm2hpqyQ0eE0ReUvW6hZktvAabebCAvgfM+VaMBB38RoNmEjixBM8FdzlSlZ46eGrjQ2ksK56
8KuOoFt6B9JCgm0m6hqC9tIInd/6T9joR6YADz3/9OhV8FdvuCnldzNfCaaXnr7a2LwtHFWLGnGj
fRD6BsfcZnSnZFBT9vFSurC115bK4BGODgRUw6NovQqiBe1vRq0BA1QGV2pmlz5htblFY5UQ3Y+x
WJ1ZbMtzvoVrU5uQVpFtB5HOjz/k0iyvzmjIe7rGA+vqqAOopDplmNC2e/342RcGac055qarYK3a
hUdTRNGubJ0cd494O0Hf/3MvWNVrnWap+laV4ZFYDO5ETZF1Vg89S3UNcnJhdNZU40qCew+/uOBI
nIEmHJKpLIBi6se//tLDzzP/zxaAAjmdnbYIjrbTWMnYyxqmJ/RzeemaV2yoK+1ghDJNr0bA6q3v
LURPEygHQPnQ+gyaGMfz2nN5dktXem2I4UF5fByc76bsXh0bKKCPR+jSAlpt47mlYzlAnPpY6xNs
aTIKYwEyXOMuX9hha9vlAvrubeMFwVHV+7Z+6LS+QwUqs6xq87mfv97C8GVqK1xCj42u34Tbxy8N
K/sv3Eh1ZfdeGqDV7oUkbRR5AybAqyDTrlwBdUnYW2VVP7VXXnFhlNYE46GfKYVoeYBN/Oor62xP
l8CQIV2Kz7jUYRWt/Zj7SQIiG0h5gjyxfoJfiLuNA6b2H0/Cu/2W8+NX9+HS1eeCsM9PSwX0J/V1
U20Kw/mPKABwmegpfDY8ECK3Fm5g+hNZDU3sUJmvFRymrvwK57xk3ykvrim7qiCRDTOQ9mRBWiPn
5dj/tOEnsXeLEoTaoaHnZj4nQGt5sBpNpMeRM0DLXrlbqN16W8n0fKxQIH0A9MCHUuoSHiOHdlW2
1HNxDzPf4ED6Yv7Lg87qqpj6xC5D6yTRCrl2aF9IC9dcYAH1eBiVR/3JnfpygYR3WOqkl0sEEXZR
IUKG8+j4CVTyQciulQtDpiuTeCF1WxOEGfSQ4w5SNCcTGlTYzcvUBYfWFMACxjcmLjNW0YPl3mj8
rL4NbyboyqgKjR472A41hMUXEySRX32G53BeVKvIhEJOHcGAlp9KY6OZ4nU+QMy+dUtj1eVXvvnS
klldH9CFYQSuIPyE3m2kbmOwWiDBz3mDNKNHlZ+VM808rL4qC2ZDtqa2DEGhFqU4NVXeTd3I+WQ7
RP+68oPejzbOmvzShNS0jiXmo5/4GxzmWZ0/3kdJlKh9keDN22sGsxfK1qgj/vdonAdWcFbjTQ38
tV/4d3aAP1d0H+bqzf0TQCIdMG6alT+vfNj76xqI6v++zu6xj9oSr4tuwrvydspolxmUMoHqfKO3
c+ZsyjScUjevdtMVtub7h/9fObJ/D38KNUBj2nY+lpP35ayQDLDN1yufc2meVgsHhF02OUhPj12O
G3Pa5CqdEpaKxE3d1M5J1qfRlUX6/ungrB0v4YAI+TWINh8hcXAHGfJ7D56HSRDJ3BrJNWjSpe9Z
nXIxLm4Q9GGYno7cUxjxgFx08D1zrRn+/ke4f9t+/yRiVcE6o1vJTtKDsDhuvFUGl5wmWQqH50M7
XKvn/w327x0Cqw9ptITIsRuLE0qp7AeCvTgQ+LocRBnY6bI4y5ChQdMnKmDlDmA1a4PqR5nhmt+f
WjM3T4XfTQcxz/IPTFsIUMnEqiZ4VTE7SkhjzL1nRzYsZ6DgeIxgj3WvJ5scudPaL4JqOx1oCfem
Ktbzp24pkN37784BjMUzfRBNR+oC8N3+6PSQN8Oyj8v2ygq7MPlrqWXlIerNUTwddb/ns0oauDpZ
zpePt8r5Z/7vhDhrstEoAkvxqZ6Pgxn0d81gVpO4PXPvyjgOTgh30waOkf6eQrEy4UCrXok473+U
u9ZAmOrAFUjF2YnHMHJmp6q9B3PrCsbuwnJeCyHAHAgWX2j1n0YBKlMt53ZXAhSQCZyTx96a5RV1
pPdDmGuvEys7ipeBtuxkegAF25DnULC9Vla81OD5K8Twz6bU0H+PxkW0Jxm3u4KOqVuhSL388Tua
9O5dHKHmCyNB6+njlXBp0M4z9c/rBtXSLgobQFJgs0lq+DA5XwTTqO8+fO4FqzMmHiAXsQQSL6CH
ipx0DetTngjs1o+ff+HMhPT9f79AjPWktbbFSTrR8nOZl2jTo0eWqYqIHUzt7H1PpXh2R38+SVoj
h4yMOLSV038LSteGH7ehO9H1zZUT7tKIrk8hCF4MwvfECcSKHZ/HO9mSNzb5J0imXbtCv4vMQB72
N+n/Z9pAi4KPwNC3pzGdMr7ptjQTGy8PN3bWplE2pUUy7s3WbPsbsbWy/xdn/Y8267/Cj+45Yv9v
4HD/rtp/3ovuX4F2LNJ5nc25v/kJCsS2S8u8TX+b5Pl0unXT129fxqTKSdInTvLl168h/XiiL8SO
tQpD34EDGbe0PXUj3arJeCDajA+2YzYfP//Ctl5rMRSTLFwyTfRUCilfndoWGw3boCtB40IiT1ZB
g3bwECCQuT6V5IaVX/0wTKX3wJY35PMf//4L626tw8B7l9gl7H5PgzWKFLotsBnSXg6vE1h2tNfi
06VZWMULODqKGBa3CLKmyc/ilcANbePocyF8rckwWfMsHKTAJ2eBx5T1y4A5ENVWJq0r99FLg7QK
FkTBPlCdz4hqAi4irDPhllkb3lnx48ezcGkVrXa/j64zuAmDOMW1+6BEu/dDJ/vco1dllbGKDaIW
2irw+dUny2f5YBXWlYTm0ryuUjRYUXXUhl/XiVTy9wIREl02+wLQ7ith+v3nO2vNhZ5gfQrC6Qla
sTdT7fymkPGCzvHvj8fmb1XjfwOTsxZeCGfwcsoYCbnOlozlfFPnWJ97dWvueLbs3uD6ubGbTL/2
4KbBEGcLclpK0yLnqXvlE9+femctz2CrklvNhOuHB4gRoK5bQfory/bCo9e8lHlmrqITksEuHNov
1MIBNhBv+NTCctZEbTYv8JaDQfDRQqd6Qp1XLp+rVDtr9wqwvztcKYLpOMPmrYV1pjzoz7BgI9tZ
c1FgnIr+kmNPx2i5adgv5t56/XdJr2yI9wO2szawWEbSArfD42Pl/5qhzdSPNGkKlphGo6789PGy
vfSS1ZYujTYw/52n42J43jhWEkUnP4YUkwefourK3ng/5jlrtjaHeloJi735GMKDPo7f2KBPjvdW
h+TKV1x4wZp9YhTxZ7pg/diI09PiN2kn1aln8hccvT8HqnDWvO157JQHiAzsFOWbMMMpriYIPbDN
xxNxITz9DwrSlIHnaH86cmNSi5usQu2jupK5vIv3xEpdox5NZYQspTcdvW3xB6oO4017ozJYwP9R
X4FB/NJegz1euNetYY9soFUEZfTpWO01zJfy5RRuglRkIpsSexveFHf+ofkVbbqN2H5GTef8ceeY
9U9K2Dmz2yHHx8dxwzcq8BgkoPxvH8/LxaFbHdi8goG2VeKLuj5ZNm5GN0DS74FxOcFK8cjTz1gy
nb9idW43VeGfpYenYw2fSum9xOpaT/xCCdxZ81HM3IKVqmAECmYQvWVKxve2wD0ORozFfoFlOEun
2mUbONJ6N7wLeBZNhb23q5l8kRCxhYOgBh/DdPUOhnTec8zkCF/cQpxaChOuZrQVRPcq91bSsc5Q
7AfaH+Rh/ZluFDSNgtUUTBxwDtPCXE5D00iq7w739wvA3ldm+DzC65P7/PjVyA86Hp1qAbN7iaJc
L8s3LazowMPgRhL6h9gsr+F/mLBq/KGo6hPRuyUicf/y8fv/FvHfe/8qBhdVBSvlfooPCgeqlF9c
SyS9N+ws75e1yITZMFRvXwEYW1Jf1wdDQEEc7WQR9i3UW2G56t4Pvsm7cT6VNdm4YXtDe3kLoz9o
M+xMvLyEtXOlu/leHnAeq1WWxpklcOzZcKpn/Z+qjtOadD8/Hof3gjgevYaU2ZVHJexD6wPMbQ92
DYlvorJGB8+dDPKPX/HeaXd+xaptHbU07OwOMx1afMPYk4yGfefvSHFPwk/yzv3VPUtZvDUlhAAP
oNocnXHc17K/8vPfjUXn338eun8inYQrhGP3EYYIVqBRAPPcCFz9BvHC/l647EejvzoWPOUnZJjz
kFse7MWvCh5fmp/zyfXPy2fCI9hxU3Zg1dLtegGRowZWqRtZTu2hqMW19suFJbaGnnUzOnaBA/p2
O4z3bTwcTCWmK3v9/Fvf2WprYAQEyjRUs112CKEsnFRwDEgpXpgoyPdcyWUvvWK1xspO9fBVpvwA
LWtYdbrTz9L0byAIbT9ew/9/ar/zFWv0XGj3LVP+4qIgbVcbWPnOdzoq5U4QVOyTTlF4WRKfNW/o
XnX9DuIHZj+AQvEENjMUw2PL7cJEK+0++aGFEpUnrW9wSay+cG2FyYRU9A52qjUUQWnxVMKdFkPl
Uv+Euyvb9yIojoMg1ZPv88VKUQOKTi5sK4ukt0f2PFXd4qZWxcNtj+oWP4ZEyNyLZaVSnznnqsMg
40yJOm7TooKvMGfEzgQDtD0hgQNBPBmqTdc7bqotX+xgtgtqt23KXUFAjYgn2m8ab4HqDyQk5y7h
s19uYPahdygqk71lD3yHxeBlpS8UDGmNh3A6924K40BU/KXnf3EmKbYKbq8bQImiAzTBvLcpcMKj
bAbr2ZkJ67fa1sDCzZ61m8ewe4uLAU+UABDUqlN5STxrSrUfFonj0UgkxmdWZscwMrWLIBzTDpbV
fQrRgeqXgFtInAT+1NcJsKbel7azuiRSE+wSSg3dK9jFQtOjruAJ7Rcpx3ghg4FrwK/Rq+1XeEnr
BloAdv3V4p3MHDhjjksfY44d5T8OoxphviuB7ZGBW23CoaY5mpVwW0Vi/1P1tUEpegyKDOLR+q2Y
SvMc02n+EdHK/iIamz16fis2BZrWL9M4aJ6FhLKsRR1zK0c+vQU10DKJLTR87lqkwXdx181wI+dk
zAnTU2ajbSgSNYzx3cLA9ucCnF3QzdsJNrzEutUFzH9SuIUTKxl4EMINuyR/6pIH33xXtVnvznwP
P87xldsyOsXcmZ9sPCm359j8tuoqztsgMJlHGPin8MP85hZ96MA4YYySAuYTcFYD4Abz4j1ydwAz
v5ji2QMNwl9Aa1IiTIEOdw92z8o9xt7f2sKJH89MxT/TrOHL6nE0N2gbiLdlcq17GNhYPzkZ4nsr
husq5Mat8gcsjJqtKs7G0kAqgDXMGtVnYhjhuqyqHo7ZMvJ+cpvocRNrZd/MRiyQ+uM0DjNSTHDh
KCPqAmTpmzC1mDsPCXgaBqQEET1q5H74z36UwtxJfo0LM9zO2sfyaADl2nreXENAKxzgqs26pCQB
bVNIBPdQAuEFnlmERY7rQ31ijdN/aeIoPJWM9/c0iAOFPRcwO48tAhisUZZ6bpge/vj9QEDWGCTN
wrmJTmjC+bljA5IJnwpQbyvqzYcwxKary9HsqLC/UyXEnTaN2Tm+GF9Kp1RHyr3hHlTWbsOobO4V
+KVbInBGTDZYTSJaik0X+9OBSQhpOiZ2D2Hn2alv3GADq9XhVpJ22suAT4m0+ZnEqY2d2xB1/tki
4YI1aWseTShcmAQ0TWIzam7wS6PvyNnaTT176rYqO2iYCriLe0OVxdpkkYtAN3jtwW61ZWCRHOst
wyV062kXvIwK9ds4c80Y38ieo8Xdbv1nQ+wvnSw5fJmhAcljF6LrfddkMCGmNzE0mEWqRne47dFO
zAmFEKwB7wT7cOqLnU17iF/q2owiF3RgOenqYB8x5uzQgWj/kKbxnhVsl3ZwfOEjtFUmJ6cOjH4D
RUP4xFPpf1MgzuyCyXJBV62LYeuwbtkP89DAKtQ42xA9mBzpapf5PKz2EAQas8DX3vPExy61xypM
AUCx4EYV0yUbYXO9ATVWHKJwHE7wUCRfZ59au5GR4DuXI3RyQ2QRCSIvg6FzLCAwA1HPjWSKJCBU
QXQEtL9E9nLanA0vnxYLjWYTV96r14cN3dhzgKZzERv1fULx7kH4Nr23OiW2U2SKZy2r+bmw5jBF
7QJA3EAheroEgKAxHo/G42wXDXO50SWReWGr8F6GbbXxQJ57CbDtb+DAHGawfJanJRbkUHK7RpfY
c+Dy3nAcHpXOnK4tM7jZklPfWeGtI83co8bA7AdNvHIHd/boNqpDGP7OS7+3hEezZQxfdGeCVw3R
ozGBz3UAld3KYg/RMDroXIA1kQVwAg7QFIb8EVNju6eQjnyApLyH2XSHTR96oCGIos6syDdPpfGa
x65s6gcwJuPtErvES6Vto5oF+WBo7DXCuYXodvEoWdO/NU3YmQTsAAUTwbn7KbrKujFjX+6dBkCk
wB3hv744AgKYixcGZ9n/8lh7YXsbtq3/w3Oof7QxfD+bktUHy4xYSe5kIU759j6CYVFOSlhkBryP
sf7Dsk00qp0pU71OsYRa9Fbr4te0mN7bIbkaHlQRxacCifYrwKLNjrPBgZCVqu3fTt83Xw1M1W4D
T3V3c2m5P2Yuh2crOnvLFK0v82mYAw+a+IOd+1q0ZaJblzyFaKwmgRe5aWct8TMvTL+AtFaNZ0+z
EFLfpRtvJWfspvCrcTONJTgwpnZyYln+frDcaus7nf4xccvbIEZOueMgRfBLXqW0FajxdL3MoH1G
cxzd3c8BR2Sm9KynBNnclPSqrbaTw4LELbripvMWiIdRu/uF7qm10ZNbbxcdT4kOsZ9M11bfQ5tU
mRpY+K2C80Y2mUJmy0zq23mZaGa1HjnOMOMog2n4qd2OpCbk5pdtlk5vKuWz+8JtyMvYd+rGg4t5
ZhOzWOhem4Kmgp2xe4Ut1Y/WEe5uqpyGJUtrg/c6l2Uyx41Im95CY2tx4ruxiQg2AnpOydwJJy2G
2MbFc0Yqhi4/eQD/tk6F2+icVYz+cYPBh207N7d9WHe3fLZAntUQ80ws0lXjnkFYg2UxqqHzbVOr
ZdvAWvrVmoL+PoIW5wZtaz+HeEi4ByKQf/WAi9kxr5iRfQWmuqdy6ttEWdA4q0vqZMSeLED1QOun
iUK+FSfKDTFYvttD9qeI4VsOL5GHOlgYyUxLOUwBujC+6SSbvoAOhsjr2iwNe23tcEHB3YstDQgH
nt3baWnXzpJpf5QvxmMoCDMVttj3povvhHYQ+/y+G1JfVlWcsLYmP4YmHr4V9mSnJu7bO1JNXptJ
5VtlAnokk3lU2M2WaigjnwF/BLd3ID6azRCyYO9HjbWTXpVaAzjcvHCyxXZpOloEutVy7LYEH8RT
Y2pwLrXgQCYgIfJ/Wv3U/WiXGmVlGUYsmYWGuZaiDhAFUV3nhgT+Q9kF8evUxfz3VFQiq3DuVSkc
M5fNgqTnZYDuZgnl71o+xyEBxlay3kZfgIFjmWhv8MEmh95x6kNEBziSMfoCupV3iGzffSyVctys
DJSTm9JUAGAvwR2Pwuimn0u4a8xUGQCDLBvJ0xiSW8/UsYaRKzUYjj7ewKLd3Ed8kb+9gQiUN2xp
/9aDCW5noOrRpIayzsl1Au88Ly6jaXT2UjGeS7awDpQHF7XP55hU4liahQIGGE2Iw6w6RJ3UTRKX
tj6nxs6RI2v2d4CTTE0CxSnRZm1p2/CLV6VIYh7DnMGKYMwAFpmTgWurzlbuvkNwhrjWtu0p2Yyj
RtGbBf6cQ5bE+6axTDoxHCqYOexwwsUvkcbywEHMvM1Am+EHqlgQjbRDd9sbLtLJ6fq3siqJyHXE
qmyQxZIWRi8/60VJqBQNI7wCubTir7FhIcCcbBTfa8sKimSejXPTM5/faFSZv3ERzHnl287jUrr8
wHrFh2yhJkj54Np+stBq+u0XHb11TdTmsp92rl9t4Sk53vpsgQ9bzNSWWC18hmfAbXOqQ3QAZ8t+
4M4wbbkDNahkmK0p78JiODgmVMd4DsEn9QFHDRekHXUXk+MwqSLzpjl8Gs0w3/OIkfva88yexzDU
7YfazwToxXfn0HkzzAryepaEQVFY1qeW+wDcQFCgOdqaYboELH+2MxInhu02ANfvmTb3Kz/MF28a
/tSycY5zI5ptWMr5DW5H5SHEeti5pXQ2NY/FA6/kuLPjgB+1iuJNqKhJHcueM7oswWtdkvBB4XYH
HDmzQKmMC5m2bjnAyF1jQ1qq7SCFEfkaTbGZLCZxYWh8mMq2vQ+9tvkN7WZcKs7Qy4SMptvwwO3S
oq/nMrNEpX56YykhJCxRgPS4K7K4LNU3Qbl9smREgBBgPTapVy7Tkzc3y4Y1dfwmhuh8T/Qke6Q+
Ebc+mAzdCWYY0c6JF/kwBV676wHu2HaLh5yIR1PTbYuR8COBvqCdWO0w5LJTy84jppwzMpU6FV2N
G6ft4pBgkd6i2KueSqu38GGs+m1JH6pJA2E3wq6Rvg+FqKx88sn8u5Wl9+A1gtPtOAc2cucJOUXa
sb45FXMJGsFSN80JH2lHqR/42Jqc0xBbX+tjbyzQr0XV7zW2PywwidoZyv3UGTQ6RyOn8wGiBGwP
uzmhoTqiy9saPncZ5JCCNgkM7RJb0o5lNObdV0JJnfndXD+y0A5fw5mJNHAJYE34wY+BXzu/eijL
PGpOyl07uNXR9FW4mSLHBi9ZnQ9dS284E/WQKadGKUTiz09LS5AZh3y4t5bS+q5cr/xVwq31a2hZ
kEWByyqcEOJ2hKPWvCAXQHB2gaQJa/ji1G4Dzyk2wLxcO6RHljsLiPeoUJC8VXGNBRu7i51abtMu
yRBPyw8GOQtw4Kmsczvw3WNMXYPLjSYAfYtaBzoxXaA3NpxI9qhmEpStbeQjcRvkk100e4OLVp0M
Yzk7CemRiaErF2Rx1JQ3Xcjdn+7khgjgYyOOzezqvKtxgS9HgHqgCGkfXWz1TRWq+UW1nrcVYzhO
STBUIP0M0ZKVKHe6KG24TZcyqtSdnEd1j39m9xBLUDLnC2VVwoDRf60X10sDHmCr9B7MQR0GxSKt
cOv3J26OfJ7nHTRY2rxyBv8N5QH3IFvl8g11+z7redieGkcXebHwMCsmVGeKJg5QbZgCs0GGEoXp
aDveb7uGoig3jti40yzuRTg4G7hgshdU+cvTGCFnI0HJnwKBKz8Ys+XPdmY610aHuRnH+SBxxwQy
0vfqTEW29bKMFfwUURXKinISMNL0eAf1Sm/87TmW3EBA2/iJFbfP47yQg7Fqb0p8h5bgVgLg4cH3
BNlzOD9HCkW6tOJz953CePilKNgUJrjY+Dcy0CIj7v9xdl49kuJcGP5FSGCSuSVUFRW6Oqcba6Zn
hhwNxvDrv7f6qj+2KaTWSittawWFw/HxCc+rljjREa9BlYK5V3tJUfKfW4gpGeDIloiM945T/UZ/
11AhMFMADGOTLn229G4MyFC0rhFbnSfyRvq4Tle+qCH/4UZ8ENgekdJvJ7OXN6XMYNUj+FsSVXIY
xara95pdPTSjzN56lIFWrpj6CNYbKmQolJgOtV6bhxLMKY/mY/JS1yPzJTSDXgz0OKEOWbWOuNrX
txYe847uM+1lMm1r1zkZAUcjRqTH0rjuuMpg6xseAQ3hCLVv3Al9y7eX8MZBGePLSjIyOCq2qBNP
5q25HfkYP5g1iR4g5qxCBK+dwrIZi12Ey9+26YrCw07JfF0CF8HQCeoNwpLnruxx4tSDummdJr/R
+4ZOrkQz/G6YUv6OZrj8fHHyfM1ieuVOjqr94aiUP0FTHAT30cBtsXZoQHRZ+3EHRwsCsAkucznB
wOHo13jabpW0Uv0JGnqvtc3yja0jguaWjVoFJKniBzvGEVPXSPhY+EIPt5gyoHaq+aNSOpNXluhg
nBAl2QiLQfcJJ9AGaioavGNOwfOqh5OeEzMOMqTvnlhnweOSUYumCah6bEWv6cHIAKpSJsyKDSGk
exX+TuXzoYtvsDQqFSnkonxQ0ojDixxM5Z7IgZ+dzBk9dIv3T32SKdss68pjqxb9piZJvS0aXLNc
1THMPWBPkeoC2yPfS7jBntWKMkUOCa7wJFh0Ay6U8apxTfypJHUeSlnUiPQgWS3bvgxjCzvfTRnD
L84MnhZIByta5taK0d1lSdXeYAdPB9tp+AZFM81pjDM9NLJo2JTCZDu0wSqonZXKzTBqiAwJSU2Y
GJTaoxVTmbjbtGPlEQvMMaOOo0DlXEEkLXduO721bdcE8dDvLM34QJvWgMSnajmPQ5JaQVlZ8PN4
V96aXWqdclVx0p0DsM0GgpoKgtHwmLD12lMUsyr3wVtr/ZimdShynd2ZIksOsYOx2egULcYxJaW6
G5XJIP4A4amgF2Z5slLA1msxxFtUbNTYNaYY/Uy9eAy0rt91J9cDw3B471ZABx8tJrRwBB8jQDbS
fk0tpT41g4bbANPZfZvz5FEb+v4E6Qp1JyYRhzq0iBvcUpsGUYnRyre6dGhomVEdOvWobihihJA2
JeWRO93gS5m1vxGw7jzK7QteW632o+yhAydRhY9QCRRkazQRQfVpO0Ld6Elv62bbOSTd98wSjYew
SvUGO9+ci0kYocpFf0BKtjqQJDdugFIszogTsZcMDf0nixqRH7UA/ms1S31HKQSOvs68jSkuVhkr
zRe0QuI+XmoAYCLKMW2poSv/CKDywaDo+O/CFtlfHGpJ48JXyYE+BjKrmBp515l590wGs3ONAct9
zIfqNGZRtE0Qnds0+J99Vhv6pf4jcU3TljfMASoIl4GHxOY2SDtYHQ4EbDegHConOlbaUW8Ux2+M
KHlRYqt+RDDHONatYXrYVoXh56CRy83gyNi3s6zU0dU+0pOROogQWiqoxgg75DRQpUI+oNXZEy91
auMMiYJOu017FLR5KnLi9w3V2SNrInGWjWwfmYCmQJjrY2Nt9LQzX9MOx7anO/2E2+bAmo8+6/ht
oput6ukTQtoueqjyRzUaCNSCeqK6TsvSPdERodnQOtafHScRErdq9ZlNAjei2nITqWcPlgqRSbfm
CMgZk2IhRJtofKtIwgLg5JTOL4x22CsTaeKgMaTqxX1BB1fVevR/NEX9RgfBH6DmB0Bj0WTlr1RG
0EPH1kJlpAUyXBfZ7GZoFblnMIZ/ZVxl72ZeAx7llPxJlhO3Axjk/i1BknTnpJEg7mRNaymrpbTo
LAHe1USI1ixB5h7rh0KDwouDowxZGNWNAQJALklbyXV/Vx5ySWDOUt29xtH2VypKWMQOPwE+FsM9
l/mtoyQ9NDSH/K5SsjIsrDE7Wmbh7K7nzD7rXL7LmM3S1qMwWyTMomKfQlXP76cMDTl6Jn11HDs/
64VBtwWbEMrN2gR3p9GE4C06ebZ92fQbYtj5lphZDcE6AQ7MCFjfNsKt8LEvteZm1Er+VkE7DUUU
rbIlPPvXE4fAL4v1Y2VR+9CUXdg1E2ceThuEFUrImd43TopoXNSn+Z/c7hCHyBIm3SZNJqwHXskA
yniIvGc6qo09+HwoWtSTsUQoXusgQ8YT5Z+SFdG/DO7ObZRyulEa1hp7O42GbMtFM+HMQdBIDGoc
WAVSSMBJVQH8E3oUiY5Cj578JZUu7lHFRrHFcnaH/tjMBe+zetb11tgoss6fSKoVT1UlkV4ycK9R
HFFs9R4RiyZR0rsuMYcj4cqwjatWohcGqG3PoEPtQTjQ8IxMvOHqBx14ivZEOhK2UtG0sGTn6Io+
ho5flMTI5xmVEgqKzqGkwjEpVVUExCk1H5mWcqU269tOVizbOb9iVDjTcPrle13nxPBwceB/WskN
r2NxFlhD82foEN11J2KC3uk08EME4i8Pva22D9eX8LdtGZffMKsrSKeMwUySfA9h241iWJOrVm1Y
XSipMYLrml0/O/0Q5Gm21fka1nkhFz/nXHCaFxEzZbpnTG9f1AnJGWjSGivjulBRYMwqCgZTQw7E
UON97jQpKhA7c0PBRTgbSBkjY5ayNY7kZ+/KN/t/jhOYLCNiNeI/+67EEQRw8aWCwaHE8iU1xH2V
Yf0oOAg89L2oPqqwzFMWmx+YyhbyRJFGd9Wgspc0S/tbiKoYCEPZPx3jy9h/qauIeaqUUCuo9hCE
e0XMuXgZxTQ8Xl82SxM4K50am8gczcTCFWUCLVMbGuteJUW/UqK69PTZwWHTpqJ6d1G+VHKXEOo1
UbSywZemzJgdFa1mO5WK7sA9VTrrlUpB71Vsgt96LwDjkIoFGyUb+LCJtht6VPbaApklKPYhUJCS
EX5w3t2iazbZWjIFKlCJ65UixyXbMztMeriRJEYZ9L5G6N+L2+Ql6VLHNTP2YEpDBYhPpNsfTZ9+
2Tlf1kZniikqmwID7DA3aeC9k4/rT14qU5ntPSGmPG8HBDA5zdDOCKL6r4lq5eOUl2ul1wurYw6p
oEh6gUktrBAn0G0JlE2UTSvNLEuPni1rkuaOVdRYHLIzIR1yP6gv14dlYW7naIoe1844QsHynk9i
+CBWbIRNkxt36QT1KlTB9P0e0kft2/W3LU3CbI1rprQZSVDqNOG+oYgbdLPjOr3SyvKpp/ud0Zut
065JCNzltt4PpQLCTO+Qw5DFgm7GUrW2SLskYK2rSTSCrw7+yQ7uBTskSMSQUEcuqHdTPV1T471U
P33zW+YAg6iuC3CNoUmlIqjvAa7pd7J7zot+K2wLkiPxRsLor1R5LUzinJxhW4moTSst95Ha7HpF
u2e01j07n/6YFHowyIivGKmFA2wO0OBjTaDmBWGkkY0ANUVbCAG7hfabxCvrfOkFly/8sv+Vuhz6
vGXRvihSlD6UnWQvNZF0C30s56CB/TAEP1qKn53TX94EXordINEf7Ul5G7VHIriXF/bKOC2s8zlE
AvH8hBSDAf/JhNxzwdMnJoePMc//Xv/xC+bgs/D5y49PRg1CWHGV782JbNFsfIuQ38oMLD16dsRp
FD01fSwxA5Jmpwh8+q0DN/uHoz4zACjljJB5xQGqxtHGmB5jU98U2lrh99JvnxmAtrMzkQ7QpJTo
ee8Nl6lrqs4LT563URtKTBVL4sltJlDTlrpmv8YoXljy8ybqOrWikjsN8ktE8x2EfFMWXfS0b8vs
9vpqWViN/2mfFlUypRKHKh2lZ5InMA5cBXUs15++YHw+/Zkva5EAYIPosEDop9YRTWgGNYNMvZmS
45CAo9ghrZG6NFbFijeyNBWXr/zyvpJBYVRjIt5D6lKcpkjgEolc7ub61yyN1eWtX55ec6jldVDO
2jcKAFawrLetrhSeXa1dzZd+/vwkz0qagw6cAMUAXGlTbi2urByASzMx27pSS5Dvwim4H0zhmqWx
MaHRaUwm0klaQH7oA88boW2b2MmIb9i34EggCZBfYmvJpK403i1th9kepomlQC1hSvbRpP2zJm2b
s6x1EwOJoMhs10AcC7Mwb22eMi7h0o7osLgwXtoXav+7vn4WAj7znuZIS6uiVMxkXwyo18zUN8pL
V02rg9lCrrOb/haTHSbZ3fW3fdtKcWmimY0WeO4oV57QRGO6ZUjv5Cu7K26sPd1Wbuw1Xgx65tm+
ES6kAfzsreOutVH2/LH2+pXd/3k9mTs6+AVzPPakxqQDMEkeMrfz0cXlKe5rHhYQLjw/Bvdh4v7O
N+VZutvj26/R1zx0Eanur9sLJubSM5+icT3ZKD4N1pA+3+3gyw+a1aNbRT9QyPlJpPQ3MeKGjnjS
yJpbt4ABIHPmdZH1CuUobT4oOx5IH9obO9DLXcX727k2Wsy6gKIJP/PBBkSnlLp277ycj9+N8mW3
fDFLaon6CMVAU9bgTZs+AG7qCM95o+OfMRi9wRvxTxp2fuU6ru3ywPR7F9XLLnc1Nwc+qfLqXbfv
P5z39MbCPR9pK9f04mAtPrVAKSdzonZsRK0kFX5hi1WgHaNDuak8FEIGyKsEyTHa1oEFQAEymkHk
A7BxfQMsTfbMXHdSaexE9pgOtGBVUe0DR2NpT9cf/p2RuKykmakWvUFHdtlcUPkAcDsXv68/d4HO
Q+YNWCnrCfJweLD4iJ6RXnAvC0n3+5tkx7bvjZu4UQDQmdf78p++v8zUfjhCyuXEV+LDnw77d+tp
5ofR1i6hDoNfYOLdbEuCbBcD3xQF3Y4d2dH2Gr8NnJO6AagjSAPFZwEN9LDb9F7xsrZT9aVVPbNe
aDMobfSBYlXfjcGwrc9sL46Tr8GK5Fg94gCI/T0JSYhWD/dX7ZVevO9O1bne8zPZlZ55a/orU3KZ
028GZN6M1TRCplzBgNiNL2HAonsbvY8X0Ea3q3cZttW78s5QjX6jeaOLdo6D8tjs1l7/ed3+7vUz
o4VcKeIr5WVF+Ib32ruDm/jMo9v4T3ob7XCcjzf6Aa2ST2xDz/wofhmbwq82wCZjdrQAIWBX8dfm
ZQHwQuYtXTKdcorMC5paE1c5d48Q9JperFv7KUIn7ZGfy7/8t7binH7b44VdNu/xUhxktTnIsIfp
bD+Ut8rv4oSemWDcmHtyxCyvNPJ9uurfDfHFhHwxoWj1RHGEdlls+/pY3jY3w7ba2vcY0Ad7OwG4
ZnqqC2Di1gzH7fVVtWBA5p1dTkqFM7SY1SHWvKqlnhb9RL32Mmoz2zROqN/NVIxa3TtobdqiH8kD
52nlVF/yK8yZK6naLUIml0O03ZSoyAV9/s4Mm110U+z0Q/PU+OQjNzfGmW+coPudnQy3xFFenuK/
+kqoiFxe9d18zUwU6m1MwS9HntiMXhnWId1Gu36b+9kepIlt5nEfmWos/j6kMFL1dli5YCwu/5lZ
UidnIrVD0AGdu6jWuB1O2RMJx3MW2vvsLd8nD2LNn1ha/f/J6zDBzBZNcwdrm+zEo3pKHyw0W9NX
RODP6FeIf7YU5xkdSkAX0Rm+CfFxKDbrvs7ZymL5vOl9M1PzTM0wpspIYzw7PqJWeGu+Zjt9h9vm
MQnVTRP2IUoxzs6KpV448f+ToUG1iAbcvTw47GzTNzTAsebl+nZd/JCZiZCUIy0uJ7iOd8U9eDjs
X/5mPJE3FKVDRS5x48hNBpd2rhKu4XGWPudiOr5YJUCVEB8s8MqmnbwxQTKt8M01ddoF+2PMjASw
5MOgGIBdKBCLTcvttCqstPTkmX3gGihmEaQ9Dy03AiX+XXRyBar0XeAUhm2eBmkkqmwvxKuDQJlc
XyYwPh9q+lTLD6PE2Ldrm/y7i9rlPbNNfikVq9GMefGojT0JctC80PJwXx/aAJWDYbpLNunJDhv4
PWsKaguDNm/GnSTDp6Fe4sCnx6x8Eprwri/c7+7M+BZ95j1o8cQVPcJsgAKCoJfwImNAqlb3JaTh
r7/iMxz1zSafZxRRA4m01MWAtP70mvyKbsg+2ZUb7aDc2IFyqsLoNr5vb8o9W7nzLB3Y81wQ4OED
tVvsdPaO2hwncbVH86W4q57YW9T7uD4GzWa0tmg6P0Yf/U5fCUAseedzoLltFEJYEb4UvYyuyc5y
0/lD0Ia6f3GQMw+Efz++qf9lYRHWv5x9eU/AOb14DmvGesEozBNJxUTL0qown5CffW3pBhWlJ06E
f30qPx/z3VTOzAJkBCc7Q1Qd1NYmMF0VV3a+HU4c18XWf3+M4XrnG/N3tc1O0Mo+cNzacU132795
kB7KAP8OnNv8tEZxWvramS2hSM21k9aDKkRk4sLVQbiwVL1a2JvrH7y072aexDSkOrQMYGPRK+QK
eYyzv9cf/Blv/24kZ0Ykr0yrtFF2eIAMUwD5ZN881BsZOpv0LHeWX+MKpe1HrI7yNO6Ks7VrYVKu
v3th1OY5H867OuvQvXeQneZy1EubxG2clRFbevjMoGTdNFrtAEs1iCiILoJm004xzeD6T19ysOag
9GQgUVpN+O362XxtH41n9ZQ/tAe26Z6TP/bzGLvaihe5YOXnWZ7ImJwYlYa41jkJmhUyD0QVt2Yv
dLjTk382quInTayEXz+Pjm9WwzznZxco6CIqVsMr8d41N/Uf30+Ziwv+6Xey3/yu3E3i3sc+IkW5
Kz1na4EKpLr/QAGA7/zv8HyXe8/XR3hhxc/zT2KQWS16HG65qv8zrSaA0ujKo5ciYP/JPSmgICQj
nl0F1T8992SFEi13fKof7HvnvbzhYbNJgX427+ReBKZnHX5SHIBj7vOm8MVXGlUal02DyTTrCioW
qIYdphWbuHTYfH7tl2czllqmNsHksqfRU4P+lOzTMwsZBAcRpxSBslWPxC9xOcwB4ry/Pk1L22xm
Pko0AqZqCf9sUE+G8VjEv8a1NIO28Ox5xqoGol3JRwyW2ChncTQPyV3xRI9y39xifvbJGW00u+uf
sbDa/pPBiqLGNg2MXS97VCyP6DC9vf7k7zIamPF55qpwBhX1qPiIKX1CQbwLbV+/G8zApChFNlY8
zm/rBi5vsf7fB8/TWrSNjbfIs35GQ0fouGAwI/6mntuAfVz/lAVL9DlPXxYYKbhiOBJzjeTVUXQ3
pEHoTXVc1sXHygArfTR3RVKsDNzSlFz+/uVtHEeDVaR4m1k/1vqvRl957tJXzFyHQqCAVCOXG1KK
zurxJoXUKzR7/YI/5OCdQGXbNcjKslqcl5ljoA/A3Akm4RjkxE3KsK0aj1/UKwxEuBNERdF5Qown
O7aOTXPbZ+aKr7u0dWb+wqBqqSVyWLie3TLrJq2eI/ojVDGZ03xLqmjAWGJe2n56qlnuD7YNHEtx
B4zSyhQtTP08tTXq6FaXFSSknVSgrZiU/N5Ex9XK05fuyPMEFxo6WTEphR1quo70YgH+xFaYvQ4d
VyjNK5Aa2dh5mW9llde3I4hMWwAjuZdyh+6k/bchrPP0smpqdzTRpREISrOVA3jBWqiXv39Z9C16
xqu2NuywUgY3bd6cSfjOdOeAj6In0YrzsrA45tBfC/0IkQBuJGzFoJ/jiVhnHR0YLk1XU8RLr7j8
/ct3WA7Nuq7XnBCyI+2vIU3EFiLy0VkHZGF73RotvWJmHzRr4hXq0GmYIyLqsik6VWr7B1yelWir
vTQXM0PBKKCUAgnLUCdRfyAGWtfzqQOLwqpGF7XF9E+CdPWGGqjtcfqUPZKqG3a5oDpabKsmQWF6
PSKimHIzJJAcCrjB+Bn1uBogSUaM/9TQxQ+Rg000orOeoy/muSBq9ajFVQnekYVCeyfNd8k0OXeE
ZBOaum00GFpRGxJUlPsJbyc07Tqdl6RlEkCuQHkkk50egW4GdFT2FxQByRIZCt1JJoiuo3emUqM9
l7W6v+gUhUWSqS9gU8k/Fsmq3zZINJbXqzFEOwnUWsLGqHhoqJr+LPtOfyzGoQ0K1TTrTWepSM2B
LGB7+YAISlsOQIY3bRLaBJpWyDmhGS1rRQNCfJoReBzo9/Z50WsnXham28jOrreTUSCFF0W9W8aN
41fSgdKvBsGe42hX3Z3ijN15KgbEtqW6Bu/7fuFozsw25k6elmbc0hCNomEOAAVUoE6Nrq1cPL5f
Npqj/v/SzycrapqMOqEj9YmigWWYTiKz0AgGvldQgqRg+NVQxuH1bfC9rdTmiNN6TDjAQE13KNFx
BVk3kXqJNFYCGAtD9bk1vmzjYgBRsQTR42Aqj0pxo42PubVi6b5/NMpv/3+Yip4xq+eQk+QKARBs
Mo5dbOuu5NHr9YFZesFsmrk61olEYiiUSlJ4ORqagF0ikdc2per/7BWzqQayxE6mPFJCvUg9iT0z
JMdUq73rT19aSBcH5svg6wA1kESvaNin/SOWDbqkmbVzdPt9rKnim1b1eP1FC0tojsEuqQnQQ+Y4
oVXmtzXqDdD1tHbWfj8L2pxvLUCDM1Dp54SlzotQa3Th5V0Xd+5QdTgOmIWGTNsG+om7TlmARwda
xw6B+EiHbFcNyIoGTZPYHXmXHASFNbj+yRe/+L/3XCAO/n9sy4rogkvFxidr2zEHRKmF7Doa7+2V
02NpTC/j8WXyeFelvZPbTph19W2lKuiGHVecyqVHX/7+5dHCJmbCNUlDZlr1VoLm4MYst1aevjQy
s1OP2IOpRnaOfQlQrJdCCdwdKIpyVH6OGmSPr4//0jfMdn8W5SUD3MQOM27dR3TcqdWwlpBa+IK5
zA56G1BrolQsxLlDT5aq0WeTNsDsAMl0jwbvtZvdwtKei+3oVZegAoLawKBNmxbcHiL7nex+5GZr
c7WdjusKeugLJWxw8npjYTWPwtL1EL2P6ZtQlbWIxNJXzHaCysgEeQ6MljZqL6VJHxPgqexE/Ls+
0UuTMdsHOpuKhE4qDYHZQEvzcdIinzYoyF85RpaeP9sMbWakKQjrLHQMhh5SMze8NgI5KmtvpqJe
ecnSGM32BAAXcYW6RBZWIwrf8wvclwK/A6RR8LNRmm2HNGPoMjRh6rPsAZ2iXqkBRYqKBXPFDC8c
JXR2FtbqoGVOC9B6a4zUo6JBrqHkp66T8Z6BXObmoK397FNmZ2IumJ0MXGqH2nyWSe0OJrIeDUiN
w0qsY2Ey5uD4apqMnMi2O2iMBlUJr5x08TmT4uX6ByxExLU5eD2xnKGLmlI7NBXAe4IY1XNeOcWu
E9TZ2bqdPYD4lG8sqoz/RqNozkQD8ILbE1otNbAIbhlW/J0T14A4VqwEaXUo+6AUAv3IdQw+roVm
ei9yLg4DOptzZyNSrQ+7ejDX9I3o98ebPdt1ipY63UTr8ZCxFD3dIE5DwHXX6rVwtaK5Aw7iFeyd
7fUB+7bVkmraHOYOnECZM4NrB1H1QFgKVj7i/pcNfm/UnU9jkcXe2INr5bNUQZVYngKp0ul2j55v
fc2O2ZfN+M2R/vn3L8dil7eRQY1yOjB7GKXLDauB3CLDjdo3WALXYqR69tupcribA5gV7+Ywih0g
3tzlTa1vSRvhkpIjIKBWmuFOsmwfSxtUI0tXMg/sTXozSCv5xbMif8+1Lj8XoGb9ElMxujb6OgHU
TZJXaRtqYJm13noN1yqCW5gOZ2dq2oM5yvIWxTT1LcSdnNZNW7BIIEquBZDmGJ8F7aZb0IAz4CEr
HqhqJTiwNb2O3malv0uH1gEOtibbSI0M9Bvigon2G7nr0Sa9RWgO3ZFSAXnTHgB768zCLxu9exqL
Iu9dMx3HowMZ8T1U6aYNQGkoSIvKbKtBa8MjxlhCQQItU7i6dMGog0nr8UJFfT2FDCjxBqkmlV9U
wPa46E/g+0mUwyFua8DZrJKYwNxJ0X5cX04LrsEcqt9nCReJEN3BktPoNw4xfbAT6A+tx8wSRsiZ
g0Aq2kNbRB/QA9wDtlqC8dH+0P7Ny5mB/KSga/ftodHeWlhWrThV7Fe02qG3YMrnxcq6NPhUW1Zz
KHNcAlCctbFwk0YvuL1Pbf1tEMXjj+ZhXoTMp8jghlrS0MmQUoiB7KvYiold+obL379s1cLUu7js
Ku1Qor3Q7/LKj4o6TAxxHjtcYnsn3fzsGy5ew5cXJZWeC+USFo8keUr16qkA0+j6oxeOoXmxsByA
m6QCkV2YFcSEtFwLS1A0XEB81pK+C76NOTtKZcyA/nB67ZCbxR1pBwUgL/VZNPWdYtNf1z9jYbdZ
l79/GaGuUpMSKizdQaHU/gNGZ3yf581aOHPp6TPHqS4UC0IcnTwUpvqq20Wggd5x/Ycvjf/MZaoQ
hgYVbdKAuHPOukhuI3u8tUAc/9njZ3aicOB9l2PbHmoOCGv2bsCKO/GKO7YwsXNFhg5RmqyFJMWB
lTcpf6svFHX7I01WLOjC4+eFwLg2TBz8ke5gG50CFmK7LTUIu1mNgoidY/1s5cyFGSBANOjjhNU5
MHuTA1ucGGuh16UPmNkH3coQAZ2wKJneEL+jggSNow+e6WRQRzTatU6pBTs0r9ttdZY4w+RohwrY
2Sjrm2Aw6hyYd0QqpwyMSa1ZC3ctfdLMI2uJlmlGZmAvQ2byL3RJEEyuES52+lzdGiLlK2ZpYcfN
63Wr0jEAi+zgfhvdyWL1bqLk+UdbYl6vW+kNVVobOw4Cr9Uu0yYzrHG/OzlscLzrr1gapfmmbjMW
adOINQWUrmJMQLlJ+cF5+kgaBCKuv2RpiGZbW/IYa6sAjZO1o3pj5qqxixpa/2QCVH1+b2eamiaF
Flt7MHYVyFUMiL4nbR5c/+3frlg8/TJwX8x1bEOzOCrABe0YEFFK/Ayy9quWqlvgdIH+luNad9m3
M4EXzdYr17XL2Zmjm8Fk/5jK3p2xOKc9OVBFXyvRXvqYywR9+RgkeG2KBVsfsOEraJTb4wehWuGh
3lN7T1gpTllVtC/XRw68WDz2PxcEfNLsMEob1dbQWRUdYmQqf9tD1CY7eFK66Q1RFvdhCoS8Nxh6
rewHYRhPulXwF6UG2JpGgPSbiVbcQx8hTd2oG/IHwym4jiEXyQ6syuE3SuXTF0DzaI1iEjN6oYKX
Ry0ujMBQtIsZAz/0rqQO95SckJNhAgXv9sAxDoEt7Az1NNlzkn+YpDpy1G+DfqpNr6CJYV5Nu32n
DTjSeiLrD23C8e8ibsPQhzam7XNUZc4uRVYmgHcrjn3DeeXxUuUf6HLsQM4DRqRFHGxjN2oMnQUw
jy0d8CF1jLQXYnCAiB2Oew5J4gttQNtKRQ4SNM9GeYkRZvYZGWvfhpcQxop5zwpz8AqlynegnpVD
aMZKqV0UtTsQkvM/JVov3CFSlFMSm1DqjmjhlaCJ+qUDvetUyjc+MB284MHyFQFabQoA6Yb1on6c
CqsQwShq/R5DOv2NytR402O7vRvGnaCfiXMzgo6FXtvGn7ZK/8YWAR9vAibON+sC9L4JNTCQdWiB
7gZF0nwuBa82Zjm1e1xyhg3w6Sp+qx23T+qoIINLCgWzTpkeodWMG7nLMmGjV7OTSGuZPaDIuWkE
JsjmZyhDoIg6U7l9bGvoqYsRd0U7vuhMtWDvwQeXPNnUdCihohZFEvJPk9VukoyyXVaoxd5SBdkZ
A8O9f9IZ38HPLZ6MqbBfzF40uya3WOI2JEJKE4fFTh+pCVHcrCzQAltjEBQdotR+PvHxI5J5ua+p
E29zExR0PcujJyXq2SYHZAmi5ePoMI8MkUQLJUMq2exNBdTbDIGKSlOLR8OOa9VVlLE6tXaWQpSK
oi40S3IPEuvCv7RD/h4dIw0kBSraBTqfhilgXGgjonHuVUMy3VIoZ27bivAbYzCrcwXdz3vgJxTQ
d4E3DGLQtA2odESx8Iu86jSglKMcveG6Sh6u7+lvLTl29Oy4cAq9RgDG4Qd71A9jc28S8yf5ATx5
dkY0YEFPcYwgk0OUF7Uu/kKlMqTxtCsKbeWs+74cGe+YufeskN1YgVN2iFIMWsMLiApUUCjuCYn3
pO/L2zyNK39otY55tlkLZwMc6PAbgUKUFyqtAyEQXWnIPzQuRo85WJW126ecVNBbAZbUpUUVNT85
M1V9HnSbnHYkQ0n5wSJi9KqsEp6T2SsP/zZahYdf/v7lHIjp4GD/SH4AaI2AJ8oOQ1KgLqF/zE0I
MzAxeEJfc5AWDrZ5SrMcxr5O+okfJvOCsJYubXZJfNNF1cq8fnsxwdfMjmi10Cus8LbfU1XsGhYB
cdlyJOfBdbu+6pe+YHY0Q7kosUawyw5ja9O9AqmNBmT11HpCrrb6BzOd/Y+zK2uOE+fav4gqgUCg
W6A32rsdx84NlUwSELtAbPr139Pz3Xh4TVPlm6kapwoaSedIOudZDtdftPYli/0Z7bHEcAU0mCYL
1HVmez9jN7urebxxVFr7kMWGXJsQZeUlWtcD7/aTLoKZ/W6TDjlj4wNW8sOylKQsBoH+oYaKugVk
VazVG5wivtITwDQvMoTbardKe1ue01k923Ec8cQOyDA8Xh/7tbFZJId25tyYCUcfIEexOMf2BKxa
hUNHcztArvBrS2lZTBJeVxbovNXnWrOTS6zHRCQP5dD9ya15I5OuzMGyjAQhYNQT7YacE3dsb2Yv
Efd6SraqMJ+C+QhdctknOH2mEppm8My7qBL5g/uGtuvOhnJKXUEku0j3CfnqaC0iO9fGwMva0+dC
Syhv37tO5DVo1hQbhJ7PKYv4mkVklxqWCYDmqIvlK7h003Mdqfvx1jyC1gMi+hDowNrPN2xfHNtI
3pMjHKmPbLdltbg2VZe/f8jDVFcujzWW9ICeDbQqbf6VXia+axHoAw4rCkqs8kxE/5KUvQjNKX6S
AyrlLt/aRdZ+vfXfXz/ptK86WcBkwQPVRcWPEjC668G4skGxRaxPvYAotGfzqKQkiOEp0kP2M03Q
xLDfpzwB0KvdCMiVlLusDJEe4vmNN3iR5jzqqQcZ8ap7Abjt5/UvWUkry9KQHI0mByVJn+s0aGbm
p/b93MGneii/tvstq0KwHG9I6TrVGZ5CAY/jLpCDBPA5/gqugtAlr9uQZj6mJYWOdtPfWkm+oziO
Xx+blevoshpkZ6VKqBir82S+WvKmEewcExlw/aKdLSfIz6kH+P2LEJ8h3Q/l09yLYsguQ9M1xuIB
NQoww/iPyav0pW3j4tGMY46WGZe7PjPIrssqdzdnLL+XdtZCQ13Km7rqSACNV2DVaVolB91Dtdof
jRzwcqP6blCyhSX+vL9HqL3ICxAw1RB0qsm5qEwoFqA7g+NnlVjcb41RxD6nMMdzHExGS7z52U5p
LoKmFxa6cE3abqyslelZgoKJAW+2CpWbKC+/l/KmhLi+Zz40OpqMLc/tlehYAoNtg4keBn4NFBTe
1KU7K7rdQCPo/O+vL7GV8F5W59B2q2sDrgwRUE2/uJ52xkX1kmQbK3jl9y8rdHNGRSwJDlS1Tk5s
YH8tj4a8S75ZhtxIIGtfsMiyeWYD99lxfZbxKALWFKdK012ZtGV4fYhWcu1SbhrViQszB+YourOe
Ddmr0NDeG2bfCQcjeZoLHaYwVNoYsbW3LY5ZHvAiZiyZG9WZ87NLxkgTfnbHBoovtET1Jv7bmGRj
8lc2qCVPPuZZ36Czq85FUb0yT93Kafh9fdBWZmVJjc9N2IrGIuvPFZTFfDlVvy14xzUTbHKvv2Al
+Jb8eOLZKHm5rRXl8XdZPqTMPMGMCgZf+R7mJBsvWRugy7L+cP6AkWqrhJ03ZynEnamtaM7kxgCt
/f5F2r2YXEqgH/Q54wxykjbnQJwl8XfWwY5ymgBF6BVJ/7k+WGtJfklaV64Tp07fWdE0lI+qJONN
auUQFrdh5GW5Eoxm1DIy4DEMHUEVe9gL2f6xRxtMbZsYYZ+0PYcHUNYfm4oArsB6WgKBMNBj5hjD
rYNy3Q/eWe2tZeISe/1Hr+QOexHYA3y8k6RC3MmhCVUM2VrPDurk1Zqerr9gbY0uDlFGdsHjAip3
hi75UScWPETULxidzhv7w0oo/0tp/LB6nCkuDFd2JBJ2bIaFI2CTCjvVHQC5cEdELzVIYu/ifA+H
ky990ZIMb6oqTcpyhMklc24VBOeVEb94ydY9/3OOKaFLTnzlkVbBdsKMqnJ4UnX1Yqlpp+H+Cze5
kUH3DdU9L3Oyk4QJzjGxmuJ7zaA8j2J47xsUUP2uMsTG+liZviV53shVjcpiYkYoYP62CnHfwxIl
mGAjd30wVyJ0SZXvoFFuoI7lRk0JrZT2Bd1Kn3IISBU3MQ7z11+y9hGLNFADKwgTkJSc3RR2X+PD
0My+1R6+9vBLWvuwAPPE03qG8Hhkeq21s2d4Y8EKEIV/DuPh669YCVJK//sKYJwm2uaY+7zkgV38
HqyTrvKwbTZi9PJTP2mRLKWUKby9hyHtdFQqc4gU3JJ9oLX5xgCtTfEiA3hKwVBPcxZRT+06DuJg
bPnomIB45IZj9sU5XmzpBeyHTZobNLqAzV49p4WVIDR4Tz2EWo/Xp2FlGS2J64nlZHxInAk65zde
mcKX4tBa/UYe+5yeRuhSoTi2xqLqpTmfUy2EAJuDVk+Z4UG4h6W62neVJ3/V8GaBq55d2HC69gZm
+XUb5wL/HevXOnetP3EH1zNIG7Z/oZOGs2xT2PNGneJTXwMPJl2XCf6w0hvWo2sNH7iIygQWil7q
w02z97GP7lui4WLeQypAFlMIw8ebwXU2ruErw77krY1Z59ptlsZRCauqkEDgKMKCKv0km7bUKFc/
bZEhhjhPZd4rG+rt1vA8Oe10a9eud2Cz08D9JZmCnPVxqNrWhbJRhRI86h0/ry+rlehbagqgiyXh
TVRCdB2KDL4l8XDdq43T58rgLWUEKlEAaiirOeJD9US7FpKeorpFXfP1+o9fSU1L5YBJi96AkQfU
NZr7KrMOs5kEsm9hXLpFW1x7wyK/Vq3dea5g4syL/E27XhyImu8n+NP40DhsN8bJXMlSS3EArcBM
aizLjDLVRkNhAEfpHHA0RV/yCPfe+7g/Wf0PykgAo7vdTGio8h8zS79nI0zy6A9c8jYuJ2tTZv03
zDLbgTNjQ6cIXhf5O5AEdDeAThnknp1+BUWFXLNIydoiABHA2zbiTRG5wAflbb3n3sYHrA3lIhVL
0LctRW0a1Q0Ep9ifOKe+gPgfY35vzht74sooLVUCCpzsm2LkxRl+5VMVqBzNBBugThmOtUy/9BKL
L9KCNU+tYU+2BvyhpRAIiOvd0DRxGJO2/NrCAw3wv9PtsK43y+qC7LSKLvWHtJx/1Rmzv9VJbT/2
04SMD0KkrQOTmvw3jJzhRl3oAbaHmapRhvR0gs6AEaNvA0PNngVZf7lNEHhN5tKVG79zJQyXUgmT
U8OJCFjmaKrmR5DUgjId/MxNQ/zc66lkbUYX24tFEvjcQ+swijXsJeFFC21AbZg7WefOxrpfuSz8
u/d+2MFgW2kxqpMRYz3/NWsYbY+pnCKCIwp0fwcHsnxWASM/o9Pz7mtftVhCKoFJZGPV3dmOXWM3
pPpdmO2Ia121EW1rE7NYPzKfcy9l+AomOvsB5GX3vhmEG2YpHXZNATvH6x+ysk39qwP4YexikeAs
Cfm6KE7dI1wWd4STL07LIuNVRdFDka0RZ7SiPOfZaKTfztit4JXkPSRq2JiKtS9YZL3BpK4EDVSc
DU3OXeO8AKGzcTRce/Qi5WmWjQI6RhMUEdQNq0mUinrjYPvpo01zWT/ixJmHPqv6cyNZHHV23u0E
TbbUj9eefomUD7M6qrHxbFgunrnDI2k7N326pXf46TaAH76I57qQWTFKMCAmCxQYtz3ifANPYGs/
2tB/NjdOpZ8uf7zl8vcPH5ApKBoMbdGePTP7QwpDnIx6epxiTn0lauMrGwHesohisBPiCgdqIBSl
2JsJq/zB1FPoZHCjvx5en6YmvOEyQR++gxYUnPvYM7EwYWOcP8j42Srg+tJAwqyB429lbMTx2oAt
LpNQXRe6Kig5U/VWdzjVpHfaeXcSvnFcX/uQRTCnQMKDJeegIRdbUKHLDBn2yjw6CczsWg9q3hzA
Dk+XG/O/toAXQZ0pINLYyNszrKlvbJP5bpVsRN5lcv/nWowpWQR1r+1xliDqnNUEqeL+zoYvZjG9
X5/vlYcvq0hONXZmBQ/sczLeGHBg5qSEp7bcWE1rT1+EdeXh1CgqxzxrVx9xSngG8zn1M7i9f+3X
L2J7mOcSicIyz7ayAmuWzypPDz2UPq4/fmVSl1WhOqVwlq97BbyrfO8d62moITJ6/dkraWkpkohi
p2YUdsnnxhN+w9/BHzu66XOFiiS6DRsvWRv/RTQzm6XlKFH0nw33pcqZeTFsf1ZYqBsJaW2EFlHs
wOO+z2U3n0Vf3lNeHprG+Xl9gNYevQjgMvNmeAm24PWp8nWKsxsrLTbOKmuPXgQryWZqtA6A3kVm
AKeZ+6xVu+u/eiWt0UWwwu4ThqzdrM5C1KMJSYYJLsu6GI8SskIosOd8I+GsTO2yCuS5VsczLM9z
ib5k0Kc4pWQmo34zELIxuWuvWEQvc/TkwXpannPcNIUJfnPQ4bh/faBWxKnQYv7vTgP+rMxQXDLP
ZQs+qlGFXldcfG/67/FEj3Nm/6VGE7g4dplK/3KRVuHG8vTFly+2686AwXHnGdh9mj4NqhiKRL6M
CZKTCxMGGMTZJJQWZoyTDC7ajHEeTiBW7mMAex64E3ev13/JylJcFi7iKeEimwH1jGvlV9S+gcLG
hnzK2qMvf/+wlQ+0AaAD1I/zyOgAza+GPICKan3x6YvIr6saFM6+AVrIfXOGV2v+c31A1hbdIuwb
e4ZuRYPnAll445nkOGUNLi1id/3xK8eCZckhyW3WxTOOfTN7s2Z0K1EArpJsj0ZXaPI86LewFmvf
sUwEGRtRG5jIeba8h76kgIQV0GOiUy02kvtKqlmWHszc4kVKSwWJOjhMGy1p9i3cgUOnGGEy0bXJ
1zLN8srtmUOawLFWnTOP/sDFFDXH8jUtNtbR2lcs0gBEirG59thjuxhOmLETG881o7CocEV24OgK
bozWynws79w1A5oX5qzqTDPdEhzKeyPUcIuHA1xONk5qK3v6UqKQMALNV421W5gpCuNFpPpvtJtB
+P6n5lt9v5Ww/rdf9yGsXa26i1gXYBbmPPsZyd+54lvU/bUvWEQ1z0u7aPuOnu05/0maLGIc9iH5
tEdvbA/GwcbBam0yFkE+EJ3baQx7Sch5w6OqbmE9M98a1bwFlvy3HPDJoXlpslUWzjTprqDnIZP9
H9uu2pDDyXcXx2Z8kJJ2pxIIvZAnaJrGkHqFQkJBfkJkz33F1lCeOed0fz3lrE3YIhOw3K7RFAZH
oErabwriP752t8STVgZyCUviactiZxjoOTcsxxdO+w5fRqCl2/r4pR+/BCVxVhcUyBT8eA0qUKqH
7zNRf68/e2WxLRs5Tu4WgDQ2zrm33puG7ZrECSk5lY6OivL1+jvWBuiSdj5EizMwUpXlYJ2B3sld
L7Cy0u+3OnGXh3yyyMjlpR8eTiRklUxHYRkz794t86ek4j8ZJy8oxGyM0drvX2ziRq08UjsxPdcx
BJFsqxT3cFho/Tgd9UbWWvuKRcynzK2dcmbwIUeqaiGRMQNWrJopEFteAWsfsQh3j9vAqsemfbYb
aYaW1Vi3fYHOjGOI6WubFFkc6dNkdroEOiBnmcQIclCjQIli6otPX4Qwp3B4L0RZnsFbkue6ABnJ
z1D8fnFqBj/LryxVwvl/V5OQkDlI4eN+tqq7qXsh6p1tQaA/T0FkqbGm2wmC5GYKqpKTV8FsegYo
PnW1UWr5PI7JUmVNOMKQ9sUsGIn8RiTDn5p0rypL35rO+V2bend9fD5fp2SpmmZDH7c1KS6EI6uO
Ns6eftE7IA72NEikne+/9pZFTHs5SCcWCEfnpM6ekyl7mufhjnbqcS6yjdW09iGLmMZBfHA6VuIM
qp4IzqDNdE/Yqxj+XP+CtelYxLNnQ9kwq6V5xsaDvqFbytgnHbI3QIXvAJma3zvaZ9+uv+wyLP+b
AglfhLZwe2aiRy/PHUObf27K5thN8Yssi26jKr+2dheRnRDgeVMb5S8wIo/p5EJ4Tm0s3Etkffbj
F2FdjU7WJjng3CZkd33DQQcyltZtVVU3qHL/cDCMgBerDGg0WKdcH7CV2Vnqw1VakZgNEArCp6SP
HmfTATZRZnrqPVf9qOKsNEJT59Xf66/7/L5DljJxTldMlrJnDQHwQfx0gFrYJ1lJ9uZkGnHAUDwL
dObEOHlPHdu6mawsiiULHeqGBoji1nBO7V1c5buiPDn9VoCuPfwSVR82XUNrBXxNjGtPAjJtPU6j
b6TpS6Pmjcr02gsuf//4gs7jgrdDHPVDdzsR8kt6xb43jC2WxcqC9hbhb9pmAssLFzaiI3msE2jC
ZInZH67P99qPXwS/C92QDkPCI9P4Oak73b523UbaWnv0ItThdyXaedBGZJd3YwftpRmIH7ZxCFl7
+CLKoSx1cUSa42jmD/XcBGn31LV5cH1Q1kZ8Eee9BVq50sKIMtI8lyWDSK2nt6zK/98+4ZM0sqSn
woC6itE0AfgkgQ+hX45D/ZeJkj/lDPSvQLdeVvguCB5HyKLRoK/B1B8y/U+Ho3pgKupA47gbw7hn
6tTigBHB3MPZZWKuf3a8tCAEojPrDHdr3QWVar0w7owxDspC6ECzhsP9Iu27u7KTeYjmlvXzsr0E
scrGcyHBgZnzvr+3DR2jUlAxHpT9xH/0VQMCOkjWHBK1BhyaBw+aB/4kescLoG39JjnwR37lquml
g//xbZd3ZReITnUinHhq/GFge3ShhMjqfRsbFOLOltOJHWe2erFMBrWuwcudf7IsiwkyaMpedebq
YOwqmGhPxD3jvie/24nR/xgzBszRkFcspALWy22dnty4on6axVY0qB6eSYxAsU11/Qtp2r+FndS3
aYq85ZlpOj8WIq/ikPCk+ZVCn88vMiJ9VZY2XpV745F6k3pkImn3VtxUT/E8afyz+tWxqYPi2Qi9
156rKCcp8ko2kAfPQ1xCbs75x3aYc6iMzrsTjDl7S5jGLoEKY5g6uXVSUJkLgJJpgoFNMnBny91r
gNPu58Qe/hIDDYnbokVmBVgd+ndl5ch9GROguYaq/2Fwq/reAiwLnLCNDkZPp6C2WR5OJC3DaRQU
4gBonVuzlULNbxpDYyq7cZfHqS1OXtMP9hEuXA1UK4zEbMMM5MwfJJ+HpxrSSu+jLci0szvHLfam
ZfAy6KsYiNaZ6pMGQV6Gs1mz71Jw3cGqG6BwPaQUGt8IDs8TFGYUTu4Uvp2YXjjZ9fhWjfDvDRPH
rXdQQBqKoIBWx4F1Hr0VLPOe2km4JlTnoBbRo294bMFZbP1yYMVFBMLgDXTHjcYnTlHrEx3Gwt65
ppOeJQyQ926WBVCSs49KtJ2vkQZwTSDDt8LQdAzd1Kr20BuIH3k/wyKod3q478Yt9IVY0e4gel3t
Y1DDL/p6Xk2CtlFx5OUF+4tav/HOofP9Wmc5AietagoIKG2bE41teqiFwx5A1M0kWOtVfZtpabq7
tM30G8ynie/qdnxFT9fOQ7MVdhuMbVupXU1tvVOj4exx5xghLuUYJ9Ciitc4n7xv3sAn3zIHe69A
tgLPu54fk9rojm3DoMDg9sO5d91qVzZEvJY12pMe5Brf4r4zjn1VGTsvK19QvDBPc8O7zodM8vBD
JhN+DuFVODc28THbJCK6zB6EZ+riAAFkh23kzJWEvCSSs0zQCalAnkEUusxFHnou4DaJ3hKTWXvB
5e8ftlnm2eC4CUD+E9d9B4o0g6zp7Pi23OryfC5xYJKlMqRlJxDMt8BS1/ek9dOH8XX+CT6DvBXf
pkfjh/XmvY0v6lHdxnf20/WdZuVo/6/6y4ePSiWr7VR4XmRKXfpoMYCqyUDdzfyWeRIy8zoJr79p
ZfiW9cxcim52Etqfa2HCgdiFXlRpQf/E2CrErxxUl7oIMZ3zjI+WETUchjRMQS2UhUn61PSgpjV6
/6XPWAoiFCRvlBpHdS4VS/dDFXcv2TRM8Nw2tiQd1+ZkcW5pjYLITsdeNHpDZHjZS5pNP+YsjqBv
YW+c6ldmY8nHV41JUxNg6khkp6x+q4o/2qi+GImL0wt0cjw0pVA9gc/byWLpbmLxvoX84vUZWBme
JQt/krJKXTbMZ2NMfjUEd6BGEYpuWPbWDVsc5pV6LFkS8SnVQjkuNGFx1M3CeKr3bt1+M+v6O+2r
c15M98AuvVA6t75BIDxTVelDhqUBNaOtovPKgl6y9Xk6dZK2dnFGU0wcUiPvw6Jwq3tQLo0w5a55
MBUoz9dHdeXIyS6j/SER9K6Qc1vhkA/s/HCrHRzVLh/38rWnL3JnydKq6nuKLcR8H7rnSv752nMv
X/PxV0Njx+gUdLeUzaw7yUiym7gYvxbr/0PE53Emjbntzx5XnfZj3BD9rjfiW/hwzM9f+4JFsBsM
Jr0QhprOkE+sT2pohoMBHaTfX3v64pZixHBQAih6PrPeUQ+QrepPw5Sojad/Wo5A0WQx+kpB+hJV
ABp1zmTpIBYNbNPartgxNKYPvOnozlASOca0qr/mYNQb87L2XvrfWc9LYXroT1lRoudvo6oav7Lg
vNjhYlGU49mY1DvJAGSrwQnYXR/IT2MRn7qYpkwKlNTmjpydCh5LUN+HjBbErfzMGvFS3oPKUbpf
kvvHyxazRqd0oDlGNlJFej8m5a5KtlAYa3h9skjO/VShLmnhQwSueOmu6Hf9t2SXhnZYDn7y+4Lt
uasfprtil9zrh+uD92nGJtayUAwb3FKTeGrPZKYnMeNuZlM67Xg6NmFitcZGKeGy7P7nWovXLOAf
lmjsrgVn+AwqADlNEMX8ZuR0C/G59hGXlfEh1YgqJhCCpmZUZOw9m8E2FQk5DU027wdz3iL1frov
4xsub//wFjkZuoAAOTmb7qFO7mX6II2X67OwNjyLqKEQKOu0JyEtw/PvBRXPLN3aktd+9SI6XMiy
Q1zNNaOZJSIYND/alipAbCo2+q+fhx/MW/47LEPZQNx31vpsOChuzj8HSOV78Q8o0/kwuvzKFoix
X4RGTtw4NswEA6Tzx6yroEQJjsqXBn9ZRaUjLlDZBCEAq0XPqvxDpi9yLZYFU3glpokcKnJWopxu
oHZUB6DDwQwuscyNAuPn+dZalkczU3E4tLQ8alVBQzSfrdQHd9MO80oWuw6KeFUgs59Jm+21pMX3
60O2MudL8c4exak0J4UZDRaD1cycv2ScWL5q6rscst11RbfsadfedFnWH4IuZfAjG0xHn1vv28T+
otgdSqwzR/4U3RRe/5qVEFkWUbXjxUK7wkP66Ie9ni6aQQnY9K2dbJ7p/6X2fZIBl5qdlQ0u4+SU
IOwaSb7nlQLt2azlH5c7vXGjawgFWG1ro6wDKnZ+YILkx86cKxHAUhFWzGi94BZIoZiCvaGTEWQm
JxSsHBvPcmGTPiXzOymAqBHz6IZFDx+qADq3ErAO9HxPUNNgkcBMBTUnKhx0TP/YJeHwnAMFxiem
8O6oE9egJ5QJVPf7ZG8pZt2IdKT7ufDSvZp7mLyWk/udd5n3YpozbCDYKJxnMHKy/QRnPxbYuQT2
YiyTG8tVQMB5rOrDJqvjAyBYSZSotP4FYucAmWUkISD/yyD1JrL3BOriFrhvz4UaygMqh/rAckPu
cF+RYBCms3tsYNjwjXtuAoZ6Tx7TnI63ilp91Jr5HMIMDXXHzACkSMGSoJAqPhqJWx293Bx9knqG
z1tH/8XZhB1gkej5LU9yXxvKeRnyElcWQG4OOEgMYZbB3nuaUa0ZSxcfbo/VjQEznt1kJdNznwOR
3fam92QZ0Dv0+067UZc41n6SpDwxeOXtuICEac3kGNYmuomIz2qfO0wfpkK236VGoSibxuxby6gb
tRLMK4A5VR9oJbjPao/+Ug4bQxDfm2fpzF00pzVu58o5dw4kpAc+5KepHpNdPWh2mBVpw0bOya4Q
VnvHM9d8BJrW/UUTBXa7ki6IQPUIh6iyAM8LFoAu3Ehv+WQm+7lxNR7lWiC+2v+0pFMQHKBsLyjx
nW6E0maRu4EtTO3bUA03SsM6TZBE3bu8/J2o1jmBlkyeTbt7yYtcHdG5s/6B5k9XBbyWw7tlzUMw
9i70SMHcKqWfJw4N4jgv/7Zz3QQw3J1PuWy70GsKEULT0H3IICL6XCpvumtBhdh5zaTfAfyuv0lZ
d3fJyJKbQVwcSy7YhXzK7t3OjTEAU3rbud03JhsR9doaMCF1eZ6murlLTSb3ED2D+eRUv7pOm95x
iRE286Y8xXjiKW7gjlkXpVMGzQDrisZj0/c4G8dopoIcQFSjoaUT+BHXTOzZzB2/bnDzKFjdHhpL
019WOZc3ragJwmcu/zE6WpygLT7giJi2Bwocx06YJD4MFJqQEvHDgtrQzU3rFFXg4Vb7XqG9GmBF
NyGXYEnHLTj3Y9ml+6x3+wcOcRRf2wkPjcYc96ZdpkcnrbwAV8PE5wLigJ62gomjgJyPUxXSFpBt
PwbF+I01rHgspJwecdlIwybvk9CZmDyyyST9Tjp8DEBt1DunwIVgj9e5584wRNBOBN1e4M/0Y+tR
8pC3GboFXt1EMK6ZDyXtAJMQ2Z+YVnbkOVkcJrQtw5gycWQmtzw/5QBJQne1qU+O1MMdr6qsRIvQ
5G8lEY6fWi6o32YZQ0S4Hi7GpE1e/UAJzhRAIefNw6RLWoVdbwEDDZsF896bau8OTmzJD2Yar1NZ
ti5yR4u7RooUsqvgALcv5dzdaAkxvcrGS4xylregOfZ7NFPmAEbxKdiw42z7UBnVDzrFKkxRqw6J
TLzzyOGHxAGICnnjaJ+qyr0zFXyCJ7Ak9zluS7epCTyYMl35ilWdvcaU0G9YO+MTONUj8qnRdY7P
x7nlPim048+az4e8tYwnqHs0bxAfJVBPToegjPvmxpoKCk+ZEUzgRtERfq7l7LRB41EXnPCGIZHO
aXE0R4ODm94jNksrtV7aS9fGSBO+Mwo9/ejG1goZRIZ3huCArchc8HQnHIVdbYJ7TKBKYR2LBjYh
LC3GQKkWsu2U0nvdShVOhVuiL9EUx3lwdCDgNzn7nmWXx2mGCiGhGbkfQbN5KFOjDlut+z0iGMu0
Riw0btXtMzKqw4izOGyB486EazPce06UpM03eH12AGTl+rZohApNkZn7jFfenUVG/jSV0wCZVNnv
eY+bG5Ax5n2OIjvAZ1byTzdTta97md4lyDhBY2sawiG8DvLaBWeekzgaKdGZL0g878VF3wsegDgD
4fhVyCAunPGBQ4jpqcrb4pkoCIvVVVbtZFbnt1JYJegMU+yXOmle8uxicDli9ZxkTeD7CRP5PTxw
HrwOpvXCJmg1AND9A3Rzdowztw3RWuB3UNCsLmV1GNSA3HrrpTNglEyM+U5omxxAXJSPFQCo0VTo
+rvDh3JX0Nw9QIjROwyzN+F/085PzdmGNZfoXmqaY+tq6vhpKOb5VwrlvgN0ydxHqtr5UEwyQ5wQ
HhDi2MfekOyUepYApbvubnowic82kvc7NY3xpVDN76mwzFNGWfe7G0YJn3gw0G/7bprubG50PwfU
z/0KiF8/7pNhz2093wyzhttRXk909nHYxmaeEydHAscq2uWlbC0fLSMZgqBkvEHKI3vuZQ3T9LbI
Q420cG8l8HdTHaq9sZVWgUW0hZEk3TensaADbDDIr7pmg40lztobZY30Z691rODzYEITpE6NUzFf
DmNo2fXPCvbTAUhYWUhBaodZIFTTmsTSd3FTN39In3H/YmEHsXIIucBDq4MaWSreki4TN6mT9U/I
2/oGqZeGJNbOU1nAKkgixR0Lw+B/6XxBbddSWZE74NBVZZ4dmp1KwqwiEKgf8uxtqNCfIVVdnOrS
HI59P1ln02zSEPaotgmdCKpDYaQtisFdBU0Qb0wkBLyTEukcjmjOXMQAhrT9P8LqYeI0Z9XDzEf7
8Wun2MUVqbMBzeh4B3ENAdXlER4xoSWNPqDe2GwAOFfu2cvmdKt7yZzW5RHiMHIK0Qcx9qW2rnce
AC8bJepPUSYELZX/nvgdD/BBOUD9iPSt5w/KuoH5yk2S9XunTE+GrRwUJujG3W/tiy7Xjg/XC9DT
PSRR3NBqRW9UXp3cJO98kctTbJQ/rk/MyuV+2f1K2pq7oodPsTLmBor7QB41zQbife3Zi+tRBUac
K+aMRLKW32XrIoU03rxxL1p7+OXvHwYHjU+r9HrJoxQ1YnQJnTmCyn95+NKwLCXPbbMs7Dor+rPd
Gj/y2foHflMbJYm1C92iJMHgETg2BYPksAF98fb/OPuO3ch1tdsnEkCRVJoqVLTLqd1pIriTAkkF
KlF6+n/VuZM+Oi0Xrkcb2w2oJGaubwWujk0jLqTsPtijK7gGUUC1504VWt2hSLQ0oA21cvr2frts
vLy3Amzaca6FVDj+4Shc7XhpV4eZzs6XUXvjjVGzcaleV5iURlYE0BpMMQsqL2eA5+bE73CG+Fb7
1fPSLL/f/5St2bVakjxl07mio3fCZSpqtYkyJwjHAeIkJGp/6CfWFSfokjzuytE+eVMbGftnp8xJ
B0kD6+T3f2BjEqyLTWDd4KU7tpwIEgBNN9x1wvvYMF0XkcDtKZZagVyZyS8WdqNOP3XLLQ+FjT5e
F43aItWLUhk7eU5RJumCbaq0tIjTRuzLDpwIVObojVV067euQ/mvhWJWUuRODxAqm9Lq3Dr+fuAq
dnUF7z2O+t9Q+re8Uzd2h3XKV0A6oDXBDCc5w4PYVYUTSQpOBG7ODsIJsyqh0wQjxNQjN1bBjUG8
rjTh9FTxwHVKbPWoZ7oG+rfFtF9meLmFHhU3cPgNHM9dzXqRkgIpK1l6WrLnAbKOqSOxWr6qTIWQ
PSd6+GaPNyDDrd5arY5swGmusSXMKZs/zHzu+0dHJRP6qrC+vj9nNpawtfezk0rtTZ2lzgtpjxVv
fwTpENeD+6GCKKFr7+fZS7OSzI59WhxpQtLSL8PUf0hMjYevzx9VDQ4TBVBX4owZUq/eewyROnaR
9Ny8WkF2YxHeaKS1/3NlLcOE24B9aofld02tl6I3h0bUt75jY+Fam0BTY1rlTnB/cjWrjwqY7aUf
AUS838Ubs2Lt/qxFZSNGAa4gMySuzaRiu/zKpiKpLX5j3m21z/W7/lpUmiqwnKAiPlic/j5Q/i/Q
mfPQXW6xRLfaZ7WJB6wtHcdHYgCunYhJavf50Bzfb5yNGeasJnMHOaU9LDbOBxmCjdo/RfZHkixe
ctR1bpwSNtbBtbkwLlOAEeji40KJLKIisPtHn6XiXI3zg5c1O8ayJbHSzLvRG1v9vdrKO9P6bMBF
9VQ5Ju6nP4PTxqR46wFjvN9mG9299oRp3MqaeI3C6jwANwBE0TS/nfrt/YdvvP3aVZhRiyO3CZQa
MrQHR6hXwC0yssb2AYgKT97/kY0BtTaHEZojMWnk9ukaJGSZ5VUijOvGDrvVOtcP+3syOEvvd/Ab
OTUt+ZxZ5HmyrGjwbsgiNsbr2gomcPwOVv3XwIGSR7LSIsS51sddlRxrzdvQLsGEfL+RtnpiNav9
ktvz0KXLOWgPQWMlXP0o5DXL+VYUy1ZLraZ1JjLSFjCXP7coXATed2ouJRimH3v71cSuBC8ATcEk
Ci68n+sKeRw2wGgFo1FEaja3Vu6tT1ht0BZpDU0zM5/LBraDlBZP9exQQIjmxmdsjdTVZFYwjO5U
0NinKa2PE+l+wcLgBrF/o3/XHjCA5kAGH1BLMw6/QwLd17mo7xSxX1BW+/N+J2yM1rWZcF2MC6kN
1WdEZEedi8omjEJelPBeugwJZqYqbxnybbTT2ikYOHMJGixU8cPcoHKgna+UVjfukBvmqHRtCKNL
KhFMWOPhJZ8jaZY6JDVHaHWObPZ6POqJ7OFj+Dlf5u/Urh68HJnIgXjsFw72efXUl/ZLYJOX9xv1
P/eCf9Qn1x4yRBOku6FudRKjjygWL3WA0ZfT3nGt6eJXbfYwyybbp7xuzhY00KGkjB4JWKNvXtYH
z2w0sB5fmHrhCFYLK0t2r/ABR5V+qAb8PwLCXngLZksPxnUkyNQ8cDrSO2Y3vxgnEzxhazqE8OxS
D8iGdO+mChFvusmAmWWVfFpsRKHXQ4Ne1gvdSygBdmhBCHaGIb1PcZs5Awex7yVzpmOJWw4C8Rp7
Zy8DKyISgE9vMRR8Fr9XJ8B+8puEt0pc0cWGEMwuEyzcS5yV2A0aafvn0kLOug/QP1lS/AOMKv0o
gIokXIImuwiIFr6kk+0dwNSvd1NGirjiWJbLqR8vQ+C58fvdsjUCr3//e91vTNCwAIC2S+GJw5oj
5+mNQ8rGKsPWC6UMUnhvg84SdHuL35XeEzc3LjP0upD8azCt1smpFbYludOehxPfN3cI0Wi70Lnz
DirKkupAH8QxfeBFqC+4qt2rh+HG6rP1TauVM8BNDUwHWsEISdpNoiYFL5ZB2zyhUG58SHRF6NqX
J1ew3ydpXp3JMv/g9fxVQjZxY3/cONetrXhQmHID4Xj0pBeru8tLboXpxOekr4MpAXhNIsTE+HEm
5/7T+0Nso83WJs2sh9w290GtsY1Yvk+tzmvU7BaERJvx1oVwY8le+/PMpHUr32cUDAvqvSLtbXkQ
hadONs3yKK21u0+zXD5/7INWZ6XcSxmStMhyNognbhAh6QBG9j+WukfXJjta+15HyoqdXKx1SMXt
+F4WoONnZP46wZD9xsTf2EfpauIjIBS1xatjvjuxY3BFSR0CL6FBJM21TPN+S10f9o9pujYIxjWX
V3XVA+DtzakvisdAjTeOlFvvv1oBvLoc0mK2lnNXVC+ZNR8Ce4I9SvMpz/1bBiNbI3c1253FLTxM
9+bcEzueuwW8gin/QVP2+f3m2Xr+6piUw76kzKQbnKqh7g+qMPOd1/hVbFXDdGOl3OiBte8OAuWs
3EXS8qnMHBEh1/Vny/2PAQxrr50x9VLb8QMK3xXwfpFkKl/rFqXjidT6Q6+Pkvx/b09cQcIjx7k8
jQwU1SBvayDtuX94v/3/3TjEW7X/OBLUJmehTrVXZEmL7OEHJ+C3XBY3DNLJGjrmfj962Vh6R6bN
L3vhCNCsnEekmj/bRTuGU4kiUD/dgzL5q7T4hzTb5H/EC5OrpRWYojqlzlnChN3txE6zB7qYA6uX
GxP73yOXrJFleHj3SvYOLHcGxP2asgClMSis+pL7XXGjd7Z+Y7XMZrDfmAgkj+ccEqh01/bQt7cf
m9qIN/7vgVUjxGVO4dkGo9VsAb2m7OOs4NW9dsUt0HpjdK2RZFHVA7StyOy2W/++y9xj4LEbnoD/
jz79vysrWYPGkIaoBYVyLB2O1tjCtWIPLNViCUclh0evzsBjKBc3Wqhb7zMuJxbyAeSGWWR9jIpG
PoGKqru9Knr6zSctG+7npUH9cCBatwdKXPU8TZZPohk2NL/yzobxkVvX7YVR4d4hGhlay1RpfbZd
WadhmU3gJsyM3HdO7kVLG+TRDC5YBFvZ4MWtemPCNqf8oVMugryWsnsk6VCeR3B07qXTeicGLk5U
2mwPCpvzpERaQPxLzRdGnGA3T6y69AWzP/W6HEIcjMguRTC4H/Fpyj+VecHvO6P5pUupFTNbuS/T
FepEUNxbUGTpD6eroXEjdgueCSH7xbXsX9xI64sZG/bmNk65KyzBpx0KzXlC3NF/tql26kvlCITH
FI0ZHkXT2BeIjupdNYDcBn6L5fsR8rNnUFNTX95B5Q/bnqx2hiGhYH29Fpllo4ZtgWq0gJSLHKu+
jOvO7/Y44ZMpFK4U7Ky7tDll9sySGrXui5OX+nnxAn5yGq0f0pmO9ykDoyNFZnk0NbNzPxo/eMpJ
7x4R9KDOvWDlPZgVzqeWEC9JhRDnzIAECBaZ/X0MbKUiuOX6YSMyFZVOK4+FrLtdWqbVTzVOJBmC
WR483ymO9tyU+9GQdu8tND+wwQ5++NzCASR3QAC0WwiAzcybxBpd8EWdIv/ipH39VeFTlojoq5TU
sCE4d/3khK3VQ1tNDY5IYH/aMLEtHn03R30dOlkWlW4rEdoOpXex7/05OOC4gMFnQP3hsrP2iPqB
Hhp9B/F+mu5ptywJd0Z5RNCznQgQrO5gSwqfZzfLL2MVlAcokoOw5g2PSc00covzdvrsg3oCqhw1
T5le/N2Uum4dGsqg3Cic1o19WdEYd+X8DE8xMFhHD8HmCGxPEOHmIteO+LuSORmipdsptPW4JBMC
x2kyNwi4gNOiF1lgbT5YbQbGpKWz+4DkCG+vkElSgpt3ZwIbaT0sBUUGTps60jbcIPKFudCwG6/f
ue5odo4n5m+dAlDVwPLr3HSePrbgPv0OhGguWtdTHlG/T/Mwq2GEC1vdDoxOA3aKH1a1qCBvXzLZ
gCDEQXVFIno4Z+7yZWGUJmlN+MvYZfwCc2SRDO6sziJXy3QKZqeysEmoPqmKnBy7moKgOJQ0bDpc
x2mT1y/uLIu9UhWJjEKM2WSN5Ytt+3IfpCi5yDx7zjAJQ2fxvdgVcHxeqGOFJs3+uK7rRYyMlhc7
MOmPpT/MF2dIvfMoFjvyTDuEqi+r2GgbPk5InHrsXCTfHm02+L/hno9rQ9MYWAaOlc/2iLPDtSGY
s9gAr+QR7JJtBH4vEBqX6Juf9lzo2BcwSoWmrUoKAUKrN+bgkWFqISFJB0wfXdZw0CSa+gdC01QE
AWdxbBnXSXYVmV/l/L9Tr5++lQR5lvlS1gfFm+m3wVX23vUl/aE6azjWpK4iV3L3kA9qeUDUvB/N
rG1iDV7bfVHm5T4L/G63pKDFg1HtsDbKqenvcxy6w8np6CHF4Uk+CJl6O7ttiAR11GFFCACk/UGv
0dVHC/9RoR8Yl4CmN5bIhJiouO+DuasR9jeBOenZXs/PDBK+4WP77hrLHgfo7C1vQFAwnM5DUvkm
lgRsM65kvn//4LWxta+RbCTC8DLva5i11tlOwoOw8ebz2Di79x+/sfOu/c09lnnBmPo4tw8pC8fK
2fNxlPH7D//3xYOssWyHCQeLeNqcffKpwLiaU8SImiIWVnXjcLX1+te//4XJwHu3057MWjD56+99
ENwDP/8QI4Csq8BZoAiBEW96gumGk5jR70G6c9ENVZd8qHnWAcAzDJWQLVKlp1ybPW/TH2PLwKsT
w08UbW8FP2200Lr+67YBKwu4D5zp1DxekTOwvG+00L+RBBwt/rvxwRrCMZar9qzHaL7XNCrKGEdn
72OBCmRd/e0VoraWBsEBplE/Kf3DhXsDYd2YVOt6Lx9JRToQJs8VKI31UEY5qULb6qMPdey63JsR
RX3sLBiVkj2Jbjk4hdrBhe+NNdmNY+1Gt/5PzTefrGHiaXu2+q9O8cmrfrz/6lvPXU2oGlzZDkFA
sC9vlyfQ1z/bN82ZN1aDdY7siCwUJP2m+qyZm1D/TuYKaMqlmT6WhULWpV740Lt0EWgTHJOhilHe
3jgfu1yvS7x6aHIH6eJwzaB/qvaF3gJ+t9pkda2usUd1mYX05cl7yWp/R2yceft0DyHHB1fI1STF
Bm9ZYrIB/+LSHo61AlW4FDdGoetfX/Qfl6t1wKce2ikb2jk99ulo7Wgms89G1v5hYFO5m2ykN3cN
NYnj5LUdLU6ZP5U1cGBNPZFFDsjI064NKnP227R/tErZ7Vxe2w+jm3nfCCjib8xV3T18nopPoE0B
5Mv4VRQCeYnSdLoUZqgTp5mXPcLHFkjgNAxrvA42jkxDgRUuVdXk4TyM9u+5tppr8PUfVUzzj0b5
CCSF24aMiQHzIJ4IR9hG6fpwaHRRNAvL1mmv5yx/8HDfldVxKarp2LeMyqhZbHPJc1r6kHjoBt3m
EkgxmIHiYfH0PjAs3/kL588j7duw6/txwLPB66k4Gy1YIbAZlj/cJFkhwk4iUMmqccMcXMtc3HLx
fixMmrsZVZ+d57ZzZI8Lyr52ZlgWW25eJsKdxH1QNss3qDl8+F71jQuPeKUO+Qi2OUJDHfZdDnCc
gxLQMjtZtLiCwJOcQIQiuwtoO+kln4tgX852+QwxzRDbPhzYwsArod3BXM3CDqyVe8+R+vt0jdbw
e+kdytzRMApq7R+Ln48/HRRtdjY0rVG7GPlpxokTNnfQxTTDzE64VrOfNrNK+O5O7DVFgSZudeaK
BAdZvpN5K3GP7adsTmxvKXYGLIlIwk4iyuf6d4E78Ns8jbi5B4Q/K5c0ENkEPCIWLb6VblBEVFve
53xm0ws3HbQMEl8UOxC+I5libI4u/grLCWHOpRqcvfAy7wXCugEHnaI5+JXJqnCyLT+IVcvzt4GA
xY/91//a0i6HXKYBUBdaYzVewIuv9hIpYKHWE8rxhWouaVGnh8GuvWMzp7hTGLhc44yfanbGa5b2
2c0c3BdHYSnkktTeVCWgNM8k0b6oztg49cl1HKTJmGxIFlssO1HqFmZFtEdIVA0d8jfYg6DoJsDn
++JhSo0h8nvF58BU7oMXaGy3tiO/l4iX/gP7wfLn3FbeA2BAmOFSjzaQX1Xmk61Iw1B2Sxe5c5jv
Pkyjx3HhGXQTekPaXYCOdKfBuY6AxanOFFWux6F2Sex3xoWOryl3EJ7ZiaMLrUNPQ4RA68lCZuTc
HAiCBFBvK+WJKV4JXD4NIlZx9DvByoTuOJyVdpXWJHJwS4txFHGATbT64Hl9fzdiXieujYKgC28E
5OEtZaICZOAQ7V4vGUIn1dzjQo5cnzuYF+AS7ZFpr42WB90KHkOZ00PVI/qvVHIUS7K6smOwdhHR
RjozPpVzBlM4eGs/Xa8Vj1iplpOY7Tlu+5LBWccsCMBpYY8d+bKHBECk5bPrTbAfRQPMe98uSB3l
md8eJTRPoDIu3X1ld/KIG6H/Kcfdf6cwZ39lHEsObjJD2E2uheeaXsZj1zSvue853yWCx+KxLsd7
BYAQac0KCctWn3VTZNoUXa4MRCnKnzMoOxiDLRS1en2wbHeOzTBbQIzH+SA87oct5+okWrlEPOit
p3bwpQftmvb3oveWN0h45GGCMnCXMsm/apTdfmQWFgzQmJu9CMjyIvI0/UwWrzyOdg4nuDxwGoAN
XN7BgMJ7olMwXwq+II8b5f1YwLD1YEaBYC6C7m1LN3tQJB8Pbt3biaKzdSBeFSTMZO4PH54S4TIu
/RtYqHACKRjJwqVtXaQk9wVK6U2ZwB2ifoVp3RTrgekyqmo/Oyms1ruGAxITFG51+ArcXrk1q6Qx
VborS5a/KuQxQjgNzhPzDJMhKlkTjoYgnErh42oJxLYluRONqI0feAMAT/XBJ98ekL1mZdcFnRQH
wrv0WHs8ePSRagw3MhfIFRJ1ZbtDsNB8tnlpHvXIyhCX6/kSSFfcQ09tVMyNx5EtxTSQFjc/aEbQ
LVPG70g9yU9pSuSnQUqsfqRyYtirF6+c9BI1+0ycPd+q7u2eZE8KQV47VWkUeqF2U1+sDnXtyMHk
O1kVBy6BQsc+nZT5CUfXAbgd7yAd1pCKtVa6W2pMAaoqEUmVuoeqywswv6xxj95twRktSMhgVxTJ
EWdZWcgUSbj+tByHroPNJSSfYk8mBW0rneCHPmI9KcornI9aLbTJ3G7v6iwYv0yNa3CCSn2E41ku
SPVuFtWz33yBORkM0WBDG/mZ5e5Rss6+qnQWd7Y35Ps+rcfn5qrqyczCDpNx+xhMbdzHvb6Isop2
JwLIHZQFCrWoR/05cbngu1QFSyQE3DOviKq9a5XuI5gKyNOUGxa14Jjup4CKcK6xtljB8sPu3Ow7
Z61JQNZ0EvxjigjIIDh1baAxruCl6HhDcCdwlnogZgFW2xFL/8plNR36TDuwMa7oOa0atoT2iFVk
hwrHJ9syUDnDxY/GlYEoOPRELh9FP5kdXOT0HVD2KvbSEcru1mr7N8wP/rWktnWSs8K05mPz3E4d
PaaFWnZQ4TuYwnqOA5huPaN8csirXO5xWhoxclp+h7nLH9UcuD9hkkVjaNzKxBN1cwDgOD4EkrWH
Mk1ZVLG82Zu584+Q4MywUHGsS95YNEpFb11wMLUPI9RwsduZ7qH1m/SxKEvrpRW0fe0LW74Opq9O
fdA85hJZLKKGshhbQ7EnvOqu2/pwB6eOZWcwJA+8Q0YKs9MxtlNs65oX3Z2EBvabLrEBQNNo1B1s
EoP7fnRR0CUQA5nZ6n+NHWA07O3Fo7Cp87BYGtAasPPPbV2rNwHQL2wCAGpza0MSCsX4k0sc+8kr
Rf0Ibmz5e/Z7uEf50j9DqPYMeVsJ53he7Gtf13fZTO0X8FOsXymr5ctolLMnYmJmp7HSXKC49R56
aRs4X9rD2zD79I83+PSEDzYJ0WlzhOUkfwZYEOyDZZ5fYfJh7V1D+a/RqeZvyunsxO91ukMpqgo7
hCrep0vv/qzSXtw78Dp4zQDGQtubV+NLOWbFWzNW/R9s89DEB6i9vZVF1zyNhQujRPQufXbhlJFD
tg4b/7ATGaBDWO5BUSlFI1nCCyUQizOmcCAmdZMfsGF3wL1sXl1y3NUvvRbBpVLWcDcLTpO6dazX
Fu6+D5MkYPIskMMDCpxcFSvmDad68YeYE5l7odu5/hQPxjKvyI+vMdbrBrpu1cU5JOuPKFqAA9Tg
CLYvLALQU9LPNlFAHgwkuj6rQfHNaxXNnbSfqtHI+8rt2R6hCxjiZc3uUqVahDD72QUmBqiQzLLf
e73vPAqaitfMSDCSjKvHJOOTkwTaGmNszgzKRuZhB/ECPzQAig/a1MHj1CPrVoAUCrje1HOC9gt+
pXnpvQC3NtdyTJ84LrXvUG8Hl8nF6fg8jAH56hf9EE5ysqMgoPTod659HGWfU3TePCe0gsGYKAhs
KqX2DWorqR03BaTYFowanp0JdPWEAk5/KAbPvQQaAlMHEvOkgBdpUqc8e6hzp7hYrlXsFoi+f1kF
q0NA2cYNsThweA9aMSIeZagKr3z0cOC8jLiW/+7ILKE4zBsacphIQWsIrNh1Wsif0gbJzxmOek/S
pGA8tZZ46mAWyuMcpyqs8X2TsHHeM4+5e5pW/p7xuX0CXME/0VJbkRTOkpS8GfYzpOohaOXw2sod
mPsHdt78HhrDHwuZE4QkD+4z1PJSRnPGCifmdVDe4BNsoCd8VWmmlQbAn9LmnMPmoZu/ojYYYjC9
D0BsPXx1I2aTTbqcsObspk2o61OlfyH++f1nb9y214RIuN16s2Xw7B7jEEt/BEm3nyE/8EOGxIT8
Dx2ypqTnI8LfZsc6+Xn+4Jkhfv/dN4CZNf+xhYEwT7UFHDi4YNvHDeQGFrb14Gtj/QWhIgeXB8YS
6cklFqwanNdGFTfApA2AcM1jLNoWpQXD/ZOw+Mn07hcBl1rUCmQYzOwTnAhvfMLGmGEr0Mrn5QhJ
fq7PAGliMAki5l7KWy5qW4OG/Xf7AJ8NcDeE0LbASXOielda3+rajxaY6L3ftVuvT//7F2YYgsxd
TiHZgotvyFie9EI/TGQsbmBA/85kw7hczdjBgn+LHlGngE4K+qI9HLiRrPzqfvOiHpe12J1vAUL/
hoPWdLyUIGjHdFV7RkxA2TehwAXJsbAcyfzGPNjojjUpr7Dk5MN3BoGsDpZpPYS4tIQ2XULh797v
jo1Ruybh9Z0/VX4LxCz1ELhVs+xUFfpQ1mSIyeSZ0CsA5rz/Uxs9v+biKSWY10zgPZRjgyT4B1nB
SOGW1nnr4auJrYaeIEcQ8DyyXiuOKrHTQQHffGydXnPvCFL2Ztu65oo7fWwVX+AOHs4Q5b3fMBuL
0ppyV8Ok2ZK1jQO9PyQWDumdd0uw9m/7YELoarpVJMUZHXjjsdQdIBSA3UucGzFOsHwYne8QocPR
PEinJpJSq8vSVwVujHI+agYnlQSsawXCNe1wpp2sX0ahiJ8z3HsnH2yLvJvSG22wNdJXk5baJTFC
DuzULxd7EFGBxWEGv8KlH6te/ocx/NfK3yKwB4V+3z6lRqg7uLlAPYY8+u9tYZmPfcOaU6cyypUY
aue0wLkbtkeV56MrGa4gN84iG420JtalqAJ0jQGb1bMRVS9+yeAxm1u4DN9oo42B+B9/yL/aSJae
nw2F4SftAcoomTwUrfrx/iDfmKBrq2evyGtcRQYKj4rnroYLfvAww6vp/Ydvvfj1R/968bHrEEUx
uQsWr/FJVdYTB9L1sUdff/KvRyuYs9jZACQtm/wvi6xOUqj4Y49ebbZsYN5kGhh/4N6cDJYHUE3b
b+8/e6u5V/O+a31/9LAcnPJhCsdOw8Ybo6a80ShbA3E1W0fWZ7jlY6AAwQ+kFzeAKorxpUpvdejW
668Oxjkf4bI32PQEqCBULsa4/a1zb7TNxp63zptjQQZGTTrwE471JYoU0O4savyEzIdT7VR/tLDm
G+20MS7XwXMZ0ImZw9X+FKRv4HhEqbp1+N7ogXXsHFwDgRcGDj0RO+13KBmpA1I2xgd7xC1UFakq
byxqGz3xH1vBv8b/sswigJmFfaK+H0SBBQCP2flXz/pQ/DWBbdB/T7BicirV0JaeUC+NjP/JXS6m
vrX/bTXTavYOWeMNDbycTl0TaRfctOpr2bphW7sfW5LJag5nmfR8QHYzqMJVEHeLSKrU2eFs+6pR
A/lgH6wmc43wP+BUmMyZr6I+WEKr+hUst0xst6bDajIDy13KVmJXIdXnuQWgdajKnQN1NSpINz5g
qxtW07mXlvEJojJPamSokWZxrfMd/IhwQb0x0/71ER5yLVeVXw64okXkET2lPc5P2aegzB5y+acs
+6j1+K398V+T4for/n+P1Y5Vw6hhcHhsLIGzMR/ZKQiK9pQzr30VlaJPuSqNH86eKHbgAk2JVeao
t1UV0Bzg8KCGCQHnogWGZXe2ru1jLXIOLqLfRfpaygoxGeDlpUa5gBvmIc437aF3BnMpggNOcye7
TslwmJrurrKq+gKLUhH5teM8A8Z2E28aoeijff4ZB5wBeCYSNmARI/L+yI0QSC0Meie0J3hXgiML
5zNZV6fByyG8Q/kReOyg+MGp8/6zS9P0xjVpq2uuf/9rBbHhD9ai7EpRyBEgTordUPWhWaavNUiJ
evxIPuO1b65j7++fYX7P2Ww3Z60PLdDZss5D0EhvjOB/reTXp69WKWB9dJzbpUH6EF6aVTtTf0Rq
d330ao1iizE+IOz2XGbPvuOEy/Dz//8McH3wam2CrkakLiQF51x81xnwO1RKe/7lYw9frUmtmvJs
8MClQ+JxSIsiabxPrpMmH3v6ak0aF6gdh1kup36EdXsQWwPkqLd82/+TMrzmcVwbZrUczd08FwjP
8o8FzO5kVBYD37lEoRwLCzZkLfXNOVABgGMBC1AL6UW6TWC8piLadT1Uln2wa/K5jTtkf95YvzZW
lrUXdMvAuW/LicCGZfkuRQlNSEv2FmrENwbw1g+sli4KhjerOZZgi7pJV7y0Sx033e/3u2tjdqzN
oG2HpFl9Pa4p+N62jL05XfPnY49eTWsYCWqPFh09BSCopPkjkjdutMjWS19b6q8Fw8+qnsOZFVsG
MXNYezg8VSa40Z//2vEwxNbWzgN0f8jKuh6bvBq+CTYitPm+9MsxLKfuxm9sdelqfg+auBUHHeg0
UNiJlvdQQYRG3NKgbyzba5u0VLpg49YcRivtD3g6Jw3sdXUdzthmrOJG52610mqal2CGQ5XHzMn3
XrT/XXRBsmgdOcVwQ2u89RGrmZ4ydVXEUIjLW9G+OcTlB5jukRRWyw2wllIMNmo9nvnx/mDd6JG1
T2G/NJ3f9/A3Y9w9E+EkcLE8uOLb+0/fGLBrg0LbAmPfVxKXIrh1V853m9948NZrr3ZoDjJ53/sd
rPqN4+1QcTk7nXnMtUX277/51g+sJ7EF/+pCwbSn8MfDUgwZGDn+Q2Hbu/efv9HN3vV3/5rKTrnU
FCI2c8rG+n7EaSpsbfZSd7jMsfIHQuE+dpTxVls1vNNFkOeYE/1suiRv5L1Xwkt11gj5C6yTezNd
d6vBVlN7hvd8JRxrOS093LUVcdJdYAUeXJIV/2CfrDbwvKypgOlphiTo6WR5/Isc0++F+xElIBbA
tUJTBZOtnDyDvcLYwKvJj6E8ewUR+cbax66v+Y89fK3RRBW5JmWbYvHjEM5knTXuCvAVk7LvofCY
QA6sw0Wa8s1DMO0Zt+Lm1cbpOAFjLdtDf1eoEIgRPOIXESCpc4T1mQK5/mDqKghiwbMCXCqo2+4t
lc3gX1o5qhXK6h8ETCO+VD7NPy+Ls/zOiqHewaFoehoR2nhybPCUStqM8eRREO6WcZ5+fWiQrxn0
epLglaasPfl6lmH+f5ydWW/bOruFf5EAaqZuNdiOHWdOm/SG6BSNpEhJFCn++rNyt4+/pgF6s7ER
FLYsieQ7rWfx5dx39C7Oll1n1rc0bD75nveI4A939nKIfgnCtMGQiTra0XtlHKM963TV2OGO86xI
pH0x0We2ox/saJdD9RiGxOCNZBNEbgFs2SDL8ofPGJAfffZFwOMbQNiDMJ6OmdOHTlOSL75LPokd
PliflzP1G4/46nfhdIS8rwrZ/M0OZkfa6LOWwB+bWFg+lxphhn2eBTGZj8EE6SGcdcVMDzETVyuH
vGkWT8roMgvHInQKQGZZrkH7b2fmJXgSGh+i4QixHK1332LsGJPIZyW7EhRn9AdM+W9v88WZs6pa
a1COp2PrATvf8VnDbyI4Kia+9T2I9YAc/+M3XRw+sQyaldTTehz59A0mpE9hB8HSUltYXszbW4T5
6k+OoQ/eikvxcApLA2VneN9OXZ8VMCrxizWEDdAK3Mzf79pH3/D+sv/noPOBmOJE464JzDbdzqkw
d3WCqYw6WD/jd36wbi4VxBBDLs2yZeqYpdOPmMNwQQOQ//fLf7/lf9paLs6cerGQCHq4/K3H3Lj3
FDhSeeqtI/yTJ/Cni6c+jDP+//0B6BjcVxGwI4RdPG/5eiMX81k39k83Hx9+uVvRgSnM3aX9iVva
lE6w5MrV5B3tE2+fDG189BUXm9bQGmY6T7Jj0DRF1qYlbbeylp8UK/8UJr3/gIs1F0egoRCd9Cfr
giwPBYx6eYMZKifFjxqi3gIticPfn/RHP+Ri0Zl+C7OtsfCnpHuXJRABOAw7r59sUR99+vvf/7MM
MHQVDsA496dMysJse4kATKT/RBvHbbpYZOBRbSTxO32y3TdKXB70P3SgCp3d//3efPCSXmqDnLS+
XafMnFrbQ1iaJcMz81LxTzVvXP7FIgu3JY22EVq+TgnoDWb4n9wGsBmIPrP4++juX2RtKmgzqBM0
O3LTvQYiu0qn9Clq6t//dnsu1rDEvUE4l7FjOJn6WoM72K4q+xc2iU/+h/ZYiyxA3hydhCLHNPG+
t0N0FHzu/2GHwxK7FMliHn7snYW/fPsuYjgh+8T0/Emu9SdR+wdL+FIhi6HMFGKiJjvKYRhzY7sb
34/ybCFFoNrKG//JGA6/42L9amHTNkhD2A5vCUxTxji4J0vwTwgPfPrF+lWeqFchjD7BwLQcVjgf
yd8Jf/n7+/OnQ+b9EVws35m1fZB2sIdBvgxPpl82GzH3/9Inn7H73zfjy1Ps/QsukrOljpMu87C3
gSkAZ7txzh7AKVghRQ+ZBwv1ermDjT3GjsHi+Cwg/GDPuJSerZjil71a2RGuTPsskndEsn/bji4n
HDE4PArgpPDRUQKu4QTtr9GfZeYfXffFYh6bHpNRDABUr6fnTcuXQDefnGYffPTlgKPSjYgchkpP
o8qC6wnWM8VUj591LT7Y5C6nGwdpMJOGnv+xhg38uwXIIjDfvH6GcvtgHV9OOMK6RfWIs+gxkONP
mfy2/Nz6c5n4wBkN6fzJbvHRj7hYxV4CU/le41vU5OMY7h6FNHuYE32ymX6w0i5HHrtAEwvCIRaC
9xjUbamVzDNpi9V88og/+oKLpVzzWPgKxY9jO/3wiKZQzXinzng3Mwfw4+/bxUf36GI116qeGxPj
QROQVIwjh5l8lYZ/Uqf46NMvDuOBrDZC7wWfDvIFWBJUwWftMyb9Ryvg4iDmsIlhCdwrjuPQqRx4
gB+YzPj999uS/XmT+5/hRgaVmzArPcINCWLMLCmo0jIHAeRqDRm6Pewa1ls8F/Dd+/s3fnCrLocd
DR0ZKDkiOkEhWNIN8fsch2VCxScK/j/b3PrkctYxNbLHbPsKfSTsz/YAvsBbuW3Vs+icX5pl7gsv
g5nUMiPsiH03PMNsm+cAFvE9XIyycopN4ucwu/EPmI0ylR6CqYBlOvssePjgeV5OSEJH7zE/DaJT
IsZfKTpSfc46n/76t/t7sRkMau4ZG0dA9wwtfPutXV8898mZ+9Gze//7fwLy1rJ3WGhqT5uHCVUr
sh+JTE8j7uG/XfvFRjDAui6UM8KRFCZZy/alh2HW8sl798FWfAkjXCGv6YECQM7lYEMVLzurT0Zh
dG+Tldp+//0HfPRoL/aBeDAG4jOGoDbTzz0hJzL2n2ySH13/xS4QQjDLAXXKjt7sfV2z7S0IeEry
bfL1ta9ZX/UNDBv//jM+2JAvpygltOVyMDI61V1zFyziAA3UyUv5bZeun+yYH3zF5RSlj33AwmUB
J6NmGOVoGwYvbY6phXr9zaDt+PsP+eB5XI5SBl4WN2bCD4GbwG6wfI/a4Cen4kcf/f6c/rMWJt+B
mIwSwREgBahnJvStoaL98ffrfl9Qf4g9/fe//+fDM+qnc7bitFJrXaJAcEx58mDdZ0MUH93899/0
n4/3wppN0OG6E9uGO6/xCjYhPVLjDfnsGz54W/2L4xbWTuEkMKdxYrQ9dUzDUc9EpZuGKYfboizt
GkWfvEk+/TNcGvCsi2Un3BqHEr5CJ9FMQRVAkP0EAD+5MkzJfTAO09u81hPcTmzzrKE5hK9k20CU
nki1Azi2/Sp8GKrCDc7BZQ8aqG9W9C2IB7Z5UHMXflmjpj0FwiyHdkNzGlq0+jphEJ2mE6R9mBOp
z9AwJ1ehkRTgsczd9Dze7iAJbfc4XkVJCOrIeZKBdzTCvLMCPtj/rfqMVzAwdTm0EWNZYxbiFQ5o
41asXouUlev+KUjWcclXpGfATycMdK9Q38HKsv0pSAt0GP45hFbRZI7L1ES7lAftm8ni8YtavHAn
MOX/FTMO612ytRZK0iW+6sPG3Xt+auDXCBnpFVyC4KfYjnA0JwMztz26bCfVz+wX6Jj1LoNPYslT
bg91ulI0W7x5ekoymD4WEqZ8/W4I53Wnan842SGB+Z3MYKvoEXsPwS776kbr//CQ7Fc91NIPKVx6
JWCBDS9cCL+1XLUaIU2bbVsuSR8WMA01J5X5dZfDsqZGw81M0BHjV2MQLobnxVh2fYumHLh/gO4J
7wTbMPLI47HF/aUMEOh5gW90CkFOn8b0ScMELKzgDlonxQyR/g4jIQBupfMgdqST6f0YBcA4NSlc
OMsomOmNz+aAFnpAsSDu3foMNy73aBLllSmoc3gXauiqI653nZrFTo6uO3oKQPUxbuG/2LZrZQIh
4DwwLuVmFxDJmmBBf2xZD4F0CvN343QVUB1U3C7xPaNqeUF2BtsqCcjOYUvphEHV2RwQjCT5MoYz
rHMald1byP8fsjCCZDEIvK8Ch9leWBrsaBqIsobieY9Z+rjw+Eph0+zsr5g20zWXSn4B0HA4kwki
R5wh6tYu6fYCabMo1mlZMCoWrrsmzL4nayLCPEPifh6hhqxWChtMuSj+O0XR8k5RG5c4a/T1hK/b
RbZlpWIzrGBhmphnY7Te0nTRu6Af35Hc6/joJ6sp0lph+DaKW3eu55F+ra0/7uKpb++49SZoEgMf
XIaQgVNhVRlu8M7gGc2qJfSXLxHQBzvBjKpg1jJUmFzHTSd6rdIGn2JYZIoaT+LsIBG6TmY41+oI
asy435Jd1CRDFRIxFZ2M2Q1sifBCRSikT2ETYJK2l9+iaaZ5NEhx3bYiwkqc+XU8RfTeGdaefcls
MUMq9UI23xTE98i9CfhUDpwENeAkSXhv5RCAHJD6B2LxZvbgmtzwFdUI0AOaHy5x6T4bIrb3wMCo
pjBavvjh9ippG17Fk8NgAugBB7vAKxauK/YM5iZUkKFPYencZaAyMhu90EW7aiRT50P3D44OSuzR
DRima9FtqoWCd4uTkvT9G5hfHEKlKfsVZF2S15hcBVQhriFPbrP1y4CZP+YouHFRvYvjpT/E2whO
1OqZ+AsYnvUv19dj0YrBbschScDQ0HBehCR0LODu5R5pqhMJdaphO8PD4Q7jhPIBQuhfHixnd6RJ
xwc1ag59Rxp+NX1CWgj3dZhLzCBWimfhDdgrK/xRFKlqf6pfQ/zfEeFGiq2uW9N8E4DYEOd7sNjO
oLofx1fDe+8KUGz3ZSQef6qhLQM6cGhe+w065AJ61OZ7ZgMXHWb4aN5AnxHuxVZjglJOw/iIoUQY
JVO4+3IfVIPIoAZbGQyxweY0Nqcg2ebvIdTkQ9EuQNgmelhOWGTZb7g4e3mD0LzSUMztDDFJDkCj
Lczax4VNPdhYa+EfTGvCMkxIcKLhhPp3B6/hvMV8yM6CDhTtYpbW+5YPEuP5S59OoME0bQEKQrMf
WNLdspRPJztPuJE+sJYB8A87znzMaWCcolgM0IGdzJrbOorpo3OefDSab88+TD/3pJ22a0qtLTHe
gRkFBdPkmMIGHDPcDCiEcG6/ug7Y8ERk0d7NLoL117yelm0Uzw4Y3JxOuPqB+UEBKpHJXZjFz2Ed
qge+jUvVKrL8gM4bdQXTo28+TM39ImS2m4JR7ycJviZIlpCRTc4seexrrwppN78AK44hLrlE+xp6
5hKY0rXoQW0qaqL5mWz1sjPN1FxvkJL/UnIUN9Sb5a4d6fBtcPV8SmFb0RVovIRnL/K9K9APxwNe
C7whNOZXUOEMOzPWTcXhPF/EE/CzbsC+rfCYliI2nO78kJLnkQNPAbMfGt/rPqFb0cEW5teMosZZ
Zay/jY3y96Csu5sWtvJfIIKiLy0ZuqPMZH9uEpPs6ULD0oCUddQ+PsA4xbF/T/quW6f5CNyLAXIU
B+9T6oVzrhMW3b+P+aHtGAyPG6ldV9SrJnOVqYZhpsDCwgcF6tJGfb8POe++DiYZsDHH4C1tyXw3
QL1dAC4E4DisynNFndzPqpXPAhLoXUZl/yXaup+ziNekBKx0u45GPCsA3dcnRBJY8sxv2ysghMxV
BJxjhDmZGa1KKFwAIomxtbqHEGnWKwF0Z6qGoU0Ap5SAzsqbAQ7xAkt8HbAt9qHMAXtlMJdlTejf
xlwwVQXrZGGuXIsvWUqmY8AB4eKT4IcwZeodptNC+MNtm9TnOeibqdBeuK67GdvjgSi6BkU24fR1
WgAcjPYpfyTc92GqG3VwdB78x7HHpJuA6y2WG4oRIYg/oBvFg1d5G0vuHejDFbYtUta+MW8E7kIV
qIlW3W6woYf5I6ZbEgEgL37q9Is62ILnNe/tq099C4s9vwkjnGxAoJQTgp8X5S2YGslinmGGOuA7
rSGGXPG2wOwFA9JdAdfk+hUYdVOE0n9TA4AzG2iz9AgIIdX51BPwSYyJ04KmUywBlAH2zGODLTQ4
secw8vQeWyEwXiNdr9Z3/gictUEhhR854igQIOrX2MvgrhVEBGNAyqwFfLahzEeU5pUcyNKSbGl6
1aSp3ke1c7cIxbLnKN3ICXXq8CQGbQqJpfBL9RRQkU2tJehagqApDQhEPyf93tmWqIK2zMGgvUUO
kK8RxCRQI3n2Lq7bdz/7YTqBiYB+Em0EeFyu3219Ox41T/qHEbLR/jahzXhqQ9c+Rau2Wd7YybsJ
vXq0aEB12O7DxQue+cjTNw0P0O8k0zh+UxfNx9YhWMYIAPAkRA2HdUmDUi5U3NnUDHsWB/ppWpPp
nnc4QAbbhzAYjlyac5X0NbLDxtF8UcQ9GcHtXE5iGYCmitc1OfK6iSqF9fYMvldXvpt0BJBobPyW
gmIWliLhwW3KIzi0zAlg2DCs5N7XQDg2FaIdw7c6Dd0ptJO6AbsBjTRMSFUmHTRYQj7s5GH0jtF+
LhR7i+DdXciJxd/0wqN8gDtrJaI0fFwovKD6Bfy3vN5c5JV1LdmvmaReDMzRoCHLBIfI3Dc+Qs2C
zsOyg9b00EkVgZgL+W9FwSXZUwa4jpeIBOx2oDV2rs0yDHwGAdi4fIU5sUEqm9DJlWbW7ASv780V
nXG+AlMFoEMghWGJgOmBttLKqVtnTarzxTWByLmM7L3hi9sl4r2eBe5M9yIa5+F/J9BkPQcJmepJ
X/nzjKBpnBDfTwpVksHYoOBKAYGFM5YXvdLY4VowWJIiStj4MDACxshkcMUj4jTYMsIhAz2a+qpO
FTu1mJ8q63VhYO36Hlj+g0cq6wf8agZ4olKxEGdMcbZH3F6/sEvm79aYy5LBO+cGUA221zOm/Ge/
BZQqjYi6nnxoImy2gA6XTeE5RkT6zSQjhpjo5k07j7fjPbQiQTXXOrnuYpwXIaPbXdrMy50IJ53k
k9TxSZLO3FKi3VTYudughWyB2/UIw3+SRj0TB9JY6ntACuHYffaGJTnDeGqoIS8a1b6DncoubCG/
mxeEILnQHiumIO72TDTkGA3rsDdRNj2QGjhXhyD7MLp6PK3JOvAcEdhQDh0s5PNu69VYAlreACtG
zGsdT+mLkqovWx2PXQ7wCDzgDRbubgx92OpAk/SzNwJ+0t3Qz0UzxEmB2K65pu1UVx7XJswV82VW
tG7BH/q5fiaJ49cOs26/RwYZO5QDaj847u/BQg9KaFaiElZw7Ap1z+bOdgvYZUbW8a4NPHkVJmO7
j2Y/vs5gyYp1MwS7bdE1ss7BP9YkVoDXhev43My9+mG9LnrltI2/4/ptVwxUBl8sIyi/+p5XIVHn
Xye4qYGMhWrBDgbTugyIyA5RHy8vifSjK09J9zQRW2bQpxkY7YB4nSKtA7Xyam64eBhDxEnlzLsW
eJuWrFkReEyWTdJtO9WEjiEm9t8vasQYPFI8uC40meQHHbQafXMSvJBJZSfMYhi6q2k9Xr8bi1bL
Bpl8MWFsCb1Xr2tfx0HTfq9Amsyj1khkXeFUNlJNVduGcU6SDpY5GQjTcOIGDEdp/mVoZ/WdckSk
VbDBcee2lZxPj0HL4dGImdu2qTokzPCO4sp9wZxAcOJjFxxSl6k8m7DPA1oeYyuJLMomj8lIWWV1
EFcy4rItx0z4V8BfL0EORwksZV8Z+QOtAtDWhQY/Ne2i0vQ6ukIkBlVcaIR6AkJ6qfPY21Scp2i4
PDvlx01Za9Cpcxwo/jE2YdIhoHPJYV45doQa6ehuydhPUEgFRgO7CeSrLQlK69UmLcCatFFZAxmI
/EDciRSUn8JFNBWFDJUyVTa2UEYxCYsmDyWt35Cgm53RIziHqIOIfdY5WHYZIMBouMzPKeMNfluQ
XYXgW/+oIW8FzBFohxU38SHINvKkhoSVC0RA2ISSUMCRMoYDMKaOMQ2csBk4qUXcbO+zZTAR7Xfe
vHgvmq/2mCFGOwJlXV+nJo2GXJCR7AwU7qXmALkZ6vF9quL+PK4+Ki2oo7sj7aNoD71Rm28ZpnQR
becoAKFLWI/uZkBuVIYGAWA+1MQ/vLPd8DYiLwL/Ugt+5hlPqqQG/czzwCVr4JGyY0lrz+DfmQNe
4LTw3TpWGYv5WQ6iRiqQZvs5mtY8RSb7qgZoeZm/9buA+/KOmXTB83Udr7BnP44QnpZB1ptHCF0l
chYdHSKmt3eEFt0JPtLbKWPBlYbIq8l9F7Ey7BZbSZ4uR4olDNGcWbLvW4xlmiup6bX0GCD8k9Zn
wNz7k1rW9gl8Ifcd4ePw0nnrWnCBI7zUDpDIHCh+e+MPHozy4glljFYnyS3E8d21p+fpekTXECf0
0jQ7h8T0XotZ/86M59M8TUn6E/BRD9xKZNZAhWZkKRIWY1dWSJHmlPrgJpHXrBnOzF9R+RKdLT0M
Ru9SpYKC+i0cEciwouyDMQY0dvroZCzASytwb8Ae0QRFxrB9Bj5So9nXgS/V2LF+IZTD8BCnbA6E
bHudYga4HF0MaQXfNHhnSMtyDJfB+BdTC6xEsglZqR9iKUo9jZDF9kH9ihiKVMsq0+O8WczQdXY8
T56wByUmeZPQyNynmIbfw8A9OE1pA4+ysOc/shqZk94I3fthEnF4wFi2Rx0xvbJWgGtHBvMKH4ht
nybMwGEuHDvokBy8gn1/fkiAunpuANgvh5qHTaF7Eh0RCBLoFFdcfwqT2ZWjzDp5W3KNujokBMMW
FxQZEA58og9MQYqedx0cOkSN1h5OCgnWk/SSX5ntcHIywXGwBeMUPJFF+RTYRUYPXFpagZa6ZhVb
pLNAotEONRBw3eB/4b2LhZEhZ1WjrQV1bVr2dDDbOVMz6A6xcW/zFDV71zT+Da0jPLE0CNbrSbvo
QWg6nWRj0XnvPYaYlHnGngbkSKKAun34hspf9NuHeWuNYppc0bkJ41svQMfSM3Oa5nGcYiIA9M/6
Wzis7eMq/QXULinXoIz9ekoKmRj9BgZb94S6WHq29RyZkgatuO2X1O5a6GJvhWv8Eo8pvlvBi8SB
2cu3Wmf9A1XNUi4a2Q2ao3C9oCudqh4c7IoYA0clkpHrMJAUA+WB2o0DD3ayHZEK+VaiDgrG3Fc2
A7WCKGe8Y9hIK4ppkYOGOvbX0EXpEVQ8euOYtXuWhOoqFEo8BVpRxBNouLwEDeqlHHl7ZWYRHqBM
mPZybQk4e8QeIkx0bNAkoNUMw4DhDRRCFufDBg106dEuuGOW8gPRLSK2TSCDz0nUeLgEHsDQo/N8
YNo3VCVCf9hHuKlnm2QZgB+i6YYcxhL1zeRlTcnSdt4hIgxelZCA6NVzFiKHUxgyAK33wYUcktYo
DtHL9fDG70MCJuoetLT+J0UMdaQDB52V1HS7lg5FsQJA0WRnYtCGOsvd99FOvY8ZtmTar2scfGHg
JVROB9oAuQtjhQSr/mEFdj9fjSDfiWiApMTlFPC47q6ZgjQRmuDgsKKid4bvygoeWpf9AkjwjZBp
3a2YdH2WSzzsvGyUL/AwDl4nFcvbUNrtmw47VGZpNlfz2shngAR1JXjdl6QZSxxiJQHdzxzoZry9
jWJoi1YzBl8SlViXi1rL7b7uCeqxi+Vz7oMHjCAK7YDn9D02q716OCJIoBWQmkNpvEzvllh7hZ8g
tdtsO7Y5cm33pBtQX3t44v4gq8uuwCAe7oWepmuULsR7o5zukIplBw1j+CvZopje4xzbj1zTyod0
/NggyzMFhm+iPcw2xv3qwDNOWfowegPF6Ydf09eo1i3t6H5kqa7PC+pppx5byxOZWvj91hya+Znp
m9GKqZzRBcxh1IdIYJSlSZAGOUHXoklQcvW7VL6iX9udvRDbNUipFkzPLT2BoutXaunb72IA72JA
Q+Mse459vsc8FZ5gO275hn7KXKBeLKqVtQhUwIV8wMYAGmjsjYhdQ3GGQVOMqBdx4GMA1OnRIXDa
w+fEXQ2GxAVSMWQetpsRYqMOHm4s2Ld6iR9rdP9LRB04VvXWVg3zbJ0vXpoV6H4ouI80/Jvr5y4P
mndLtAy8tyByCIhq01ehbf0ikO/le2W/Zn665nNGenzyxr/asZlvN7h+PoEp/HWdPFZBZVJ/NUvw
ZokH2qhaeVy21Fdl0kdxiQ78WwjTtV9LUKMgZ2GIg4vVVW/6ZquiFDtPjoJ7RnIHyuEhzdJ5R4eM
vriRuye5NbwuOh3DsEWFXQaZc2arBrweWDlBJMQbbJcp5CewDAEPFUhme11j3vEhqjcs/2XpH/q1
UbuAEXqlEaVUOMbEmSyU3QJ6PL4ya9y+7kOxnwgGXyMNcDhcOFAtWqXLOaISCFsQvO/AmEt2zYbS
HwLO/sYiDMzKJIWXEIO5URVNIZSyfQB2J9v0AYBqaOH9mVZpot8p1REc+aYtBNPf2GpwIximQPFW
iWP6fjKTOK3d2KPI4tUHqZbsBiMRc6VDhNj9ImB0sim9hz4eB/gK6mrOGHVfEBPGoIr3/pu2fYZq
a2Jz4+JtgZtrJgpCABivY/OjqZG/5eMyxM9+Q0DUpsNcTeBhv2VeqIuAbGrXpj7QlAEq9l3Sya/R
1qTHzemtihXlZTLP768XshPbAmkAxCUtAFaEEZCHMyqCyc+3IcG/20BrBqGDwMLFTIu+yjY27kOG
5pOHetJr20bkAGrxukNLGokSqFXNNTNxc72gDpo3NGEAhS6v2INQKIDvT8m5XJ6A5453K4oVhzpK
4nsFF0L8kBR9l94L/SlvNlRI9xZdgPdtW8Jli3Uk+IlpPP/Fm5l/y5BJ7Ucv8HOm1/TYODRqWp6G
p6BDPRrdo6nMgjou7YY2Z9eYlyGRrkSkg09dx34nvJ4c597IqyBI0wL+RN6+mzNTZmu7FNYbecnA
kz80Pt56K1AiyDfE4Q/UkwDz6oadrBlNaTMnjmOPVBJAyuyKRQ6R9NL1T2My/EALBlouPrRVtkQ1
yvComHqmJXvrVjxW2/VTHiGyusEb6pcdApErmAX3J1R+tiPTjT126NGV24L8lLNO4y2O1rupFuse
8QVNsbYj0D1rNnQlIqstN3JqDmxql+MKb+RV3AqMlqd5rejyY0bpv1DCbH6uY5EefRrOe1uvbYyW
5RzfYYq4hSHYPMYY0DTzL4lC/20cdtP62KDACroPDYJbu61YmKSRchf1vvjuR1t0ov3i3wbD0h7n
NKFJYXSPTlXbLSBwbNQbcAULDmwUgd9tsay/oncmNaqZTS14EXOfh/mI+KTqZey/0Gx154w7QMom
HEY7YVxQpoNBwbDBjrgyJpOdJ+T8PVDesMMcfVe2FkY4EuHhVzO7GFNOKuu+t6EY18ojkoeVRY79
MyFIbyogN9dT1gXtMQmT5JtcenGsU2F/LmhxzXlSC4D0p9q/yxoElahU+udgHiO8z00H9ydybmGf
ec7WUZ1BDV96MOD5FJcCe+RURuh2w9mP1nux+AOvwlrMB0DCEe2gR9VdTV7fVe3cN1dQPblvc7Np
+24dryoz+ub7OqTmq20Se2NUHe28IQn26EwleeTL7qyGdbrhoeGnpA2iR3+AdXIJU01dpeB2lFju
y16JObsGVH67h5dUVsX1tu39sUkglQCruUjnpt+5GYxngt0JJVqQT6Ue+A0qeE0FclqEfJaA19Ho
Zf0OqpMrbBD0BIUxi3WRRYJ9i2YJoeLa1vsUfjU7+DAs99yP12pEvaRI9VZDfEPEPbG1Dy8rFexq
ArO8tK7tEyCTgAH7tDvLn9T39BMG8AFpbeZggkRBhnK80UAn6bzD6wcTPJRaAY619iXeGF4dnfbX
adCnuNyN7Xw/2K77rkf2RvQU35BklT/Q9g4sUowgeUWgs0T5RLtwLZcgXeAZUfcodczgHV+jJB53
12RpRgwbOY0GcmTW+0Yp1AySGLYnpvf7oWrZiq1/CYeKhtpsBwpO7AtTsbdjMgbHcAXA/dpC4j/m
PhBA35os0G9iIK3DHFnMviL36UuMBPlXcaoa6HkmDn810iMfctGGpnO02EJSGO7pQTdVHCEhQhhq
bxnAvuCq162C/2DnznSO3a+28bxi7FevWn0lmkKQzt72W+AefGKbb5QKt3fUWeBsjQVOdkMLE7tE
q29UC9OwLWxeqRP93mbx8FvruT+ixKSfAx3GxRICY14sY/ocLrF5kS0Ah/42zm8G6+5Zoscf7hXw
/YesQYSwmD69zUwbnnk0Ye5lmec3Ykl/dvEgd16L68McCjwqUKdvQW+F/PPdpMKkIfL0bfCRpXJ3
Mw0NEr4Wp2CpWwzr7AcvbGawvFMEZYwQUsUx13A+DLl8yjTCaVigBWiTtJkScRU3ZNk1MxoomUuX
akHWdwRPOkIO3HnZr7RJ+OPwf5xdSZOcvBL8RUQgkEBcobdpZnp2j+0L4eUzCMS+8+tftk9jvVYT
0Rc7ou2QhKQqSVVZmZBfS/2u7eqXpSyGFk/wGSocYFk0fJIk86EjJg/KakKFaMbwEM4RAvjl9llF
UCfdmwDR1e0WvOoeEr3GYBd+1/CoRwDL9QD5IDgiqzRHwgvwHC9AJCt+XihevgK1c/cdUhHfMs7Z
mwu2+AdcmroX6UKTsIY+66YD5Y7P28VFcKexoBSI9/SI9XkqCpJvca7LgDM7fgYL+fjkjuODU5X/
JW1BTjVj9abJBmTCJcn2DV4qvjnTfDuV2KV+2oItB6Jr5M+IJD/k9pLmccHBuAE5SL5HOLjcxfHo
hbNY8Mjm0MwyJtP0HZu1iOs45R9YW/pEUAW9qyM2PlnjAgXFZXCfLCQ/gqZPk01dl4gdWE2HGHk/
RVtkjObDLFCmMOJR+oVyRz4CTjmGccTEE9I8YEPEAm2hoYhM0rBAU2AGDAKkRO1901r02bZj+gdv
6/JQgVS+BSplNPcUcsiNb1uR9TwSK92dc9ADcB1ZhEwt3iDIiLqI2wJTE5BJyK1pYG+mHSJQpZNV
D6REOLxPENPZRJxGYE8o07B0mnhX2wwcsTKTOM5GSJ1DvcJtImsLVYcWDF4PSVPMzO/xLj66SOgh
v4RTd6gRMwc99nRC+gOM1nGXfoNA7jQGA0rbfxZZ8WeWEbQbROJsS2gSrmAkdbg2BSOZuRCRcHlO
wjkHdAaKheDoIs19Cl4qPB2j99vAeUqxA83BN5EAuRE6CBvmqF7CGwFBe5m93dS+SlzXtATvTa+e
Q1FBSNI3cl4CPWXxP0k2eysITw16UaWsmxdAv8rBGiDEiNfQMzzu9bH/BfhdQC6qjHV4UmSET9w4
1mkHutwMz9A0Cc4JUiFRAAwWrQk6hq417EHQB8fi3DUA1BnVCnBS913nnfEJ2ejF7QLnBn21JH9v
3NcKSO7rH6ZBZKr8dXnM8WpDcU5IJTImtd8bvx2A/K83rtm3poLHRIws6+BIIzhSlKuRJjAYVJut
19FdAT/rRq/AMSsDB8MYizgc5gxPyoMAN28HlNhtw7f+nfSeILndIXkcLsj00diKNniV7piD3LgJ
5ZAVnKdukhTjnj2yVGacxCGAjrjrnECofoha5gu2rLgP3eZRDDv2GtpjUccws6ogpr+LuNlcn6GL
LeMSdy6/+LQtEXdNoInSeUczzfelnW3NqVnxRhfL1ND0+fdPTZdWBxgU1N3xGqpPQB/+B5lXiFZM
OZ7CVuMFMx8+DLCb3rLW6E6BPRNQ31QWVCRCh3xj8ZNFeNCmLyV4/G+bKcWAO7xKPMNpaIgMR/cQ
16V3FtBeY2/XrcPZPj5NVt+MJYCANUpphvQIUaxHiYDWbQM/d/mp6QlQNIFslncE2xH0sM8klO4a
DehF88WkK+Y744kL9RmA5UsOkAmBKHKLbM/WzPKn64PXdaBYsOwGBPWQEw/7ojrZAg8FVIX+J8w1
6qGLZUb4AMV2G69gEIeYcgDO52QzRqX9GEPLDhFyDsVvV1b9c488wnO5VPxhKUdQB17/sItOAx0r
Ju3EpB0WBxUlHKTEvmkZpxEXjyAbz+9g2qzRB5Nze/937JlAUP27+m2Mmxj1UCwNgOse3EFbS9aP
ANThTjn9nHKowFP2CpW2Q00WseJU/jJCXepUMf3YJoVl2LIIQVBvnwwCOeEZuL5lg9A/wjI8rrYJ
kC87afTMH4gnNsxyk10L/Vqw/lMjaKHXd0gbqAJJFqW7oRL9I8CMbI9MNx3w/oZWWpQgguQbrl39
QfAe1JWpbNJD0rVTAgDRvDxYXZV+QD27O0ALpzmJhU8PBKowT62I7D3tSHsPuqzpVbQCr4qmkxSB
k6LfdgKbeIvh5m+i70FEinApR+SgKnAxKJGYvjfddH6mjfQC5k3xLpocB5rT3AWbL566HqCLQnwB
Vc474NfGPs+I/QtkuckB+U65r5qmv+upe0YacyskqNAIh8hZNrU9zsGcpdZp9nq5TY3W3udxbG+z
haaABy1Ir3sGQ1Z17KaHOQLeGgRBuEVK6TylIOXalTXDU2ninYu325yVUHN3IWrIZvsegFNz7dDQ
GKWruNoBsToLqRh+BCr/HB4kUX/ndCsUFBpP6Cp+NrcHQARQXXx0cUlHMWcMpbnrJqex9f9j6YJO
yJKmlB9J1TxVUdtvWGS8LUPcBiZusnVXbjua3kFAfHu9Q92nKJ6XZakwWxtXMxeMCLspR8E5yj2s
lUuBZhVU0kOe2ClSQoZ3tJGg5jzZOgz8ne7KZGnGzpVlAGPNwOtxgX9CsPnOywHdqgfqHK7PjG7s
598/nUkNuDV5w3Am8aH3Z6R6S4TFweS9Mnhd88rEG0ZVuWZJlhC436dlmQBnNqGYYDnPtw1fOfYG
EttI+mP4ZC6CIoo2sjyJ1N3c1rr17+SYkHEf0h4WAApcTg6tAIOPWKNVJH+FWi45Z+XIi7LFTKVV
RselqlmA0G0Pkcp55yGfH7oFpKmWBuyBeWnYm86jv0Re5T/HHP/f6CUe7eNsv9MmsTdTco7teSiy
3ALvF+8KEUtgFSrxDilUuTcN2dwjiQbUZxHPzjPIooBdcYT7iGxgu6dJR/YR6aqNbSbzXWwmgCem
jQAKDWfgmxlHfIeH2PTcmN0P0IuLHvClYXySlMsdL3v5zXPEeERsOEL0vaSvkwf/VnLP3iGxhfc8
YPaPLhxVHLTdJEPKBZRETdPFEdsXEH4coBBFs2XfG10fRgsB6t6ANGqXQmHOGQBMQNjUQzh4oj8Q
wht+sBzk+4U1lX8c0ZUAQnTO10QQ5701uvFxMiEc4eTxck4AsAzxcglROgtycKSputM4Q7ZJunmP
IiEyffTStb8OHilPxtwjPQG8bHo/e4Ide9FShGME+REVsv3GKV2KTdSAyYkuVrFnbsVeXKQ8QaNK
p9MQGfCTs/yZLw4Q+RBiMw79WIqD0w7Tl9ox+L3pMYJsGdTbthYBvgVGJhDGo0CKVwzStuksUeIy
A8xXmZMvgNF6O9e3hV1fQ3GyRkLQh7YZ8xNhofzCmRBm6aPiN8oFjFc7Bd1xawn63WBd/ZMk0bSb
AUW5F1EGjDPqqe9pCv3CCKVPdyhbQaiPAMbUJORdRAYDcgHq1/fS7eGAk7L27b7O3ozKSYNOtra5
4gwuv/xNz1WsFRVXeUNa6JswNrEQ4rvdO1BqydvSgS/dJ01BDyZS2Y9iwfOZFnW3QekRwnEoM3nI
IugGI4a7rJxuOs+kXPuioYNYpjl6x9a4H+b+ZHrGfUmGFc+huVSq/J/DMONG6Zne0el/oCwBamTA
ATunfFz1HmcfdMF5qBygEtJqC4I9/DiN09HB28LPcySzGvsPSpUGf7GgAQxYWurbbfdqWt7H5IEC
XbhrzC26L1R8I3RVecMr1zuO0zsBDr6kApQPL33357rv1TxaVdpIx0mTLOoLzCCgQBvX6+2tBHoc
uYXU8hFQlD+Nxm7uFosPtzBVcmxPZUvIFG+/tOFg+uAnaj3Qrg0QpVh5/GnmS+Xxg9bVRI0JMVBi
Nh+8qe7iJAmtOn3P6Xjbllb5+lhMej5K3BSyCLKClIYpq760eXLjS8lRbpuzlTPLWBz36LUZcFWV
6cwfLBHNG5ADsxl0qKO8cbLOk/jpVoK8ceUhWg0EFyRpywj5TrfxGYUM6fh2fXtdrD6GmK9y70mN
pJpYjlffRFuf5aOfmwMQ91+r1vDxjyseT9eLcv1hUFvM8oKghJ2UP3FePrReXkMidfzaZz1ynna/
u/45Gm+mcvXBnYIlPYntkCNW7jdGDrx8DXlnw/xxSweOyrGTMVHzUmZzSJfqCD7TacOb6BX1Ze+3
ta88VL3OGqYmFSVOsQrgL/bDnBH8r9qX681ftj5HZdkBustKqsaaQhrJuwRKyXFV7hKz3VWLWGFk
vOywkPD+d8/yOLa6Ppog4Qi+uwNd7FfbsvcoDkR8vuOvKLY84Lpym5AG0kn/9paYvVeC8qgMkc8I
ZoCjE/lf7Xwp+6frE3Z5QzmquCCKZucCyUQrtJHJ39Tclh+xLdlxAHpvZcIuG4djK7cBCVBJXEEC
POyrBTDJNMiHj2J6T5wB3FMrLlG37sopVUA+Q8SiIOHk8FNxnn6zYoelqe/juFnTs/urz/b/Z7Fj
Kxf5OJszVJehRBMaAoCLnqwjDdpAbkzoNgdIm89BuzEehq25i/zja7yJTvmHs13r/uxMLvWuHFs0
mSdLSgg7T0OdfynHxN71qLZfE7zQTKHKxuN6YCww+wwSnOXvCpnnxX6cIrmh2coTTjN8lYyHEBxb
nTUhnFvzwOPuPYoHVh63uqaVA2uchJXaXWqFJmleWWQ+O7m7v24fullRrD2tBQiKJZq2nP4uJ4hN
MY4kbh4BAxEBiLZyEGpsRNUbrOqZkYpPc9jGqMvgHUoURU7jjylFSWtloXgKFbVZtdKb7qOU4wpC
xsAFQJkndMBy4daPbf3d5oOPuMltk6ZYPI3TAiV5ULFMjN2ynDUKvtKyDaxuxWn93ZMXTEEVOays
hhSRYdMQgJeAfxkfWOfn753/tByByQ6ag/WtA2rl1dzlG+PO+NZ/lB/5T/NlAuB8497JQK7MpMZ9
WopH4MDFLTEqDkPkV1A5xZeN1xavEUM90PWp1G1txeiXtpdswiMjBPJ4OQEUBXF6k6yxz2paV6l3
gF3yyr6PMY/Evhtq+aN0u9vMXeXb4VFbkSJGJUYzVilYQYbitZce0OHX50Uz8apyIbYwx1sW9a7g
jdhzILPAhwLcT9Q5K3tYNzWK4ePuYBuji5V1pviuaab7LPJWfIpu7OffP916oW+P0ucFBYcAWey7
AgU2UUDMNePWDfz8+6fWTSM2Ri+ybdD897/BfHo3GdHutklX7BrhcsYGqwQqCsV3sv3I+YyysPbG
JVXOcJF3dKKolAdUr3roHHfbmz0AjqJdVuZdNzOKsTpNgpiKcO1wsoHwqaszoAJSANfnRuPB/6aD
Pk172hKwt5vEDSdE/zdySsKyjE5WBmabGP4KNBXuShha8xkqKGQEenAcooaFrAbmS3Rju4klXbms
afamigYBMKclwFEPSHy/sRk4a5Tx17O9Mkmag0eFhJQclVDUpD34ccdfYFr+6iT0axp5p4jIYmUb
6fpQDDcGiznifCOsy+bLs+NWCQpmAO4izuIETUbr7fUFv/wOYKoHSiNSwmuOJEys+pdLixzMuXMR
A+XWFBvUn5jvZoeoIIrq5+j39S4vfxrliuNADDxzCDQgjg1SckXaexsOoOPG8ZJ7lNiukRJqwneO
CnCBLLAZJYnjhkYz4dJDZbZrwa+wbevE3SG6QcHcVVcDxGOAaWayHndAtbYHo0J5HXCa1jcuyLKy
Y3Sb/fz7J7NC3fuSF4gxhy1IjoASIj35FoEdRqzsFt1+V1waZAnBY3E+ptxpeoCOFU3ZXbesRUI1
TsFUXNoC4GLjuekAGels781fEife4vq7S/kfN/11y6ZwTMWrISJdOKhUxBWkRg1cdYcK0oNFEGbl
a29Q3RoodxCJkjqv8RIWiiL2QLEUodCyKtZgYpdbZyogZkpqFxww8AkmiA0BfnaTl6QrmqdmGIxT
h/q71s+TcblfPLOAflvR7ExEPvfLYFRvowWogt/FWRTEgGJ9uz6juhEpMQo3y5ISDgSch4N8GEbj
hS/LjU2fN8qn7TxTlpd11lihrIGIL+ohQRYnETedDOCR/7d1I0qrtLXxWJHJMB96wZxdH5Vs5UZ3
2VSYqogoqHRpX2Ezj92PxXisq8KfxNfrU65rWzFzC2R6VDIxhEBD7YoZNcqRty3ij+utX/abTAXN
yKJAXEjCRJoOpb/mfTrme2wi35DGTW6EeYqhT0hO5ZM0aChTfjfmiJFPKf1GSlKtdKA5bVTYTJ6U
KUNZIK6jvB58M2+/GVRuWJLiKDXA+G8nDF2uCSbqlkOxeLynLauI0FsKAkEfRUHbJnETsMHFKyhE
zYqoIBmXOCXKBjFfKJ1FJc5Ybi3QvUIMaHr2pmxcmTTNZ3DFkJETS8suBvc/PV/2ypQ/02K4t+eb
CIxNpgICKmtox9bGV+Au4AvZ+U4K7Mo8rAxf44dURMBUn5kV8g7EBm3x0c7dW9HZ00rbxIJP+P8n
NIIW//qKDlxcPUOJX4iC6+1cI2XpptEXJ0FMnHMaDKUAJwjqTEpe/xjn9GSK6TvoSW677DNVLpFI
3MMZxw5rEFT5ag5JdjQoPdev0rXUmW6PKUc7c+3amBq8VibPeXUB+vdJWx0EG0D/WCxfrrsW3Rqd
p/eTQy96CTKkBWdjNkb3xIJ8BaD715vWjV852AlqpvLlDC4vkFQsxtPEXaCn/0QoBbvegcancMXK
C3dmaTHGDJxD3WuBSrvadvZDnz8CEPA80Oi+r+KV17TGEtU8qbkUFgTYswo1xnBfCMYnG1C6mDs7
W5O60SyEmiedeo7ii3RwQKUdQ9jt3V5THdAsg6sc2U0cFWPJMjNE0bbrA79YvMWoZgkW3qQ7nuX1
4fpq6Kbo3P+nnUTczvYAuHBCCX5CO3uI8ddir9yyNEutIrHmlpk2mBicEMA23xnuI5CizgsY4CJQ
vZevZp1vrn+FBv7I3PP6fPqMJG1lJGI3D/sJSokRuOWOkZ2Vb1BXMA+2TFiyNfOzWv3ssj4QIIYA
HCKrQR540wCo6lkch4qMgzHpmJwrtgNz3oMJDqX1cx6Abc02UD600tXlLUe54mBQXeYICE6PYQoy
qSGewTXhrtjL5abhqv6dRVQaI9TiDV2IOp8f0yR/NKV3d32CdPtZ8VhIQ7PcJNgKkFPcz83JjF/c
+oWma+ryuqErbssAEcwQjWjfBcFTXqByyVi5POssRPFXvQUWR4Hyo5AU4sxAICVEuZkVlF1e7a5P
jsZO1Ow9osr9FM9RFwp+prJ9iqzyzSRPDYChRgMOoBtvJmoKH4SdpBhczsKCj4EksV8Mv91V0va/
OZULh7uawZ9q1OYlFKcSwF6v4H4J8iMYlX56YXXXbtnTHNBttpWv4hnEj6/eAzn29+lBPsvvxXfH
2hqb65Op2Ql/Obo/uYIcjBi5AAtiyMziDUxDD/1s3WR6TE3rg+0pcpsGPKum1T7bdf+F12sA7r/i
C5cm7/w5n4bd571ZdDUnYUvTAeLgbgXkc9y9DoBuBQ41Jxa4KdCTBbgWHkEphOq5drS/JpbTPM4O
LuOiZGAHWCp6NEqJMKbg+Xfw6Vmhl0kBckQaARqJAtkfSTeMuxYUAo95HnfB0NVyb9SxixK9mG+I
kP1NDyCqSjuTwqsss25nVMOBnrffLZ7ctMbPCVQB15f6slOhXDF62RCU4g98DlEH2KXetmHTnZwf
euPrLe0zFfcANicwmkYRCZdmYxngzgDzdfotmW4r2WCO4hSrbuoWB+wdIUkoVMGdHRny1+tD11mB
MjWoEgfjtiBI2y62u4V6Ct9bS7GsOKzLE88cxSd2ST+CDNBpwi4zvzSRe0jmRPhdOj1XOft+/Qs8
bPwLBqHKIM4SLHHgyuxDwkHKZU/e8OjF6bIFVYkNFCPdJ+DD2lox0JtdM3253qlm2tjZQ3+yQtSU
O9bIoUw9VuR7m8e/CdhhrjetOUeYcqNDs6hpWOA8rL78CfJuvDmrMn9y+rncX+9BN/jzan0avBv1
biVFYoWJV4Ct0HAfZ3t5u972eZSXVuP8VZ/aLshCGnOGexoNcMOiTmEEnaNvongdzDzwQJysvD90
03T+uE8dAVlg4wFCmnAiRGwcx8sAbcxB+BO31cpK6OZJueZ07gI/6xhj2DHx7oKfoImmG6dJsWhv
Fl0ETR8ggYrfy1T7yKhzowz69iEGkf31pdDNkGLaVVf0GTh7SIi3bAcpr6oNhjavITJU36TtaDKm
2LdrCDp7FbpIDMc98AoUFBs7kuWBlMUMKqdWrmHYNB+jCiVCxRYcUDynyKhG7pcRrFD7iEIkDnTL
a3E43eNAFUtkFohs5FySUIxmfGcSIFXzhA4fGaA1+9oDQSnif9Zd1tD4bsrO0hBGm990e/RUF0/n
DAUcRraEM4eWEFiGa1AMsJX31WU37KlS3XQekWgyAWS0UZEqB8sf+Y+Y3Q/GWgz+8up4qp/viddN
qWxRWh+zOzMGu9EMheZIRDfdEDzVxy9GkkFqDcDCJRc08OqhfoBeDpgqy7Ld52Ybba+bjGaiVLfu
ZhEORIB5j9z+CkLVoC0XsIuIvW38d70DzUSpzn2s2zFpRbqEY4JKF7Aj//Ji9jVN3Rs/QHHtUd1D
iAdH3RF/+CVEe43hT94k23JNxlwDbvHY+cs++V1QcLDFzOY0dFBB9rI4Vv2EYl4QTCWWfWjAP3N0
RjAvLtSJwdFQiwwHDBNb0dvRBjzWxr4xONs3tWT7xM2cexnx6sEgrQi4TaC+MaAWwV/SGEQjRUwO
kbV0QVlDtGhpjHYjQHd2miewd+V97H0Ae22B5LRN7BVRNs36qHqmczq3KBdZIAWUZIAD8uZbJuxm
C6mP2xZIFTKtbJC7NiDOC/tEfkTD9CihiAXaY3BaF6s50suHsKfqmRpGnGVLUiwAgZ5SawSr9+xn
5on0j7NYg55dPhw9VdY0T7nntL1jhVUGFYmuAcX5FFtfrpvJX4TS/18jPFXTtKwZqiIZxOFsx60P
jd1mm4z2kPVpOzYf8jkbXqJZNO8SfJXQZkDtyNLW1RNKZqv/5rqKd6jwBytwTwWEFAhDocsI6Q5Q
VSagCCJ9fBhj4la7mkLuMulcMOBfH7hm/7DzbH2yDhpnHbhNRuTAbe9P6Q7JxnbL7eSwlfCIrn3l
SmK3ZewtQzSFMbXrfe5CEcgEueHBto1o5bGk60K5mji1s0yMMA7GVmOXdGcRFxF/hZxpv7k+R5rd
yZR7STaLMSscdMBTrz/MrIhOcUPfB5n2fh3DORQg5f9xvS/dxygXlAIyDUO84GAal4eE/izBTD4j
tXa9cc2HqHcSqGmB3jLqkORqQINqIS/oISYzeaGMvifxGuBBZ2jKU2PATPGhxeGNJedBxLOwS9la
abZmflQd38gcUz5A6SAcUGVNBui+gjBNvl2fn8vhKk9V8l2Y5xLQJqZhxzv63Szl8B0BJePdHhpW
78AGDlQNKLbqX6Y9o0DseqeaI1yVT8zHBk6AojykAvxVLna8gRvZo9z5JDLxcr0PzZKoAM+FWXDY
ppjDxnIJKBSGEgxXayqqmiVRQZtwS00bWQ47QjvKChJebcEIJLYpiejKFOl6UIyCOD2xq6Zyjp03
bPq5unOyeQMSvNvOUBW2CZwZN4qWFmHc2ZBJgsrHUmxZf1vrVBm8rJAst1D0BaKEBSz5vyUBb1Pz
en1hNTPzf/UlNu6xQwf+CtudjnHkfpVZf2cmyYrn0+xNVcTZtMspdyVzj5b72hcfkHLeDuBozJdu
pQPNxlQLTECTkGfFAACuPfamX0Efwh6QnrttcpS75ci9xGVQITwmDtgOGYDNrilgwHIFH6KbnfOi
fDo7hypaFllgdowUGILkGbFLcPH+keWK1eraP0/ap/YdwL5riA4tIdjUI6iW2PJ1cR4Lo1iZfM1x
oFaSiNbJCwPV8Ue3GMAPPrn3RssTcLDKE3g+X6M8X4En6Hap9e+HNHOCem2j5EcoeJnnEPDeJmMB
1cF25Raj20bKCQ2YZZ3aIGcP+xzZyuwJ9Zo37iHFei0LnBytjWdubCE10nrLHXDYGeqMbyKQMiHA
8O/cgIZcpHWMUvwEjuItn0gSVJUzHybZrWVhNNOvloqwFARJ6XyeftaeoJX3o0rlD2iu7K6bmWYb
qarLxZgsgAJj8ruOe4dltMtNb0jLT5J2OlZWD7Za1vy83pfGJKzz759MAhpauQ1VuiX0ikcSm5Dk
uOcormkAFrnegW6uFJuGSmELVc+zx6MlgHJl0HHu5wA73Na8YtJRUtROSiZUNnZu0II3omNmwJfb
gk6eWiUQdcPgRu0Amg5UnYLBnxV4YUBNJHHBZHj9CzSmpuJ0Rd178UJJEUKV3Qcxc4oC+9taVtZ2
9qxmAW1vBZxgHaFox4ZKnbHmq3XDVtZVghDBRWyxCMGDDDrid6P/dX3UmjsjUVY0E0xCd0ngbmJ2
Z7mQE+L5ZymkAcSYM2KLuRWQpDhc70yzO/9CjD9tf+gZxqLKZB3GYiIIJkHsBbKaxsZs6Urk7e+1
88JD9i/A6VMXBHEewkpnhuRHl+5Q+ZX4QrSRX4A/4bXxOnYAyXEKEA23n+MpsY8lwuQ7QFv6TezE
3hbSscNu5KYD0cK44ncOSp03kllgxwAKukIKOym+wjNY0H4EzzluRvGmHaT3dn2GNOusAu77KAX9
OB3qs0Y9tI8qO9lKmne3nTMq4B5syAL7ktUhaF8CXtXfU4N+vT5wzdKayu4fPT4kZmqzI8R7d9SC
APEy/qbQobmteWX/k3muIMDisqNdDijuAjIQAD57s7RrR7DGMxPlCGaymSfjnLJMho8GnPG4pvtQ
DAKjfrIy+ZoZUktCOtcpOwjRpeFs2r+MikTH1mLGppG0216fJE1AHUQT/x4v0HStwQlDcZQh7hmk
RQq9GzAQ7GrUjUE1xQMO1Rjl1htzcYzJTCCoAAnx651rJlClqow6oxjqqUepOLj8I0h50I+2rII5
WgnY69q3//22BvItEDPq6nCYEOgk0CnYsOYMOq6AoHerbHfbZ1j/duMgs9wkncGOGWj+XelHWQyt
sHtRVisHkGYbqAD9bhkEdIg7vGWBnmyKE27cqVg7/nXuQ7nuMc/oWpll0VEgmD5PbQCI5ooFXj4o
uArM5yOboCWK0nM6WQ4oscF30xOnSn3DcJbDDOgr1H+j6WXosmWl+ujy13CVwbI2wErMG887psSN
nkwnSrYkG72VD7p87+MqYaXdR71htWl09KbGryx7E7HXc+1dxaFtulrzofuG83b+dB5F4EM3F5vR
41IDbwb2OFAbttbK21zXuOIV7QYKd5D5pPAkz9Tw/lsM/vu6Gegm59zjp2F7BARYEnqtYc5s44QY
5QHvWjMA1SREE6L2OXfkyp1A9w2KXXsiFzivlzOBwvCQ2v3daPAVW9Y1rdiyNEebemlVhrYAPXzb
WBG0sLLN9Rm6bMdcheD3dQ2J4wKKINCkdcC47rH5wSmLdvZzQ/653sd5k/z/ZQbMQf+uQuvhaQUC
r+hI8Kyys3oDUTEfIkh+vEYprelBRd47WVGUXWUgoewYwZLaQSesI3dAxJz+vP4N57PnwjeoqPsE
wZaFTSh3TJoBbIItzeGURjMoZqR7mSRQTzR/QU3oZ9Q1b9e71Ky7CsQ35s4ZSBrlobFEiRdMomlB
mjzm021LryLxk0SeZVndIszmHBAe8Jujjst9um3wik0bBLoQgNc04WBl96mVbiHm+Ou2ps/z9cmo
ew/+GilQMPnYIJ53v8zFSoBEN+GKDQtEffO0RgSSQGmDT6c6fr8+Yt32VCx4Ggczw2vfOVqD8yVv
QHAHhSwfmnIIWI3NWqBNN3z17gfZG1GCfT+ENHMAEC8Y+G137cmsa1yxYepNhWtAygdcDlEM6UAI
E6XF9vr0aGxLxdGXDCju3kCEDde+YIHwEc1Ad1qY90Vvn3Dp2/QWuG5i56arC1dB9UOV0dSokUyv
qgceET+2/6A2zr/+LRp/qgLrvcgFbRHUcMJ6LnxpuIFrl74xrtVeapZBpTU1KtaMZsnzkNmYkkJ6
PqRX1kpzNNtUxdPTOYIwRYvHD4EYMBRwZ/KHtV9It7ZBde2fP+qT4aYgS7dysykBVjmV4JYFX3LG
X8w11h/d3CjmO8/UgYBSW4bgJRaQwXB/M3sNSqkbumLBOWP2YtIUZ3AK3cOUtf02sUCSy4GD3QlA
Ea7vnr/vtAvHjEoclwsxpYUJ7aC2qPFGyPth9MUIiR0K7PZ+hF7YdvLmMTRKy9o5lGSPjOTp4ruG
mW6uj0E3jYql9z1qfzqY5LEz8pfUmndN2b3d1LQKREcBp9VkDjKfUKkpfEOMAYTV10rkNTd7FX1O
+2HyxAhOv1mAX9nIgpIuT2L65syvTCC2B4TIbTauAtGlALAWxV+4r9JmCjqvMAMTCup+hTTQShea
/aaizOUyStOcLXr0wAIqzBxszNBLb9/s4uX6Umj8lIo1F04FAZkSR5Kkjj/HH0sjNmRc84K6tTjv
rU+WDjFW6LXTDvfu1ILGzEzaXVK4/CAlrc/yTSCFhZiiuJOtdH/f9kGK9Y89ZHKKDh9U0e0YR/5y
lnWZxs311nUfpNg/a7JoniIH4HdZPMwmDTMZf5mnDHR46XYwktjv256sdKZbG+UgF3VsgGkYqVwq
wQIuxviUuuKepLEIrn+NrgPFxBFbAWuNi685E4njlnZvts2xsm/0ICrsbupGqMNauO/bpbmF3iMY
bLOVZ5Zm5CrSbnSWkYy8qCHdbPvguw36+dVjtxWwgOX6323L60KkPV9gdWAjtpCeT4ths2QrQV2N
TbPz75+Mwu2Wrsolnrl1vpfWS+/9Z/XHNl0bvK7585R9an7mUOFgHgZvpXd5S59Rw4WCjLvSzN9u
2jUqSGkiXQMVBXcKG7PfO47zZU5xr4Ew+d319ikGeuHsY4oFl9B6pNAsJzjcIEcMDfPK58naHVO3
cRQDLssU4p0mStncRD7miw0S6ZEHeb16Q/ibarg0fMVqZ4O3rSeT4sytBGYcoBlPNu+WoFxwSLTU
9vyWO17ouFC8rxcrfofIEgQ6IJp177p5/uh0LTTdCaADt50halZ/xitmgpgdDcu5ZBD1Sn5NlfkE
mpGTmfVrEF7NrlOJI5tc5lApa1lY5xE0EyEM+SJyjozg1+ubQrduiquCmjKSLTgAQxOFAVHyG3UB
Gxdsp9db14xehWK5SWOYeNCAFENATwvRFT51QTVRSMuwlVXQ7GoVHc5pbjlxjJrwji2BIBtUfqwc
E7rBK94KhZpJ1tQYvONscvqtzn42489yreJR1/r590/uBFHSIc/M0g4L5ydt3kur9Zf6JWMrcXbd
tCjeCsX/PK6jyAnPOsg+yYezDHi8ckroxn7u9NPYWdG2XWKdZ2bM/T4Cj5C96fmPmg0rrkqzK1Wc
KYwZcjh2imuAkwcZtQNwsMf52pbRRC1VdB2mGtxA9Yy6rbJ9BNb0Zy4hL9p5xNuZDvKxUf8/zq5s
OU6e2z4RVSAGwS305MZ27Ax2khsqwx9miUECpKc/q3NuHH1NU+VblwsaDVt7b61BbBxJK2mNCbWz
hzmwBgLVrchZ4nHJYnf47JM6nkibeOWP0X6fsl1owq/6oeztGQEp9Xl46mc7PAAAufMkfJJv7+SV
9WRCsEKoYix9gS+BezpgxZ+KLRGXlckwwVedavKCBiRIp7AY76Bb2+5a1aq9bkCHiXyNu5USFta3
v2JlPkxh3HrMdCZ8PqQQ54kOWVDP3yBmkIEW0U9JQ2FWC4/osD4Vuoiebr/y+vdRs3UKcbfZgfwr
iKHNyZHsyDzYVA8/21Z+qruN/Xh9cqjZPM19XcKiwekhVVPCqbbPHgbNoo0YvrIXTbFfSSTko+yF
pp0l4pEHpwwXhJ6/lSuv3EaGJj4rrN2hni0KMS1sDNHweLCPHYVbZN4kGrTN3PsQVUNM+BZXdy2T
cI1cpXIDL4OxBczmSzhj0J+l/tmBfbP0D3b14o6/7PCJla92/2FB/jX6HwWK3duLwVmJnKYYcMMW
iFAyoIg6IpJiaF8CBxatXQvAnspPLgyaA0vcLUNxlEz8D9Kg866Ygs92kd+Vjn+Qw7B3IOC3cXau
Ta1x+HtCWjzzeifNSogPKY891yW/o4xvhL/r6zI0UV+TvZQLyG5+Wjh2mgn3lKv+y+2RXHv0ZYe/
OYLayBZ+kdEgtbshqS4Srd0WGG5ljkyk19x1kBdrhZM2ANFUYZlYw70/1XDn2AJD/83eruSyJsBL
lK3b+Qh1aeW5CzxQx/qI648xLUQWobMGZTLVDdYJOOacx/3g8JMF4s6HYILfFlQYll0+wICs9shQ
JE01qpMrcliUjmr+E2mg0DWNSiBCCvsTCx37RRet+Bk4FlxVZ2gbfR16mMiQpSy+uQD8PZeObJdY
9GS+92UWHPI5tB5BxLD2/pCVD10bVJ+zKsCl0sJCutVPWptBoxyBV5HmIPaI1Ir6zwW4PVHu/e/2
4ljRKYJh+r+rQ3gwK5EStmkN76ffGfOsQ56V/LTYdPyV4wh4XFTjs0SVvHiCeOUyxeg3ZU9ayfk4
jxJs6Nu/ZGWHmRLNzuSNFaEcq3/kSxy69Usrgk8wrdtqWK+94DK6b/ZBY8vQYwM0ISqrSXIYcTGm
E2F9vP3zrx9eoQl6F/4YBQNRsJ9jlvswgu1HYslV9MQnf/rSwFtt39qyoBvhce11RjyyYFhdOSQS
adYIeUB/9G5kMPRYguWJhcWjN/cb2fHKjYiJhQcTEg65Y0fSWrrgI0HtvX+EAS/ZDfC7xx3qCNtn
2xtEQvkEDzvbh9TUxjdejy7UvBDOhirgGnLjqQf0XDJ05EQ48NpwAP+1vFPZnpo3wlAw6625Hpy0
zl5lvcRV8+y1YGmRX7fXxcqqMxGYuqYaago2+uTUeyktonB+RdruYsfatDZbe8dlkbxZ2dYiYK1U
Qf1JFeqlzOfprKeiStxi04t0JQL9PaTfvKHHcdvXi0dSy/UfG7/7DZbBsLHxr09z6Fy+6s2zMz+C
h3vZzimMtn+1A4eSHBgACVfk62x3z7enYe0DjM1fFwPu2mgxpXBL+FAqfoB1+MYyXdsh7r+/35Ha
mjMXAEngFw+yLGIW0HuYCSSyRBdlhg047j/dYGu41ibbCNjwks44nPLcdGD83mXqSTDvZ541W5nO
2nQYzaOiayDPkndumuUqijXCZp0sLY/24eWcbeCltsX1uF5iUBNVwBpWtMOgg5S1oMNOJHsQefEY
RbDD9PMgRm7xPZi7n7cXwPXPouZVKw29ktgD8L40uHPHz6FnwZk9Q1++2b3vBcYmnJex476PSr/r
upiM7ZFNX6LprqX9RqV//QuQjPy7ztogaEZ4tvWp1o+MP3iKfyxkcHIyd+MLVvaICXa0A7vr7Kbs
0yB7DegTn7f6wdcnOjQxuMrmQ8g9TlLF50OjrJ++ZWnAbsJ7Uctfru6+B1a9Mc9rH2FMA66rvDGQ
0CKVpX7wgCeKnWXcKB5XdJ+AWf53ClSlO1IVJZp0mvSferKET65bh0+VCJcvoD34u0jq4U/edf6u
DCIWw6tbxqJurBKXJwGg07blOTsqaL6fwes8cBfSWqQmEZDzLXp+VLKTNbvqbui88Jn4s4Jv1zzv
FggmHanfW1CKHuVDy+m4W6ZgS+7pejZBTWFb1sPvu278OQ1LtIOx/er+CUwy+S0MLsKIXYbbJcHa
4+2dcj2CAcf17yg6ELhuHWC90i7KT80sdgToGZRt73v6ZWG8OU5UW+fMLWHjYs3ts98DuZlHD3U7
fHvf441o39V92AQOULM9Gnpd1+7y6WsrtigPa0NjBHcwTWAeH+Qqzfuxhnog/+Au3i/gA9uNw2pF
fDw0xcdnbs/F3EGUUs5VfSwHhp0YKdG+Ip9X950a28+ateUuF6UF6jfLdspyi2SZiHXouqZI5k7W
L7fHklxC13+LO2rivlq5SHkpIlNphdPTpNryVEAkI0ugJZIfqygqvnSUTuqj6wTlcBhyT/i7BjY3
A7y5eLSD20BzyJuwspMCuE13r3N3urMAjPgtohH0ys7R9bfIKyJox1qsfJ9rCDWxLxFZIAaBCjP1
mXxkbZCSyt5AoK6sABP5kkXR6AcX+cCZKWQSZbLAOYZN+9sjfv0M8U11CBR2pQw6lLSVFf2p/SnV
o9/EjVN8LLmz0cq4Hkx8UyCickqiyFA68Mr2g+PAM7UfB1Hsphn4+AkXHa9OaBX/u/1BK/WrbypF
5HaU8z7qcakBQPUnPxDdWTsq/xg65Xj2K63gVxp8U9GAqnlSNpBQkrZ23NQRfW4Kjkr99g+5Pm++
qSYRNnVuVTrsU9+adjDBhHY0S6otKdm1MTWiTi1EO/TOhEaL+8eyZDLB55NAbFsGP9ys2lgc1xNZ
32z2N5XAbZwLaQaHVU9RX1t3OOYSQvyjT7x9OzSA/kzfljZjG7Xl2pgZqWYVjKpHQemkIaSj9hUL
s3jK+jauYJrzzleYSdPchjAqh1pJqE4Ve57QuMg/3Z7xlTkx+/yaSZ/qzlrSSQZ7Ws+HZRh3RPAf
Y8BgGzgFGytrZc+abX/HX0IPBro2gFjnkrcx+CdHW7HdoL7e/pCVaTBvZwObKKzd3E5FYX2CNcUO
eOtvYxO878jxzYtZKIp4Fm4RulROpb+jWqIJ11KYhYgM2G676RI7b+vUnYh7b1EJQD9cWatHH2Yc
Y4zeAz/2VeG9b0GY9xqzmj1dwOUjpbUY4jHo93AdR+OEd59vj+basjDyD2hwtoEV2HUK4Y4EB8We
e+NhJMGLbNnjbI3vU8f1zcsA4bImZ9AXTv0JCubSbXZQJXwfz983+/7zJHnoW9kFmAq7aQZFyG48
SUwXJ93GMXE9UffN/n5Uw0kGFi8atz01rkRxPlRbunFrU2Bs+p54Fg3LGpLSUu79yonF9AXSaPtl
DONyy1t1ZdeYHXsP7BPGXaXTQfXJ7B6yCloFW6t07VgzKdol2i2j16PL5eh8OEM3KCqSoh+sPAmm
MkotqcpD5Aq6t8A3PTLtofQIuYhnQa1Eat/b3V7Na195GeI32bQrex/WYoWd8u4lcptkcI5W4GxE
trWHG+WU7VlVUXFkI2NN4sppYsf77IuNRGplEZj95KVudC5Chl8+13rvdwFPFgk8CAQahkQuEfgT
wfI+AIRnSr3PauJe1xYqDSnEeeaxdGM2SB6Lwk6CCvjr27Nxfc94Jjw9Ksu65yILzjqa4I8ovSKW
0RbTd202jMA1VFUjytnHUenUyNO+icCPm+F9lY1vqtqModXDfwDJRSXJHqXxUUpy1y5bvaS/5tL/
LSVAH/53ocKjplO+COYUEh/W/+ZBgnngDchFE9QTat97s/ruw1CpOYzaKQ9F2Ibejnh5kY4ubt5g
1T4EYeyLwj/MTibPnQiqvWO5pZvQrBk+eK1WcACxGHi+c+ft4EEt8wTw6/GhhxTpThQNvyM0gB5U
WQeHlnrOfdFL9UMSnX3Nxll/oqyDOnqEK46pQZZz8ZE7FRXkBJyQLDtBxwgGTB5Xr4w1XqwwYCdw
3KJEt10PXndJ5edJR/0+mCX5yVlYfRrRazori1/8woHv6hdd3LmuXHDBBYmiuxxKLfuJ6fBhopXe
kSCyTrirQt85aJvozFFbJdIuZ7ADGnmYF7+CenVRu0dWWuw48gIBZciK7tzVi/tD15Lmu6aZa4nS
bJo2OIkr6Y15cRIuEKHiSuhUy0HGNYUhZ1m7lzvEqkqmfnxXA9j/W4K+CWSDcgYHfhxLOgYQrIEx
kIqbdvp+e1+ufIN5SdIWsueVwMPrCWG5/a6K3zQXp8i397dfcH3jQ+3t39WNAg33FPDmguo/+RLm
S/fUFXR530lsNvcL14fK1cVjQ9QTULI9nKM7q642Eq61n34JN28GvuLOWHtQiE19eOrF2ra/Fsuy
0etZESfwTbGFwHbzrhmHHtfyFPq55SD1k+O0+sXxMoQuv9NWwvo2fG5c6u8De1xOdlix0+BFusR1
MfXjfhJI/8BRehjJ4sYcel8fhKXDZHKa8DT5nDyEUzXfdTQiuzLyPQiQA5ewMfYrp5Qp4KCgRRkM
TSDTZszhBsiD19wR97ppppjS7jwC8bOxhFbC+99M4808UIh/2ItL4AMGk/C4isQjtDVUAmHj3e01
uvYCo5orZDRb/aJU2uST3tXw7kuGIQu+VY7A0f6ed3hmFz+0OpKjxM/OWvbIdV4aOzpGvdpYqte/
wDMZU7wLy2pB9IT/H0QunOLU2/c6D945PkZWakX+OFtQ00hhrOa5425YfjQy3BiYlQhk9u5zTjgf
ILN2LoCWWXxImviPEzTEibWVe1wfHN9s4kcA47gazsmp9GC6KMRuzj7OdrvRWl97upFnUm2jH64g
O+nhZPSHe6t5tOdf71k0vtm157PrtDyEVLXfTYfGd9Uu8LhIiEc3fvza4F8+6s3Wqh34JaBt6aTg
R8dU1+e8yRK7rU7+fHzfJ1yC65s35C20DXSpEP/n70731fLO2AUbS2dt6I3ekiNKoApt/PqG8lNX
w82FNmIPZORWpbo2PGZqpvpChY0D2BoN5bEUoOCgNmZo53ZZHElabmT8ax9iBKBZLRUyHjiGTuwb
tX/59lltCimtxGnb2Lw9sip0M5GltGXx3ack5R6Bxy16iGjMFHwLO3r9EzxTEyJASdyXnYbCGxnh
oRs5+aukATu2LRNbANhLzvDfTNkzRSBAW+FBN6IwwtlyWrRM0cQisZbwQ4J8wynsre+WXDbmZAWz
6JmiECNxqjIIAbi0LYd+VziGI7TiZQXliWjsPxQgFkK2sxBJPvt7r4nqvS+XrdP1+srzzD49gama
UyPFPtuenX0Mwlyfe5q592Ls7VNYzdlGaL9swytDanLkpoZ2va3QZbTQBo571/lZK7qR46wsCZMe
hwWNqw8bCmced+BmXQJ9WNSXfGeLQ7gySOblH9jBLby4UZlx/VCL39Y0Alf3WGfDxuCsPf/yYW9i
l8vnLANA3UlhMfI9mNr2EdwjAOaWJfxVdtHWCbgyTpERIh3b6edyQT+sGRqY7zA1nqeu91PPAuX/
PVHYM30u+djjjgwXuLCe/l1W4a4n4J+XW6aQa+NkhElWCpbbvEX20ZfnbKKvfM4Pl7vMfavE+0Bw
nompQu3GmDeE9DzQDIrSHyR0yThUeW4P0Mo+MMFUuvGhrIkdfq6G6eB4xXOk2M/bj75+OeGZ4HBZ
jl6xtEgQeOH1iTMU5MRbILdzGj3n80i/N0XR3oGB3B1q3m9hLlYWlQkXtyxQzfgsonMzV4+k6r+W
mf5gj1vQ3JUpNxEwMh9zhlMdWurBLmyKZ6vtvs1VhZvfjb239vsvL36z99gwNowHMMdBR10BRZBH
RzKIIfGF3nKhWvkG88KSNX0ZNTlEQ8duugss/kf2YaJodLQhBLmxrlY+wzS9I7ZlL9qjYAC1vnNs
s9FOymaBL3ubb+3ttc8wsqCILrqySZGd4R8cZxcZf6eKIaG/F2qLinw9h/CoscF53ynpwFrmzBxv
b2l7Zwf3mf7UgN3ZyM+3t8naSBk5kGrGrpQE74AAzB7CFXcsb57YHG4c52ufYKRBIZygORxLVWpX
nf3RhuPhgQ9QpR5boMQiT/cnq6X16+1vWUlUTI5+bYfT0LP5ooRafSShm5SBC1naDrb2k4ySSvp/
BBcb/aGVLzM5+xruH9YSWU0alSxLadjreJSW2tvFAkpFDvjDl6Z2nPcVy1Dz/ndjtqJqap9D+aNl
bgsyHnkEwuKL57ofb4/dX/TktZTEOA41VfMg2AidfVY5Z86W4bHXk/oZElBCp0L/tuECsyN5NKcu
APP7jI0w2Q1AR01ILdV9LrNwl1d9sQ/yztsolFbOh8DYZC0Lele74ZJm4bx3iT634xYkY2Xhm/Yz
WZ8tYOx64dnXr0E+nWfxdWbeRo9y7eHGrpKwcMgW0kFpkHV3RGblQRTdlywg7uH2dK1EH9N+psvd
EUozILuoIdgty/8CPe5m+qt/bwQ1ifAQ+ZH/jxq1SPCkhiYNLp0BYr2PLuaZbPgRaeoQDhCUL0Q5
PHPi5hq9bMJixwUsp3Ob9lND8/JH2czuVsa3smVNjrzKae4541Smdt59wTVSvRtaeQTh8ivlkF0I
3G6jgXB92YamEiOM9zg+D50bIqsorjSkqmWRb4TUNY6VbWyKEr2UyS0mN4VL2j34CRq3RjoJVfOj
zurujsvxpx6bz/DCqg5zNuxHqANKjtvGRUPc2on6T7fX4PXhDG3jeMItRqiYLNy0haWIX4pU0BZ4
hjlIet7/7P1gS8Dp+mIPTcHGCFhoB4igIYWPzhK3rEwpKz5bCkRnKHVsxPO1OTNOKgKxIxuG7ugM
k5YlJLM+OFWz0e6//mxqVun5UtV549ZOKlpcVBTZ/CRw3biR66w9/HIavknZCCknkZEePJhwOgxB
Wvf18T0TTM1SvGxKr24gV5sqX4tnGLEsz1aDVNlyodU4dO302AV18HL7ZddDJqxW//2MMJ/neaxh
dwaIb+xdlF2mx2WrHXa9GAB2+9+H88keJ+cC8g3KLJbyI3puMau9OIQgWDeoGADc2GbRxoysfYqx
Qe0Sl+/Y9F4KcCRU0lwgdJ2zQza23fXdQE3v0KbKcbNgNZeB4rA1607QvooluGNMbrX+r+9sarqH
CjZZc2VloAyA1hZKXEzJ8GxZaPRZPHbkFjx67TXGllvqiQ4QvOphaFgnnZoT5bI7KVNXQQ60+3F7
Xa0Ml3kFzuD9CAcWXFZFwoNGYA4uqjz4Glhcbm3Mt/M3sP83eaL/qTdQN1NqASTbVbpNFs3CZ8Gr
9lT3S58ljcyyp7qCigrEjG3+g3Wh8ymP8uChskfMH+6MkoUAOidm/Gsc4Q73qL15KhItSHvyhOOA
3i5Jg5PeBtVZIcWNimK+Dy1S7L22pacu8+V9RxndsQA9ubLWIW63/Cr87Ngl21tc0rhqRbnPKuQ5
xUweZiEhEKM8istbHew6D/xXFmXRnoWRdycLETw3Uc8TWnD2gS8zfRQV9AhmAqfdToF3HQeD55yA
C81BXM+84xBclNGrOdI7uXSQuOm0+rx0Ij9SAjlL15/nu0G67l0GAkoUF1NWPdZjFCaBG0WAoJRE
JzAw9X5l0OABSKYNHuDLpF6Y6zx7ovyZwX17Hkl4tJdm3LlDLp/qYNwVuTzkVpntpqksz8quyp1P
e+zpKMyiO3fxu3tG8mrcAY0ElqXU7l4E/ZigOsx2ekGloABiP9vYq9WOuRY+ubCp+FlYYEU7OQs/
tyTK9K6d4M1m902wx5QC3gj4fb/rC1rtJuHZsRfV7ZPIwafbWyOf6l0x1Ox9VEdKjYBSc0dMdhVK
wJ7hBUYmK0v9JRsOAfGrdx1/lBgREnegqrczFp1LYFDR089ih21ukJWAaBay1lgxr+ooTxcXRK1Z
5GPie+WYQJixS25v85VYYqrPuXDFhMNzxtPBq4/+MshE2NYPC3MFxcfpvpitrd2+9jFG1OpQ6kHW
xZWpJ/vlDrYVxfOoChf6N6F+vf0xKzHLLGQjT9I54kKmPbFgAVAG7TFayvGbbiv1QGxab8TGFc0+
ahaxYpJj043gbgXU7e6rph+OfOiK31G7cG/vhiDPOyOX854CYfLMbbv+U8GF+7VyIkr2tz92JX8x
K9uKsciH3ipcG+ahgvGhOrQ4pTeWxdpIXv7+JjkKAytSdel0qa4GsG7a36MEPJ547o4uxZYUz8qK
MKFKrPVK6hZBeF7C3xOxY9G+4JZi43BZG57LS998QaA0DyztwrR9Kc8yqE5h8b4WFkTT/n00gybw
OOqmAxpUPgdVtsQBMPdxD42yRjnWO6fACF50cYNSKhhHLx0A7vX4lYz8wGn26HL/cHsJrUyAWcuX
MxADrl9CwZpIkPGbMs6gjvTAxmYL8rJiQk8D59+xGgj4q1Gr4RpuVwNUZmpRvDSL06CgKmh3J+ac
PWWurveLzKbTNMz0hNfnn/IMsIaCu91j6ITBMaoj/cknCh3VaHA+5CMZd9Ekw6PXOfnnMFNeH7uj
ZZ/d8XK9phW7AyixgpsJVAtYDN4xhCepK7aKh5WwaZbh1M4duwVjLC3I7ykM4gkNBGhWxaX1Y5Tv
I5FQs+4mOH9zLSD96fii2i9syT8U0Df/bduL/8dhfrRx87W2VYzIjPuhAdMix9Svpi+qn55zpjca
UX87TlcyPLMfwmQ0Wa2txxRHyqPjisK5KKEVjwUhVhFXtVanwa7daVe0pXgV8Gj73iGFvm9cqz1W
hDn33SiHLy4Z/btFFO1Dj229D3nQpH4LhfrEIXo4dWHhJPUgvB++7otD2OXOrx5QvdQGj/aYVayH
qGIg5B4ipFCMySLnNE6WPoBiFh5LvqiT1wOI5XlF9xTaRfViN4K8AhhYHrJChCcd5d2e1cH0YmvN
7/JiobFsHYDsh2I+Lapmd57o54c6X/QpD3svGd2mPFcX8VOIBbldAvuKMD+FYTHtfTq0AHiPUsHa
ogDOu21CD0Ae3srqLgoK9rsII6AMBWxmYqe0X5wF1e/tHX+91UtN9CZsJxSVbYG7L+WmxcjjOth5
w7xzcGHR9Xk8so01tRJaTLShKJcl8+qOniGiPpy9MnN2YSD1joek3FDOXXuFsWyJ0pfuzKzSixNC
d8f0Q2lv9CFXdoSp2yiyzBt01s9pnleQJPSl82Wiqt1IU1YmwTRGDtSs3A4AzHTo61TN9jOpm3NT
zx9nWh5FE/5RttqYhpVz3DeOqr4Fo0Mg3iJJaOMCUIcKKrxN+NoU6nh7Ra29wTimhkKHy1JBK8ma
5aO9TC2O8WkPkAGP/Tp8Hxmf+uTfY8SZ2qakOZlSkVUxkfBa3udF/r6T1rSZtXkX0by9gN2Gz50n
Yo7bD6YewNy7PURrq8lYqMKyyMyKAfcrfdXu+KQTZyy6/e2H/42kVyKsKWi4uLwi7VBeuJ26qiDO
CQXcieQ+ehsl3RHfy5+WWZQJ6+rofi7gUy47Dj+oqnT9feeU9aHJeiiWZy9+DONQ4kmY7IXoWde9
m2R1ECV9Ycldp3rGYj8siz2Bukvih1l5buDPCugb7Z4LQDcf0K4G+SPbw3Z4emyK2T90PCgZKugF
MGxXTbsAemOfHMKDuFQ9bBTUXGZfIg4U/Gi5zhNxBnlfz81yF/mOeF2qLL+vLO7N8Eyq/wzWZO1I
yMd4WeRYIiCP/UM3+wuU6zwAN8B4X+6Yayt/J7qu3sOslBxFFVofNM+6LYjwCmWEmvKOEOYjBSOB
dUZf4NB29Y6Ldp+V6tiUR9vyv9Ds1QrKe09+HtFCQIWwEbtXcg6TU4pcGY19PmTn2e7/UN3v4HQC
hB37ePFN8ugWNGplQ5u0UjXWVbAQbLVsqfdD4wJhCpGQ4AvlW/aXa2+4BPQ3qfnItF2pBoxxz5ax
DnVshz9GOKoVdCN8r42UEfWs3EGhOdjWOcxs6L9Ajd9hpzI8O+yzVW4ZeK99hRH4PKsT7szxFX30
aUYLMSsUhNrvhbA3wtJK2DBporLwWz/KFZqvIYf4oPCf4Aki3/lwIy8nMuzstkbbvh3vKfPjAjnL
7YC0crqZuo/oZlkFkOHhuWEg0Kpgdu8a4qdOEZ2Ql+eIK8UXppePt9+2MgsmORR6F8sM4rFOs2nH
h/l5grZuu1Qp7Kk3Ojwri8mkharOcSfbWoAdcfx9hJTJpSJhtU6KpjjCg29jd6/MtkkO9RtfFmp0
LzS3Zk8vIJItoYa1J1+G7s12q+Fs2rUOcKcgYSdUiDJuVfTt9vCvPdvYys7sIuhGEr58ufcKS7ZX
Jtjv249eSe9MkcdmnFTIBEBgPmgNiSAROUNGEuSCeXh63xuMHUy6AjWURbEHQI+DfZ5VfdRd2yeg
HPkb9c/a+Bh5ix9a7sizmaX2UH0Ddemx7ord7V+/9mhjB/NqWYJZUesM2T5QFv+wbAsFtPZkI1+B
dU+EhjJ6mpaLqsdPR76lirEypyaXUwByOuixjs5e28mdDtwBIHSX1b9zkPo2hnztHZe49Ga526Wk
vgMK1pnJPvbtGs3/7567xX9biTemEmNVQUoJ5392Dr0UWReAHF85eXFasREG1n69sVnHIHd9X9vR
magHmQeJU//hgm2E5pWJNamaY0/nSQwEqhTF1B9E5li7IuqC9PaCvB4oPbNoaoCbjcoFeZgVPSDj
THhexFYG7QQdxAJs99tvuX68eGbxNNNeY7SjKs2B58JtZLRkryD0oaEETJZzP3X+fJ/ZrvsNEFJv
4wi4PimeWUXl1EbzCmLyaetWKNSWQzF+ypfx8+0vWnu6EYYq3bhTHY0aKvLRaVrEnZvJHXHcDdzD
2uONEGRBr86fRiBRgVDb1d0xqsTO6T7e/u3XV5Rnlk5T3UTTUgWAuUbymdULDPfKjdJ1pcnu+UYY
4oszoIFSMoz68iGvi0fA4B7d0jo6yt+HIvok+PBoOT38bXsL92hyi9F8fY97ZkXFynwgsNvTYDRz
99GauLjTknq7oXTJaaxUtXU/tVJKgJf7b6zCfYV2KgUUIQpc95hpa7wbJovdFU37ktV1+zhm3RzP
SpFTaLUMlSlkUIUfeImqEfs3Ys7aSJuVBQkFZ5AOU2jSqnve57uI4VqhyQ51a2dfuYf3Mfy4s9A1
GmKkyu7Awdzyr13Z0P+pN2oYpLrTRX94ciGb++LaUYxi8jyNP2X1QZRbLduVffAfARuL49qGNUAC
jjNK0godtmGBF1hftu8LE6Y0jcv6ydMjaG3e8n2yfzOYRVFLbcTutZ9vRAmwpivogHbhuZ6+UBTl
xPHjNnufl6Vn1hq2gwuGJgdaYcrUkyuiOwgubfzwtfk18hQBMh6jEq1yXRNaxkIU6lzLzkmiGqD1
cMjs74RZ0zkgulcbK3rlKDJrEA9azL3OSXjWbhWP9vdKvUTjH2v4Rcv/3Q58K9Nh1h10Iiyw84me
ZT6Vj8yC4rNF6wQSpFtQxZXQatYdoV8WURCBomQP7kvgholQWzTqvzds/+0ZeWaxYSPskLbHSrWt
btmhZloS7fYDqHrT/2oKsIdVAvodLna/8+ygOSJtc57BqNdnSONND8vQvy4iWO7G3re+yQhVNmx0
oZZka7lvO296hRwnHMllbZ/mKQKmoKX5+2h0nqlyQxwVlRpXP+fW15+sJUu9CvR+Bw2v983sZcbf
5I8uDXLRzeAYDTJXcVmMe9uGC4Nfb8nL/02Iro3+ZcbfvGHsJKW0bhUKss76DlG738qrpo9ogNEY
ElvyD1eqPQZ1+EC8EIUgmrj3Swg7AH+wo2+sD2F4yqgNX9imfsrCiHzPGshFj5BKe5iDbPjBg9C7
A+nYArkWaJhhcF3YszS/vIxXcDFgTQKwGAQblXJeiGxqVIVK/YEklTzWYTQ9+wPak9B00HfB5NeH
HiiWBE5nw4kRhVLGCX7mvQO4AMs4pPcrQGYWBZSJmkgBBNKARxPiLtC7C/kTKKDnIpqffSjiPbUD
tOKU21Q/+NQpQPoUfPRAFHWSjsj/4+y6miPF1egvogqJJF6hk2lnz9jjeaEm3CEJkESQ4Nff0/s0
y5qmyo/rmoVG8QsnhOaTM7g4KkNOdct82Z61/W5sAnnobifNn+vLY21b0n9P3lhNMq0t+DU4YpDl
BQWXJQ7EKL987vGL01KHTRGOmfYTjcn0jfkVWtYnf/kingpYpaoxzyDYyGR/SGef7nxVbMkM/YN4
+WBVL3M7P53hyWCz9jyG9S4IOUpKBHXYl0rbuy5gQDjJG2hCJSHBcVHx8VQOz900QY4MhklqPE6T
fSgEO+We3E8QW8ms6ljN+sHgopMGGgP5hhTAygz+R/LHE+goTzpIrAZNismfbyzJPxcCLNNDCcsE
Y43OBFXBLuoJ3COGr57cKjmuXDr/0ehP3bIUeR4kCJWKu8HNmiiFd0uSqhpmANcX4No7Fsdfng6j
36Sw2q2qk56fOElq5+f1R6/cykusVBEOXlleHi27IU71T3uE8AjvIo98b8LPdYrcJahED14/UmP7
CSmb+6Dnr2okR82D4/VvWFs8i+0f0MDT8AtGKti2F0eELALG9+1zz17s/VE1bos4bzoTVC5y+4fg
Gyt+beAXO5+DlKsISFEgU9s7XtSnwW8jO3y2u3InnWwj/19ZOUtxlsCA46wbZMnQu4gYeRvLP2oL
WUv+oep9cLwslVlw6E6Qa1HgBkCTKxa2r07aIprERpKLCmQ59uHODWYzxtBvoUB/8f7Ex0p8B10q
h5H6zWxmepQQwblRfUkfQ49Cem9wLmQQv4f7gU6tDFUEdHy9A1r2MPaEEHQlorBxC+jV67A8airY
e2orQEGr5k+hzbQHlVQdbFXN0AWz9AHXJ3vwfQnkqQ9DF/AyFBffQi+t48ClAGBOaU7NbTOWnYpA
thN7OGN6L1Xm+lBZ5SaaBpvfdl5ZnNHxLE+O1wR7CVWlP1UWlD9GkC+hT6zgQOlPJe7tih4ro8xL
AJl7HTtpWn4JZTYUTxPJwJoNWnhaRIOX1efRqi7WgLl3dODn/KK7qbspIcGUcH8MDlaam11a1c0N
H3hzEIVXnGxFSTyM/XAiJesjp6jUvmpLUUNEuRuOfT24x7a3AKF2GgbWQp3CKCHWOu1u+7ZGQwdN
YHfXOlZ7zgDg+DJBnTQe+pHpxIZ5xwmgzODNCkO2T3U/PVfg0+3DZmT3QeP3Ly1Uyw9uFrA9HPuA
FBUovjTRaIQLQBrxv1Sq9O7csQhiG7/7VLHR+ZrSWYs4mDoAZy3CzU9em7mLqrnt99CJuIN2Cnpa
uqsfIL3ZHDrXth/QwgySekTrU+B0YlHX0eaczsrsMdvWrXEZdfaZHMr7IA2qO1MU7f8GeA4Xp1bN
VQ8cUzPJPbRr2xM38KKlhtNHySTk8DhEFccIrgrZngSTk4FgXKuY2WkXW0jn36RWFn7npQ0GdzS7
vbMoSBt73qIgHUHNYYzRVrUOzWTlB9l4/6QAYmcGbc4Om/SRwCNqT3xPvPCGer88MUFWKE0hhT+i
Z1THqPMXX1U+pXBs0cx5EmGHfBQVBmuI+Dzrlzmcur1uJ9j41Wo3YJXuRPBiubhrndByf41ykM+8
h46XzSFMV6bFlyp1pyPAzI134+djk7QsN3E2z33cZXV3AgT2baY+kNHwzsoeUsvWdWzNvt3HUqWO
dwvdLffQoa5vx26VDZ+rLLv/kH7+iqld1NCmwgY7tnTQdWpnduQO/erZnzQKdZcCQp07D2nW9eRM
hUY+hNQgA/IbiObP2Sq6S92gSXI6uIXlJSJDkyl3R5UUDfeiMgj0iaV5ulFXW7nB/ikC/TVStZl8
mc0aLTI+ZD8r4LDqCHhsupHurz1+cdcUNmHSFKQ9S7eiaIiWzU0FIend9StypTS3lN+xPDZNcJTw
kpoc/baIM4RAlIDTudV0XbnEluo7OagUnlfBsbVqHikKfTK8K7fS7rVnX67nv0Z+FpJryi4muXYw
PE6VSP9nrNTejWHubcT4K8UWsngFzYDFEaWC0uNEyK407FsnYMPUQWOpItaD0tmR+93nwoqlnlkI
JUm3d0eWFN43H70KNZWRC93PUXZR0HT761O+tqAuo/nXqNWQTcvnSV4YvOGctENa7fvW9D+uP31l
wJaaRU6TofhkI9un3qzR4s3BO8xhZNWQUO9dbI5IAIIZBWGtNmBra0t48T1O0AaBB+napJfDbUOM
iULS/dKsu4EU8MaYrb3jMpZ/jdkAzd3U6lBhyLkWrx7VEyQMW+vGC0pv7+S5tRHyranOLDmVuGdR
qu684uwFLD3CZKHfK/AwYsiSFxhJrouvYRmE5zZt5mPdptl+VEo/X5+7lZWxJFI2RBt4WwxpQlsk
4hojmYboN11/eIih+iDeXJInaQajCGWg3khTBnCUmiHEZavfdpjGI8MrEW2WoAOVRfq/6y+8zP9H
L1wcnG3eDKlxHJY4AchpxNcnUISyyM6J3FgVH78B7KB/rwpQTENbszJMNHV3ED5JkK3uETFuoG4+
XnTOUu8oUHIKtcCIGbv71lv+ISia26HLXhy2pTL+8aQ4S2alX3ptBg/vNBl7MxxHpzpKWtz4ooZ2
stvsiBWoQ14aIMq3qtdrY3b52L92EuyMeOloJ02ygN6R0oDnke9LZW8coR8vYWdp0YEaR1GADwY8
btDvu9l699UWNGPtly/OALdS8wiD+jBh7G1Sc+yzcS/48TOL1Vkq9BjbkgXaoijCFvygJ//dkdmB
jcUWe2PFPsMJF3k2ox3xIPkFbogDaVk0ysqHTkh356Zk3A9laz+kHmv2qGgOiTUKtWu62kJIYKsT
dOhnYAuMvfvcty7S8hbKWoENm5gklPmuaYQXZfkEN4p6+uQLFju/7i71eOEEyShxg4phSmPXq790
9lZtbmXbLDV9NAyy4AEAAFzr5lU0EB8sL03v2zY9QF7taWqDOp6a6QWUot/Xx2zlYnCWgj4D9SSB
kt5l/kh6KPpuL1rnkEv/V4keWYS+zOuQ9ue2KL6Y1go/NZJ0Gf7IjKOJJTs76U2bJ+MABGuGAnba
T1tS2h+XUugy5kGNwKrC2raT0Mne0xEchjztfyNV3Tft/FaYLRTdx7sXzbx/nzsdYHNd46juLEP3
URnlRtwRCe/HLTWylaYvXWZMdlW18PKc/MSvRkSK6DeYKPctCCKAy+r7kZqhQp7C4k5zcOe2QPsr
CwMwhn9/2OxXhTfJiiaYlAfpaPLVmAIgpt6pvwL7EkS9ZYf/Cyqj3zqfJBKtyU9lJnSZYCkYHxYV
deS5A5w5D94NQMnXV7uL3/7fq5suUypq8Ty1RleeQdPNwAMqvzCz1Y76OECl/4zjXxeQ7cENkBUQ
cVCzujVTudfV2RdD0tl8b08vTvv1+jesLOxlZjV5lZVJr6BJ1tXFoRzGL2DkzFEWqD+irB9qYPCu
v+jjMIEuMyxAsWcDbWjc4U0WV/XbwPtIhGUsh891CMHr/PcScxkLByhA9eg4jwYHW8FvBp3CPnOe
u0+BaugybcCDLeXMEIgvrbK/JzU0rCozubtGFL+uD9PKAbD0j8qzqZAFKgIJ63hUdHJvZ15Mmq00
fe3xl6X817JCDpD2IpQCzHsR++A+iTGIVGifPvfrF7s88JEwGe75ic0G8GFtdAiz6RUOIFtN1JVt
sYz95ajB9C8qL+Fl8CTS5gZ66ybWDd2Dd9BGKNneGrrlFbW2ZBcRAKrArAkaY4Os07k7mwJpyamc
42bs9hn7XMOfLqVPZ8ujdc18FEvD6uso0tsqzDZC849nmywjf2G1LGXKac9+roq4dc2Z2g0IQZX3
OcwoWQb/ddZartDAYU/WcOM5+til5PCZtQSG9L+XajrnsnMnnNuq86JLqR/wHXfeCFQ+PvbIUpRz
hDpXawsb8jUQOtk1PP2WO9WzU4EQ06KdHVWsvrn+GR9fEmQZ6tvctAUucsjB8vrGTcdDFfQv1x+9
Nr2LzTxWdSVV1dlne6Qx4si+8NE/Ol5/+NoILbZyC/0aXgUwU9AtWO3ZdzbKY85emJ9FvSIbiuBr
L1mE+5Bgp1T3npOw3H0c0JSGpg0Hg8kH8QgXXcbJljDnx3uZLIU5leaMzBfySRmMqPCji1d7zI5n
4aN4VZoN5aK1tyxC+mGWtiIzNpwLOywSRhrFe3Rhorr8HAmdLGN6N0f649HBSSxvDNAsp2rndajB
5GXZHcMpLz91kpP/BPJhM3TMA3mtD9l3UG6/tpZ1FxRk4yJd2RVLZc7AVkqIwZPQdkaLRwAx530q
tUZL/9/HRqOA5BG9BaCGcZpz5o5gHluZ2nj6P2Hyf2M+stRdgnqvGk1gWhj2wCTCC4qDyzhDw6Y2
N3Ad6S5Om5N8rByYE6Oll8bMy0IkQjUU06AXWEal003HUpj99W26suKWUk01h4wuc7v2XFdTVkdq
YOpOs7pPSDFAagygzY1gd+1Fi/OgIjktMnsiiZ/Z9Q5Y3PFXG5B+H1I3v/NLt9k4dz6+4WHN8u/5
I209A+HV4IMce1eTPgJ1NaZwkAmsc9jw+xY5yvWhW1uDi+vdnXFhjmVtX0TfrYqeNOefnJTFMRD2
PNNYDAgcbHunFVzWggHWey9F8bnaAVnKNCEE4o5rw+PVMRX0M5WdtXsREgcdo8xsHAErM7EEebOm
yUZ3RAtZeL+7BjaWANtLuGj0DhDC9kVKb3d9IlaqPmQJ+XZLlJGcYerPgBsXRysr+DFDk/1/rGD7
rIDeCtq/Ptw6hXhyHDd/TFHUOtaUmVPa2OWpmumw8VNW1sTSAGMeSKFznqqzCMpz2qdnvH5jUawM
59L9AoIFGrrvl5DD9r5lhr4PdgCFpVZ+Gwq2c4aag6C1xWRfCQ2Wyuzc8Xzg87iTVO6UAInbxlaf
3mXWlt/72sdc3vtXHmFyoA79oiYJlDzsqCsl2u+i/9V5eX/kI3tspmNVfLm+PFZOnqVamEtb042a
06RDzdet90X6OygN3GW2HBTXBmtxtBUDvOz6S3EH7PyncFSv+QjxjXbw4usfsPb8xZHG8nCGM0M7
JeDSHlVT47Z4haf954L8pZQTMV6ndJXCf1XQGzBegWgZYWMJbsx4uP771zbF4jgrsrQsVaHmxGfz
vVtWp6bashJcmduldJPsyTBALwBos8o7VxpKMbm4Efk3mAhc/+1rL7gs4L8Was56AHW8vjsbV51a
8NojCPTeZDp/H2ooxFx/yUoYu9RkykMKOFAGtZM08GJO3ogF0SSrj9L858w+x+IiSxMEr5pruNNj
lZal/TrR4QWp+0ZU83GhGMiRfw8SBHLqHDm0nTAh3orWegZyzINraHuPXRDngpyhscIje+ZbcL0V
CgxZiimlfBpCuEvRxJrkDVgtSVoAfj5IMNtfCovHbWU/TJwebDmihlDs5uz39blaWcxLjWRdWxJx
mYNh7OkjerzPTursrj96BV9PlsJKAIpUgsFC7uymojgyOvZJC1Glct9LU99yqcs6musQ2iJux7iK
uVOqF2Lm6YYYFcCSam5DJCYuIQfHc+csnljrNoDByl8aPlo10tLcm6LSI+qxlqKHR1M1ZuVRDHMV
Nz2fNvq7KwfWUr2p6DVkGAA1T0jbPJsU1OGJD9HAy8+RcshSj7mxvbAxGteHDeXscz/X6g0Qj/Y2
t6z88fpkrGz8pQIR9XOr7gLMc46xYeqeahkb92kuN/bMP/jGDzKBpRbUaHCaACFvEt2KdGeJwjnA
tKJ/RPW+OKmGtDvoPA6v3LKCEm57ogR6MVQHL6X5yZReuBsgLfNMoAq5s20IPY0On5EwQjA8b2Gh
5guPfPvcUFyOrb/OQBp6AIxVpjvD2vQeS+rZDlGOmMJkpu3nroglCRRUCVP7PpTQ56w7NV6Qx2CW
bd2fK1t2yf1kFmpwDABAmMvQO9S07mEbebo+NGuPvvz9r6EJQ9PUtLOAMsmN/E5HX9wHgfS3CElr
i3ARWZQFuhrVZGp4tqVJxdujQ8jZ1wbKUuPT9S9YuXuWEjnUlDWDmxE0i+a7Ojg4tD42/TOFhpSb
6437beU8WDIj4eg5V0Gm+rPJXIDfUrd7pHZJ9/XojRuvWJmIJSUSZrySCfgUnSlNh1NXGxqNndyS
Olv7gMUOcHLbZ4Hlj1C1PbZBFjtDtneKz4EFyJLKaKAIMTvUq84jmzIeVVPa7YqhovfFWIuNytLK
NC9pjKpyXA6Dux5xaVAdrKmdXuH5LIZIsrDcpxWv8kgGw/g5gVCy5Iy3IuOtXdVo1fbDFx7Q720Z
yriaw+8p6R7hAPDr+vJ1LkHkB8fokh0AyV4nn3wLKg+aPQvuS3A0BY89J9WR76VmN3RptnNKeZ+h
8hX5gXesyHTEBSVh6+HtqGXs41Tk8wE3aBcXKjgIm0aD6pwIlLQxrmkzHLiqrFOI9nA8ztmwA+tY
7vOBoqp8oWlA+8aB7Ftrwxwr/FzLmCxpoV7QAhg+QaTM9cp48ijZwef2zp6C/6HHQ+O6YV+vD+Fa
LOUuTpkWxZfQmbvxrMxsIlKj2W+182vRyuds8GEH7M7vQodPde0k2UzvUoQcUZWTH9ffv7a5FulN
KkLe+NCuS5Qodz2zLjDxvTZbjcO1k2FRpmkovDVo4fTnNOPPTqG+Fz2439d/+tqzF5mN54euQwlO
HcXcozOJO6LlVoyzcvYvqaLaV3ZgNbw/c2R9TfcyhGh4TqAW+luiFCth+5IqCj/V0PaArj93hgf7
uZxfa9t5AInvkJPgpoDSdNbWj7XVbBRt175ocYp6uWRF65Zg/MF0YDeSOfjCSEgBBLLeid31++uT
srKelkzP0R+GmVhWdx74TtMyLmvQnqEuff3pK1PuXN76140PyplVDOB6niWD21QfzVud27UHX/7+
14Ml1XVPAvg6UOm8i3x6lUIcr//mlcPfWWxwMTVp5o0gwYR9efCodz+I8IFAljyq7bDcpYPeCIfW
ZnixlUGSKYKJCqwodbkgm52f/S6851luEc7XXrDYzFZnMTGIfDhDxhFlI6RA6WNGwNVUL9eHaoWP
SP65Z/6aBmgqZsa5YIys03iY4vRo7/O43jsnI3b6Dmobuzm+1bfivr/np+aJvlUP2YFvLK4VmAtZ
siHHLO9bJ7y8fYhaHmVVVOm9Zfbt4eJ+LqLg9/XPXNkjSzKjNTHfYz7e44b3csA0Abuzu/7olXW8
5DL2WeDPbmddgj2+a11rX/bVJx99WRV/zQ2c0R05lvjVs2W/puXFGk9tnE0fDQisN5YKp5x1GRW1
MYkdet/CYnoaPedtzNRWCPzRwr08f7FwZeY5ld2a/Ow3CiL6Zex0Jpoh8xposr8+8B8d55dXLC4j
1g4O9GyC4SxyvSsQO9yFjvvHrdgraDd3rVKwlSa53EGw+TNi4njlkrvXOb6Vp5QXgMF39/BAeJp4
+4m5vjx6UXgzpkqbrOr12fd1FHpPQx588smLa2jywPvyobV+1uCXQzwH9VRfb5npfrT6Lz97sURz
qyRGdEinPPD0Nd9N9Vb9f2WFLqF9vZ1TlAJofi59+QT878lT2S3MD56ur561x18+6K+9ZdtulUsQ
ps9eM32HPttukOjXBO0mUekycctA/TIyi0uot3LqN1Y4nnHuPDtjnfgA4UeQgbstWL43kPo9mD7c
moe1z1ncRPbU064r3RwrU7zNWXZuLXqScKW8Plpr07zYztSyO8h4qBzytWQ41IOCpKaQWwyZlcNi
Cd6zCIE8ee1hLup3cLtiB5oH9Rzu8ur1+s9fGZ0laq8Q8BlVAOqdW/WL5HA7tO88o/fXH+58WNrC
VC+xennV9h7AN2liu1atT2MXpqfKG9Q9DkBf3RvmyD8c3Sz7Rs/gxEXoDHtJaqRSyHtt68mBV/Q3
r7Xr4KbPXPGC1l7xbYKxzHcNKvKZoT/6FRYX/rdSZvWu6WeoVSBqaqaIzE1xhD4cvYUEunlsytZ/
NDIUSW47/qtwIMLVVU726Nhle+jS3IvHsYMuBenYO8vQaR0gpMBjAQ3cZ2PbCMTqATTIEtl5Ebkg
b9+bvC8hs1WWp0LV7Q7GMNbBBZv+DOpK+c496u9Jlqu97xggFMupG2/dPOMnGDOm56pOp5MmIy2j
Wsv8tjT6Qqfuy2QIA3GEGgqFVqRr/anGGvVcLYT9q5wofJgZt7II1NX+aAKvO04+KLdqtrs91zL4
aeYwfeCCQTnXG1gByWaWnkfUYF/aWgPK0OqcRkFRg/CCMkn9FDBLHtIqzb7yfqh1lGWeepihOL73
ben9qUNIpEF82H0yJsTn+w34TQGfUF2H5PuBeFWbTGOLOogs0Mb3h+6FjEOq9zkgH9/dCcxX2Wl/
uuUDYc2tnUr1yERx77lwLXY1YnFm/PaWcvhODRXIF2p0y13dS+cQ+FZ9h781Ox1WbuwDzQjRLrgj
lFnGYylpHyONB0GkIAC9z/Dgif1ABbFR3byvBtK9Or7tfYV5jneawWHdNSMQOgVUvqD0n9rFUcOS
JobDtY6VRzCTOXhubur4NxMI1YCRwIolz/0U/YRyhqiVSL+4ekpPQsgZ4n2FdVKdmYAY9Itj54/O
jpUCLrejID89WCbf1RlzYxVa4QtkicIDui7mAc5+9KcGQ/lXOBf6NWixPKzMLn5ZQWbHk/H6KQaN
jMViphOoQmEMFlYfh9Rr5r0s3PB2dPEvIPFG8xn1IR2+1FMT6Zl9D0RWxKjhN3tVeSRWvnf2uHym
mQsyduu0cKMDlRhf6xwcePTug7okP3p0EvZ5zcevOpDsbrQzDCpv1MkM0HsrJSn3sh6DfVDINqJe
q095MCjAnIa6ixjcdo68mvkdoAIOdO7BXgcxXHwpQ/zmgpeNhigQZICURcntZCCFVlhDD5slt3po
ICdw6/jCeXBYCrlv0+uo9kNrPIzoTO3c2gp+Dz7x0eHsUMmpczTCpDvphIppfs1GTBOswrtHD5iV
ExmL9FwGfI4tNw3uZ3hCPbtz2x07eMudlF+B1DUWOTJm3YW7lITDyYOYxGGaHTtuFEZQ2ILvZgHe
ng9rDiwD2z9UoraLKPRdW8SiK3jMWKv2c40SQlKw2XWOAm2nXVjRCsgp/K95B6cdi2FRF1WTxg2g
FQcbkm/HwPRIgPzJhcKzM/4ALb+tYHk08+9dVtZnv2ra55zV3VHabf7mT6H4iW3dxqHKJMxaO+JC
VQDeSgdRCdCi0BIAPG+qWBrblts+cDgCkl1IDEzVWg2T4lJgbOJuKGywdkgDckYtq+ZpLGDRsfc9
KHVFIfVB7/R988q9sb4b0ULzIgXp62fWdf6xLBvrZaYu9aIJQFMvLn0CbJXnud07z1X63TLcJKnI
ZpTyHDk/wHWRoZMObaXHCwc5g5Mc2mJR4PLyBsw6dvLmodCREZNChw7wpQJ4ptG71xrnU1vMc3Di
QV0MDwISUFGTdhXZd1ZT/Mh5n8VyZo4B49waCTCDo2h3CioCzcEQQkU8yGB6mprRzqPGBPzSFS+a
P9evsLX7cREiOoMLvyTZmmSEnmKagZ8EOPi78bnYiEE/ysgvN+QiTKyZSIsu5PI8D+o2VF1chcN3
K61fCCIv7NstWZaVOGUJB7cCPlxI8yYxYwFbr+CQQTdvo/i1EtAtbTcly21ZstkkpV+wgyyd29Hq
ikj5PqQVw+7Gmr0HN9UbUM+Pp8RfIm5Jb+jQGiDPZfWSplCTtx64t1Vr/Tjg8pcg27ydnDIXoj3b
lWz/MIR3Se9S+eJC/C+qoZC/kd+vfcQiyM7KYbJJzdsznM5wE9fvQ/V9qMcvn1m1/pJd5zNSZ7B+
gfIl9fZSd/pAlAoi+KZs1Ts/hC8G0JFbhNV9MI6irwBfLMyYJjlVdQy9EvEKGzq42OD8udVdc576
MkY/Xt423MlOYh7hdV3p7KGCEOR9MxRbOeLatP03CkfHAhYV51xaDzLAbUdmICRZ/9XyrI0+MP2n
TfjfxMUPF3m1pTpZjS0BlQYX4Ms06ABufjJVIMNVGW6GUY+RDSTKPueDmuKG0vBdmpS+OFUQepHt
jcOP3m99+An5U3OvGuRwGevqZzdH1rUj1eT8qEPG4PHgpLOOlFAukJhT0MYMBocAGkPYoUkpElbH
ZV+5Pw1g+oVQ0shst3sTQLn3O0a5cKMhhB9FBBVdG8GEF3b7ugRKNqqdtHkcLGKePGjtQvUZcqgR
5STblZ0x30DoYPbeUjV7c4ye9mL0073tGCuCco71g88e+05mAtkWKF6pV+ZAWD4mEH97Ea3X7yZT
zjvF0RGBPE1wgsO5ezeOvDlXTSYeBo4+rgUxOi+m8Oc1u3LovXA/51pGjYLyy4619oVZNSjrLbdn
C1TGxuqPndfyuHCzqt3BtQctCZE16ROMElIMud9/hYMe+WJJpiObCqQQrHzsAzhhUxve4xx+Mb+d
GkxoCKAU+hBYRLwY154eRHmhetIGkRNsCPWMWxA+OhC164c+gUhWeNN4HLWMolARQyIW2b0YD4Vk
poq6OaC7eSjrR4WeDDxpyiBKLSjLQsEmj1jlWXe9p+RO2bp9r8Y5P8xToR4mp84PQ0CaQ9VZPyqZ
t4fcd1KI548AX4IwJ5soD2gXh+LiNR+GWRn5pnEerRl7eYCm0LeKKFbGDSmCRwKIe7GTyrCHQVGg
akRuZfcTirlB3BKBgUMQByhUL+/h5qEAXjbNbZfLpoxsFwd0PHYtz+OMgUI3WzW98dIM51s1wczk
d1t0XtLBYDyPiSMB3C+DwY1l2KTfJliURgAGu7HLXIidTzYHaCEkyFLCzIaFixvi/Xo6oVXWf6Fd
qE9VToM9Ld0OMr8tFFBgf3no66o750XLX+zJLw9K28VFR82NrbDtTrkjeZxDr+wh0CaLfbiAJUjr
hsh2pECvTQR3ECGlR4gSwASksNwH47O0OUz41+eeZnNMQYe508JBHNMY9+RrG3bqYVV+G0d4ISJ4
EvveNHmEDq7z1GB+a03pg9RYplE/dY2OuC184L6L7jY3EI1Q4Fn/qsXo3tX2YO8zeITdVZ0Cddnz
ytOk2jKBegCZIqZMf0+73LoPp1E3hyCti58lzC2PFWLPVyvQf9xWV/BLCpHXqDGAbKYmhyY14q7o
B/M6sZA/tAQpSJzpuX2xALGo9vB/RYKiFW9OHiyH7ws+9XDRdVrm7TsGyn/LSH/gE6TK7UniJOY8
/TqU6XgsHSgaRjCsIjhIQiJ+w4saapQidKuTDzKlsxuQqX2Bhq8NuRjKlYStZtl+QeQ5K7h2wgMz
gtXbeMvtefqWhVCzjkLXhU0nC4t7q/bw39y3BZhBFOohACjrqYgQazc4GjNOxxgAVfLz+t22ctQv
AcsM4iojFJR1Yl1+ZjoimQO3VQPo1W4EGGtvWBQcixnrEdLmYyLhmYEkEyZhtB6TMTRfGfRRNoKm
jwMyf8m/mENcJ0oi8OO1fvb6Gf34/vn6EH3YusDlvORc5HwMvX7IQNd6UrfFqYv8+NBFN2jwvPsi
kjvnaU4gX3hs9i95cvLAPXwzG+Xztc9aBMyN9G3VQgHw7Peg/9pfa3crgl0JmZZ8jKlUXT3njUmm
3n7J+/RpzJ07Xvt/rg/ax0Gsv+RjYF/TS1FGQB+OH/2Bxykhz+VFj4Q7Ua30ewiVreuvWhujy9//
qrDiCgoRwmKMekiJ7aCtkO3gK80O15/+cUbhs0V5dUpBaIWiLtwlc54Q4uzs0Hnq6XSc25+y3uqt
rg0X/fc3cKMLAvSuPgfEvREutMVRZ3tTFJzsUj9XTvOYQePsc9Hy0he7QrKHqx0qfAyX5jvYafQt
Uy3fyQ5X6/VRW/ueRWzXaD+H5jPUaXF2PbPQvuut8K2h/RF2DYnjyBc/22rCrp0viy2Sj7IWRcan
JEQGNgUI0EQG+8pfhUpP1z9m7Q2Xv/+1wEgHBwhXpybpFAQUsvqU/5+zK+uNk+fCvwgJMBi4BWZj
ksnStEl7g9omZTGbAYPh13/PvN9N6g6DNHovXimqYPByfHzOs8hi38GexCjWPJgWVplz3qWfX6EX
HhlGOz82rAwSWGSbI2R6bVR8Gr/Kv13/jv9aGhcybhWxnxulRniZwenujbzx0/zCojGHhqAv3uTP
7iHyviNB1leQUZfbZvDV+vuTWo/kZgv4wbEDNTj1vbauNB+0L3c7saSKDJbwzZjDsskv8kFDI1bL
2hWc7EJEcJTdBOFA6JXM3EEGUUUZJXub5b+vj+FC2PwH1Q/lRAv6yTTK0jfinbfpK/KvlUi29HBl
16AgTUYOf47IrKaXbKo+QJtnfsLj204TFdXfDkPcmgNzos5y+p3hErof4TW3AulfWMOqC/MI8S4I
cPTZkYHpt3PbnD2mtoaiVD03ZymG7AOORGuFnoXVpUL7KyRGAh1ByGWUMajBv6e6wzVpAmwkDUgG
SzqNQ8z2xiNGxfgnVKZuPaJxlEHd00elOv1uOrPz8/qaWogvKsy/9soejkeWjFLrfTLms8TZufLo
e/WaUvHChlBR/SxzR6+pJG49LvtTWuSnJddwrksToWxzd5KoVeoc7VOeBxachVEPfxLejOYNe6GU
hc4Q+6NbfNw2VsrW7mFbjpuXLiMxW2id8ECgXeIB0sGQ819/xdJgKdWPcdKpQPI+RVSnyPCzLESz
aQ3mtNDDoyrEfnJLAuYxKLCDZYlNPE920A0tFNFTaZ2A0u7CjgM+Gcu8+lEZDIZJLm4pxLc7LT1V
DjpeZTXYBe5PSfvaw9X1EMd1dezyLn8T4OK/a4V7i5AKEl8V4E1hkqs7nVEcZ0/P9kMtN1rh9SvD
vBAuVBcfiIOm6WBq1dEDMzJBJ6MuNb9N00DWxqFuipXXLGQitrI+hxSKatWkCyDJjS21qx1Kq4EU
yQkG5HA8hIWwDYbLTStHxXzbFevhcIxTvLPfODlOVb3y4IWDQaV8NkMLgVnnXKQd8kNV86/S9PaD
m77f9ruVcwdK8VTmMkOvOLNeDct9MfXuz/VHX0ReYQ2pGHXIw3VuOcFV3jz3rRIuc2hAYf1W8LTY
o7aT7ZsYoCwYBFZHCHnHm4bJNbs3ilTjQr6jck10UrpDK/Hgcjx3M9LMBOFDPObGpIP6P68kOksr
7Pz3T7lba9RDm9llc4RvalBJyPeaw6GsNEif9PvKLaNszb59aRkoqS46GzFcIHARnQcb0Otnbs3b
Iv1yfaaWHn4exE+f4QoyQ9LZxX5kDHrwnGa+sNrnCbpT11+wMBsqlUBzYiQGo4Z2H/9FQRyvHJT5
0iJMzBvzJ9U4aR6GlkEq2oowuV7YWU17wgLTt1XhDCsfsRC1VE7B0OmDXgwxiaoe0ATn5NKDOVub
VHP91fvG0jvOM/RpJuIEgbfUob4xpKLufcnYGDpVwZ7/a2PWAyyBh0EzV9K2hXlX8fDwA0ex2YVC
cNvUkRBi4w30Xhu72y5PKgi+AEycMt2E7mFr8iAuIKIzJ66xwVxNu6mu1yQQl1aXkhgwdLebpCdm
JPjsoSkfv0yu9oiyYXYHktKNs6+kBrSkJi1kR6IxAd+vORt4a9a73js7MfJXJ2+317fK0pwoAZkW
YhrEPIAW0IgPUwcrgeU/x6FbSTgXHq9C4CetgYIjFD6ODcl8F518IOwz47bDREW/VylnotWRa8J9
PGJ1uteSOLxpWFSfJA7oSm3rGH497b8D6TEFsIX7HnejceML1Bg4pBy9cij3kMHz9ea57wA1WmPz
Lo36+e+ftjX6ijUUU4lEkxKsR3bPK2tbaOy2pan6s07pkObTXNdAqZZib06N/gw7g/rOYNDIIgBf
bd06W60eLuw2Ffmei1Rn0rTh6OWN751p3pk5gFz4uu9OPK81wi8NGBJNFQU7p31pDFUFMRoGTBLN
OnhelSfX5SuV6UtXl/PzlYM7rcq4TUAGhUBTDYOCEsXj2AxRizvKXn8HRwzYnJHjVsZWYuF/wpdq
QnJ+o3KAQ0XYaGuXDMfhTcDv7rv3avd4sU/vyOTHfnPSX+SPL82Tm/jzl+t7xrw0Ved3Kmt67Pg8
w+ygPcraBtcpaQCkaka3+mWOc/xh13a5tWkq3vJcK5utbHv7y8QY2zYTgGdDU3Coi3QTYpCWcf6H
y2p66J0i+yhqApSZYUgRsLEdd4zbae6bLWtfIbLjmtvCPZvXJ6U7tv48Fdk7jMDLtYLZwlepUMii
Pq+MpDSOvKnG+xqC5EFboG7m1cQ+MW1eS+mX3qPMWCbdvo+71jj2gFQN2S8IGCXILabuhlIVZkcF
rPRG7qHbjed7buwbaDaJao2eu7B9VIzKFDu0ooZuHNMqHbY5Heimy2O+83D5315fXJcylfOvt5SQ
VhTVJC1hHQXSxZ0h4g24T1PQpeKeG8AEttkKq3vpW8jfL2rKQUPf1x2PjdYV3zTXNYOhnw1oH3hi
XkmEzj/60uZU4rMx4tQykUEehz6LhtG6Myryen2clh6tjBPT0AWEpxw/wj/zDjbaaA6uHbcLC1SF
f9dAdFlVZRpHR//jeb8S9jsThk/Y+/VfvvR4Ja1yKzc1TBFbR1QeHkw+PspKe9crgPzQoHy77R1K
VhW7MEPRdDiiN4gUANtALnKGXNcTCOYr9+elr1DyqW7ubDubpXVE7xrIzzkYxh9uUiLGrRmeXKyt
n7fC+ZD5dLqnfTKAOOBYR0MT1sFoebZN3Tb50RqG927zJH1oLMu6A2CvDyRr3Q2AHVDL0YGIO8IB
h2JZJDLz4zG1tjrE81fsDRZWnirMSXlrVeUMQwXNuCPwUILG8MqYLm1JZdYa2cDNBb4oR06PFnxd
uMZ8cpvnr6OKb05Ak5DMaqZj4f4EK7AKIPhNMDjuG5nZmkbb5S+gqgynYQ86MKsIKm1WQMV86J2A
GUPh01SuHL6XR5+qMpwdrW3ghGC22qH4AeK/7lfZvEYFX/r5ytHUFuBM8kzT4CQNJEdd90XqU07z
Z5aKyVlJK5e+4LyjPi1r13NbvaBWfsy6DLjc6RH+U8/Xt/1CNvQPOjArgCFPgQeHpWo970l6BukO
gAkD68CNnVbAqRAezfbT7FCq7eCzOf/QOWR+gSKuu6AqqmQPUE/9M28b7wkZe/5sWfhb71Hzpsj0
DywPsPpU6zU5g9KE1X1G6WwMPmqHlsd8b4l4LdO9WCVzddCb/x7m0ebjmADdgktTMofEhGen03TR
NMV/HKK94Rr7GCM/dWz5RbriRtHxf5CNAyFQCAFfKEp7uokzLwOsJfETiJQF4wzjaShz2vAdE3lQ
znYKi0hgZpJWrBy4l/Nvqmp/ZgQDgULNBHkm8Tp4zXtmUQiOF9ppjoHAbuBFqMn2ZFFtDSWytGWU
c6BisanlAjYGUIDwbUl9w3prYTq9sqDPj/k3g/gHhIIZxDim8C9zrSQoQIJJtG7TQvXAjL8RuJJ1
9fRF5r1vlisXisvn2j/IlKqvshZ4KScCqHZjaN9r3drm8Z1gK6fH0vOVEGMImCLl+gjT4+YEo9pD
I3AxSaXfsenp+pgtzIgKQzGMoi5MOMlBJe2eTUVoDD/B/V8JXks///zST8Gryg3mpF4JP/cJtj4z
9yfI+5jWr3q1Y3s5AYaP799vgOJTX7k5Q/8FKlBp+2Ba2YGwL/UwhyO7cYiU3HdKLPDtYNt8dKoH
Gnt+bL278Vpnc+kDzL8/wG0ry84cB9ZEI/poqMgKeRIWC2IC7KL4dn2Sl16ipApdCt4KfK+Mo6WR
fdkWKDq1sLwsgQ/FVa3wLYOvhJSlGVc2uA3UiRyhq3gs81cXrn2Zl4ZNYviduSYfsbBgVcCcXaDL
YzlQyAUo84/FHVh15+N+hGtyeH2wll7g/j0jfJIJ6EMwgihYJUG+kPUeQTp9JLOZrLzC+I+7fCFS
qaKX1azTTs9hXVtOKY3IEIOxxXs9FPHUQ3uBG20aaDSuj7CfILuRAasb10mVhw7Yw5E2Wx5qhrW9
cecz5Vofqn1TOvNdUqE74QsXhoUcJi1HkjrNHbTqAGaFIEY0oDbvz46M70ogkIO2E9bXMS7Fgw0z
850OCPyLEE78PJldEzLeuc8kaegevk9uCI8KQGE6ywyNrgYuWst+UUgvhB11kwdIj3CY2xkjSPFj
9mACcYq6eQ1csqxQ/PUgxuQXbpttAa+fvk1ON4aW1+aHYsjmPXVHGdW2xiIKR8mDQ4bfdp3HWxPe
khHyH6CA2XQ2RvCSX/0MwyY/44n7J4vZtKN5X+/4rPM7+CiAR5cKvqsMDTD9Ju5OXVxbm2waxVYO
hAdj482vzJvrbU40MBl5kd6Dc8k2tAdKzo8Z108GrUFI5I1r+olptvtibKtXQb0/tC6HoMk1Cnhr
5h1nox93g2uQYBpa9zgwr4OTZer+oiOttzCvLF8dc05ee5KkYeqCieZN+kOKaOvnvCIb2E12B9Hl
H9xNjD1E+ss9LGIgkD0k3zpw9r9CKnfcjrZRhpM2T8BUOD+HUk9fypk6965VFHfc6arnzAEOno7C
3XoAqwK6MH/ctA1s5eiZoHPXxbgXRaTrdrUBzrTo2ich2UrxbyFSqEqsg6PDLfQcVS2SAkGSDYhF
ff4DmjZTCGH4tXvh0m4+//3TETT0qOkMQ94eNa49pQyqGtAxLbJbKuLIG1VEFzUSUupWPx0BmvY7
57HqEn9Ad/P6HJxPsUtRQjl5PCHydkwBsmlz57E22AsCxa/bHq2cOxTN66y24RzJS2AbtJOp3/hg
5ayBpF4KRL3XHFNpf6PZdBJAVF7/zUtzqRwuWSnqYZrGCbc5EOc4eKpGSOOVq8bCw1VslpYWVmM5
w4TWQwWUNMN9GkJZ3i0IAiwUFZzVz8wQcz2jdWxVXZhCrh4CXMirYyfXVk6VhR2lQrJgCK1pVVPR
aIiBySpo+mppfWiksg6pxlcy3oUlqSKxOI0zaVPAZ4rmu1l/Ff3r9bldeq6yTxtIKPGyRAAcSNo9
6DXonr45l+nKqlzIgFQdxjwD68e2MLtjgX1ayMDon4vsS91Sn5grNdKFd6ggr4TWKbhNdnOU1Bzh
nuAWeVjZXb/tz1mpA6vWk6E37Zoy4NKCVYIDJLRix5pgzVqZmPKWbo2k9fk8ruTuS1+jBAijbcy4
BRMFV9OsjaAox7cc3BmAR2gTEFZ4YMB0+Zfrs7/0LUrQ0CvdAliDTEfp3XNwhxr9yWtm//rDF3Tg
/oF8ZWkj+njG0+eigFgmtEkPWmzCXw4dliDOrXgrwZABUj77auaJgFwBQMBAW5GDTON6c/1XLFy2
VSxMb+d9X4JsfIy7OP8Cgri9iesRjnO2B6AhdQ6tBIebgGq2h4WCsZKPL2wrVYxV17VxIFJMRwGd
JdY/dNkaNm1hylRsWi9dq5q7FqSMFrwFzn7jWr/XE6gqXB+vpeefv+jTwc2MmVpxWUMWPnHuqq7b
ViX8zp1K/3P9+Usjo2wfRmvYb4OKBMqiBZys9erOzsqtfemnK1sHlMpiKGy3PLZG6zuk8F2z9Qf6
eNsPV/bKAO+B2ipNlGa16ZA6ZAeC20oEWzhBVL+B0i4tV2uz+ZiIrz3901UzZBG+U7FW/lkYcxWL
1hgdd7iwnOhMC7yvqSEOlZDp7vrALEQsFd80weeSImstj+bZxKspyVHY3mnM6/su1cOEN7eZYlMV
5tT3blx6GubXyJpAVoY/oPILPuNK5F2YBRXiJD2zrYqimI+NnoYaMC6xMALeNb4ga1CwhRWqqqZy
y+soE3I4Ap01HiZHTE/FDJJQ4Tn85/XZOF+XL+SuKqwpruFYatvpdBwo31YZJDDziv4EzwaV47l4
9qjcikHeFuZUkFOZMPh3MaM6aqzyY3HQ6cpXLM2FspWnOrYLzzKao1Gav1OJtnZvgMqcc/OOdXKt
/Ly0L5Qt3cWAho+DZ0X6WLy07vSVV9NKtCDnX3ppHpSkeRa1PcVliRYIbFC+lLXl7WnppYYvPQ1F
xdQae39MuJABBdwtC8Ct6J9bcHh2CZ/03WgB0rDRBl3LdsIbh/eOSQO9fq/ICn8sTT3gzM22wqbG
nVl3WaQZ2viEUobxzTizSnKv9f6kkCiF5pYJ/CcveQ99GzurT3qvt77e2fJX1sVQM/Gy9uX62rtI
54fm5n9C9J8OD88WogRSLD7A9t3aj2cNBJAqTQssZGqWx9Il4r7OJD2Mk9UGudbOWxPdnLcxHiDf
ApO+4TXTxfwV3oxmeP03XY5OhirEN1aN4WpJM0TQmZn83vTCKp9PnLBvXQ3buby045U4eBHifv56
ZTkxLmK4srbxARRlGGRms/VMZIPyjWu7EprIVfmUEG69gRH+B/4G226mgZjmRwLR7L0Ro3SDARhe
B2lWL7PoddzOHR31qDKO/Zga8dfrI3I5IzJUm1ADGksu0bM+cvt5PPVVnj7itmsBU1akd5CJSg7E
Yh31B2CWH2PLWrMQXZgJVYVsFGALA1Ajor50D9DFcDcenw5gFcM/hwzBvGrPvfAiVbgQozk7TowX
FWdO6twGzDo52AOUfydpu3JaLLxEBWlNBVIAoyBtNEKuJx6ghJVMLkq6stpIYut+D6246/O19Ca1
MBp7ZTrLuoN4jKVvMqh8pGX33HsIFyZzw2y2+5VvWjKM+AenNXgpNCPS5BjHoEcH0OXp0g3oedOf
mpvNHIDS3L7P1hT3G1Qo2WMpLOPnJFPnoc8NDolWOkIbhOr5AG/E0bb2IFdAIyEph8M85GixzQlM
loFks34L6sy/XTNhVZijALUlgyQreeDlsG6okASInFFhNUYbuRmrT10x2ds214bN9elY6FkaKgRL
JG7J0WDhUQ8CeeW77ixOTPYwCtTcmMdBZxHtMWcDbtLN7DnbjvQZUN+8aldS6MuHo6Ei2zoNkoqI
3yKai1iHIltGQoieaScX6gf7UoBScv1LL2crxn+Qj0/RPMsbIx2giBKZqHC80KEB68gzLB+GVNpK
LFqYqv8Okk+vIGlCxaybbQTT3/SnXTIWwG1rrba09HTlriEJLbEUOALBbFOUAyrvRBJu3VRJhUbU
3zelsp0Kj8UxgJK0SVEMJ+aXUR+daDKh7VESOXy/Pg0LX6H6CKNvZFPoFPOIJFobQM5tDFCoXslT
lh5+XmOfJsCxUQIvhj45uqMTlDFoa9rH9Z/9f2X5f1MgQwXiJU2KeoyNZx9/aP6b7UM4xn93QjcY
A9u/vw9/ZP6W+/dvx2N4v8V/D4fD9rC9D8P7+5eHZ/CB/cOz/3u3+9g9fxw+Bv+j39w97g4Hf3d4
OfiHjzvXDza7wt+comiz2Xzd7/G/79GXYB/tTlGA54ThcR/g32yCKNgf78Pt9i18Ov+zIAjfwnAf
vu1xg1jZLouB4TzGn8fSSUbo3SDuwO2s/5HZnvUUNyPsXF2S4aCv6AMuLu4GIloGyM0lh7AB4S/X
R3tpHpWlTqYkTjOuo5wxOjuaQABsylaWyFJWp2KpphEYiC5HqWRKvB1c0s9Qhb0+/GKUBPEMQIj2
PGbDI4c2Ol5uOtlX3YZqJc3D69+2EId0Ja8i1WwN49S3kT7p1kFqk/HWGFr5G1rB7Pf1VywNn5Kt
69NZrLl3nIMOxbHa/GaztSD6H0P6312A7fn3qtB0CFeZrdVGFrRN9m7DfjAPFh2BkxKgu/XcMD6E
hKTnXrOgTcSGRn8R1lS81HFG/0jHGXZOVRtVkOUA6MMtLAYoZeJGKO15k7UsRLaIPqy0yFNT5+yO
61r7sx2gjOUDFj9nvma3EOtEid0aA0uY+EQvh6yK1427eS6NoHbs2S+yroJqEK6JD7Sfa9+ejWoP
GVQmfSyoeAeOovfh1XMcFPmZ1U5B0bQgodSjf5em+BWkhc2U61XebiKWN6EXKuIqgPYf7XADSOGx
7lgjXOxgELzJTIF/kVNTPJioyoXaROYNLRN6gsXX8AJPKRLGbR9DRrxsA1LbxVsLjNADhUBmYEmo
+3ZANgKWrOnJ1zLOIctPehJK2ZIg7/r2jmrOba0g/R+ggzcURmfobdQlqHH4nl5Ym7lizF0JGpcX
nq4i5bJMpmba5G2UwxL7Mc4TFmQVXzOFupwp6KpnNQVtKwVG3YEV9rN0n+d5DlwtsvJpJWFcKPEC
M/X34rbzzsjdobEP0uMnMWo7wGUPXe3B+A8qpvCa0+o2LGvymIDJ6ZvMgID1mjzF0tCdw8WncJvA
/c+iBZwlYEfgx+1Dl3y7HgwuJ9y6CkqDpN6IQl/TRtDJ7CB75E37GiLZD47TmycIixZRH0Ny7PrL
lqZICdwlgR9YX7MyaoCVPk513t/XieiOekLBz+Vgi90URXW1VpO2hNgdVEOAadI/GkgNW9Jkvp6s
Xe8WPkS9+ztSQobepl6EcuCmLgkJaZGdjNY50Z4329tGS8m5iJ46EhcH59DARnn4NXeO34lT/ev6
0/+7Al+K1cpJIzMI8/WUs8j2hG75sYTF0d7gaQn4Ro4TKGj7Xst8SUlv+M0gbOLnWWJy3+yhZgep
1lWPzqU1qBxISY/+QdXRIsoHt95qSZX9kmIgRkCobKEaNpT/h0Jc//DLJ6yuqkjZs9v0noM4oVdu
RPvmTk/Jk+bYKxey/24mF8ZVVZIaJqbPVdM7B1k7Ew4EswHqakpl+4qcSd7ZSWYeCDX7Z6OULVBS
UprHpLSmg5c7PYM6cjyGZSW10Ko18k1agwySqkxWft7Cyv3H/Pt80qaV1ZyF15z9HMdGBIr+fN/M
pANzGuzjlTr/wqSqoL9EFklBqF1EMjPLGgJnuERqkpUHSh2GjjHSxGac1mxkF+KjKkUl9aG0s4K2
UTUxOBMbUDIWTu2sNKSXlowSt2p3gEq0nrSRqN3axzHug/DeQJJkTTFiaVaUrT4VfQdOlsWjEarV
lvcNDLKAJA+z9+22Na/s9XSuBRzZUcAZsrtSByov/205a8KsS2OvbN9SOgYXY9XC9rysTr2mtds8
TdZ8Sy7X+KHD9ffJZ7fuzIpxHCIICgIu9ZZBzxwwQx96vGiqJrO1sl4XvkJ1n/ZcIeB8B9G62hMT
hFmH7pjntbYSy5eeft4ln85vKPe3RMDFLYJibfcgsN8R7LI1oZyF5aPinACqKxJTznnk6trO0CCk
mnB+X3NITdeJewvz3tV1Vb+qm6YhLeapifKE7GsbULjZiQvfaOXKxeRysVb/B+jkWBTK/xD0r82k
2UzZ2USjIg50JDoCOcgmpYHLm1/I8dItadJhzRB3aYkp25tUlPZtCb2qugb2PS/Eb69vHEho16kP
2mQaerxCP1Fz12qPS6tB2e5jDAJUl/f2wdON2E9qt980o1mvhPhLkdfxwFP6e621hgNF3XZMoJBA
vsUODBHllMDedbxvXdRQZ282/eth5dK6O7/p/PdPq1ojg5kOw5RFjnxNOxY55MWEB8DQr90YLs3M
+QVq2qubg4DEWBbpjXh3GnEHM1IfIui2T9LK9AvZ7zXPuaVjeX7bebo+fU7u5MzIaZNFVS7u7R56
prmk9+OZwnV9vC6dI+cXKAstNVCRM0Y9xeG7zaYJVojP07C2qJYeriwqMXvpWXlXO8jq+9QKv/Ue
PUjwX//ll1bs+ZcrBwjpWcNMgV/OMv0kmDhAG32ltLg0x8rx0UywdxpHrh1Ak81D4pE0sphMA8uB
md6U9vY9ZAyyp2Si+v76x1xeto5apahsRofazTSoeoyQA+7HMnQduAOauZRh2w35SjPj8oxg2P5e
TzKZpp7mXoL7LvQXDGlCwFvSeVuXIBNc/5TL8wI1/L9fAfNOUQE5nEZxO5Z+clb+R/fxcP3hS+Ok
bO/BYszRnDrDJZq/TGByhUnn7vvcQlWMVE/XX7L0BcoWT3nn9Hk+pQj6FZhJdmCvuqldXlmOered
Ky+WqUXRL254CHObCC1qaDMbW7eZ7pkLpVXNvGl/OJ6ys1vPi2GEQrKIgBEEg6B3mk5/bhsgZV8D
nWvUsbCyKGXaY+vBLAkthOuPXppgZVfDo1sM5iSzqKPtgaYfsqLbc74A342Vcbl8Fjmq/rsgHbEa
k2NcyBj07AGdhaj3vmTmr9K9xTQPO0C90A1OXVaNjrHnduWL5icwIOH18VlYQOpVzpVxl+UwTAD1
it4V7Vz5ppDf9c75abnZ40y1I7PL5+vvWggW/1zMXDChPYYIa8WbabbRn3jI+zVNm/8QAOql9DxG
ylauXTDT51lC1KaA+Higx5brn2VWoHhraO9wehKBlmbyLp7i6tDrpY3aKoHRjTCnH7jqjBDSNxiI
uqDYjJ2rn/pyNkL4CL2iRiu2aT0ZPmu7emvqXDtNY88210dlYYWq9zqYxkBIzKHxAbOsHyF2Uj15
NE0+RkGBtuADWQl1l1LP8/ico9Ono3/yYEEurCKJWqP4npVuEQwmedKn9lE385+snB9rlP/OAXYl
SVv6MCVgjAXVirq244NNcQsHJav5kWsQKE9Xlu7SclKihpUxKDbaTgyqS/6jLMh7x+UR6kJfrs/L
0uOVyFF0AMkDLREfzsJ+NIMjFHSmI8etvl1//tLOU5ICCD3CeQcN9IOTVzt7suFQo/e/IJwcZXUD
h51m2M3x2lgtHEHqFbNs6iQeDVB+Mw0ScsLTvrQS+uzXv2RhpNR7pQU/AL03pvgwm9+kTPzCgHuJ
vhI0ln65cvyDWcs8DsPew1y1cF5y+yF/IJORbW/77efF+2lXtKZRSAkF8cikISnlFtZ6ARyQVm7c
C1tAvU/2VtKhd4GTv+EHOAwEXVlv4PTl29iG13//xRontrV6o4TtBiQ0DXxAweBZZ0luPid5yk98
cnoAzBNja5RwOi50JwMoqcm+jBQ8KMdqyI2zr2xzOjeJN3W1dugqk+joTzkEOCyvcEIDvgf765+5
tMSUvV4XsPUaTAubETZmOSs2ZQHDi25aGcWlRabsdUewoue1GR+a1j7QAuUjU1tlGCw9XNno2WCC
vik0oOimQwxZGeLylaFfeLJKtpl7Aoj7+ejoaaUfYy/OATSGxsD1Mf8PJnThRFXJNmi74TrXMBJx
S3SPccXIvupaHXZ8RHvoWZXDsNHSgr7mfei54++Jp/QDpXY7DRFt3ECaU3/Uy9o8uE4O0xHZAFST
eyldOWAWFoXKRtHcaixns4oPVfJsFy/Q5TTWNu7So89//xQWCmuYS1i8xQdToq0LQ8Dag55AoZ11
1DLv5/UBXpg+VTqWe2NVOkmdRCOkcQEantPf7pwaX68/fSH2qIqx0HwjJsyG3MNUdgw+L+UD/GOA
2ojFh2fpK2tk4RNUslRn8RR1OaxAamZ3LBk3Tdas7MmFKVApUn1j9RyxLT4Y8lTZzQY6/FhqYiVr
XxgdVaza1RotdkacvlK6AUwC0T7zINozb8o1tvjS7z8P2acl1Os6kp/u/PvrGqzjLA/RSH3RWLum
XLOQQFAl8OY6CkRdnWRR4TSsC3Vq5E8a9MqjQWj8DWIqQAMIC98zZ8Ta3LaolDjcu9DINqmlHSxL
OzZt9lSN7a5NxC9TNz6uv2Jh3FSRYDM3TaoDsHoouRbxRH/XTP0JpjZrjJuFJauyM+BvmkgHhO5I
gw9C2FTGQU+rfGVZLSTZKjXDEyBXpjAgjcrYcbYEBaUftBTepjOTPsxMC8AILgq/qHTeBGlerS3n
pbWgzEuZxbJg0GCKSnE3lFsoxzQGCzvnN9MBLyvWDpyFuaHKOVlzFEag7IJqKB+hoEFCm8MJ1lgr
wV2EJiGZUVXFZU2KBm2c8x2l9eEQKQ5umY41LiVOEdq5noST6VZhPIFdT9rEQNZmC5hctl5ojQzs
dTh3P7g9cunra3EhSqhsMwaZfAIH4iyiYuh2FvHcr701w9ersiethAAWESu3s4Uqgsowg8V4JUod
pU2nanzGPjLYolHImtrDXe7y8PrnLEyfSkZHg1tzmaiR5tR52LqVj0axX1dv15++sLFU4hDvIO3Q
p3EZEfT073u4J4et3a0JoC/tLOUeAJZ13mWaWUXwE4QgucOM+lmjFCDlWRvD2W1/j3PFQzM2m1ez
m5IVr4mFeVFZRH0L4EBedDRyrFaHrU3W7whQHM996dEdbUYUloCVum25qXwiYxjhIwIF4Ag5U8TN
dM8Eh3cgu0vpSh69NEfnv386lHKIlPcMAPBjq83VvRjhvpr1c7rCH1rYLiompTC5yZyY6zCy3unO
tBvjj65NAntVmmjp5ythzhx6VtPBno9l22xF7GzHmH65bfUqoa1D7R18sVI/dqP+ZJrxYw66y0qe
vjQuyg0AxWvQPD148Jbj1wwxH6Zvo0AZO3m//tsX9rUqhGxkSS3rwqmO8IoOAK+LHS0YtJWHL4y5
KoTsEuggw+fRidqMPEHk8IG6Ynv9dy89WtnTGOCRmaVpRlIrYR7HPTgyp2uSbxfxuzhMyHk2Pq31
pmEek1Csi2QhxntWgGWYpOaPpEG+BOya2x2B5BR3IoUmWmEnbNeyblppWizMODnP1Kd3s3rSE3Om
RiQnKn2beN+9PN3QWW5dvc9uCxeqVjKAoDFsKWsdAOXyl5lWr53JQ89q96S/RU/gPIbk7++ghgke
a5mQyIDjgJ/8j7Mra24U18K/iCpACNArxnZisnaSzvR9oXqZBolFLEIsv/5+7qe0Jpgqv0xNZabA
SDpHR0ff4hRHKsbrIu4P1e7DGLGiG/XoN5ArRm/+OMHyMw7L4BpJkfMvN+LZD9VEcTtsn+AW/wBF
GWBVrZOtg+PlpbsWckZIT2ToaMXgElRl3g78K+Bkizsh9HV52j3vgh/GBjpMpbRLGDMzCTm0Fvta
k/++/MtXNlL3XEJ+eHRB/QpyYnTE3TnQBoGf/V7AE4rKuf0SZnQCJ4QAPTNasZVbG9FwfvQnjQTX
iPO0XqYQWXs6KXi3+2Cgqf4pu12GYLcsx7Dccp/7c/L57D1GxEMsHFIO4KTh2BB0UAKUED/QKSt2
DYxzH9FVB1tB4lK910Q9M81aHF1wfsmmprpZnCm8K8dheoVC3BAFmlTg3C4BJjYsbzS4pd+bxV6A
Frac237QEP6S9gQDTivNTowXUAQgVZd9zQKa74B0tm8mnXdHrDoW+9D+2yvi+PEwAbHt1XDU4Cmn
xybge0Xrn3POpgMtw+yJqNL+CfXOL2DrNdbO8c4uANbY/DOAVXoDOHSzs1s2y2jpLDrHTidAGXPq
/sb3PHKQY7kcG9zKJ3pw5jvitbjQbNw+FhUgS2dJ9edsUstTPXSeD+6JY+2JGtW9ZTfkPsWVyf7y
GluJDhMF4OZd2AQB7Djb/t+u/CewHwFS38h6a882aoA0HcLM96Ax6XoAbkc95yj4yhYo9rOO6MaK
XQuS88s/BImsgnxuQ8SfPZADoPlQtGXTuzvZFNKn6feSWlFZLfPe1/BvujxmK1vGH9vOD6/k6PyQ
Fi7mibTgXzq6I9/BzgL0hRJS2sBE315+zR/E1GdBYqR0Doke5nKVQ1tO10nrePDng/+Ae+ePWXag
y+jHQlXgIg9eWIAACRNrmfXuYSawbFVhM72BLOljQ2BW3LJlfBq15cNuR1pyN8IN6X8kDYenpZ9s
EnEvdb+jIucvMxCZUA+gVhPPvCA4dYQqhqGyA2voun6qJQyyC8nAPiEMt1C8Vdl7m6f6xBTpD72A
9hoNax+UdObExdJKnKYH68CLxvtawJ/rlyay3of+iLTiAetgxSBVVQ8lVAaecihsxCQV4750IHKn
gRo7iMJr4lIAncp8hx2qpYRkfmDpe6GhXOxNJdj20/StByZk55Uuuw+CcDqFQ5gfRU08yIx0dVyh
gRdDbWd6HFpI4AQA5+/mcoFs2kT0i+VrHtnLCDVI0v4coelxGBi/DmgTmHAVOI4shR/C+DQrdSyy
O9YPOya2roVXFqMpXKxqyKg4oWgTN6iKhzYn4UlYxWFyGp6Eea03DgyfF4D/kS7mpJjgSw4nIIf9
ZPkBJ92rguk/isWlFNoVcDdPpkEcqEQ8TWFEpvkI5+ur8pBv4lL6Ng0VIG3QuoWSaNmrU95V0Tiq
+HKcfr5neqYMkqJLIKVNVJIPLHLde0e8WgKlRjXAHFBEUmwN1ecnXM9sI44O8bBb9SoZFJBz6W2b
eTHIrrsFm4zwnq77GiNpqyZz09C1wIOATt9t1cz8ZtQZO9iWlqe2JOq9tSW0vHKWb2xBa+Nn1H9C
a1COKq6SsRN3nRO+DoTfZRTtsCKDmTck506VLzcm6/N1DOaXsV14M3R/eashj9cgdftR4V3Vf/DM
DpTMu5mkVqUSWtvDve0M3S5VUu+A2YBzOexLDqE3Wv+7apbMJhSYu1wPQasS3ClluwVULLhBaX4K
AzhpO7VfRnCQFv84U721+D7PM57ZkQL4qoKdu4NrIigoPLjlXD1lTb8cdJ1B5EJsgixWVoPZl7Xa
rg2sKdeJDwnOaBghHLkH3+6xaDeW28oKMJtfIMKNjQapLMHahp1IGzni1+VJWYlPUyYHPNNqRGWj
QemtbkVGbzlvb7jbYiNqnDZu02HjRZ8XVp7Z6sq8UFhuWqvEC4oDVU9ApsQu3TgvrbR2AZz4O0Q6
u8J0SjokWZpBytRzphuCm+m7IpibW7HAI4EqTHcRVi7Ee5n/1BY5mDIEZihtD0VUqUP1FhC51alf
uTiHacHfPyig4LN5KeuTNOzmqEghzNJO+zLD/AEa8a2x2lerqg5OSPfwgGYIa0hPXJ7StZE2SjDX
dWePEwQ15BV2NnlCTRXWG/Xd2kI0Mi3J8wmwG6z0Xv4I+XdyjXUJcIaekU/dsR6FR9IhIdBc8eUb
AAU7Z0w3RmTtVxsJtE9zYJBJMCS6E3vbmm66YEsx5lO2En652R1z/Wbu3SAckkXieAuJWnTWHSET
0rZ5ZFPdHBbe9Hsm3fm7KiwPmwOOFjBSyMTt7Ilx5/IKNlqsGfaFqtwjB33rx+WFsJL+zPaKA2kJ
uB50OmEVuv6BfUPLYueUN57tXLcczCZL79r20k0Wgro8dWPsb/l0rcDtPLO/ArFWhwmFBw+7ft/c
Fl+yRL86cR2Xh/ygIz8eD/KWnfpX7y5MuiOsL+LLY/apqsl5Po21UrldmU4TQ2V0Rx7Do7qlh+Yw
3kM8DOiy+ybpD9Vt9jTeiaTeuwlww3v2KjfOhc6fDsx/j0+e2ZkpQn8pYVJWJlkO/OBuSuEX1tLh
bQpEBjqfg0ojR13+5E7wYIt0z+oJhSet72fdO3B7syBZ6mt3eAh17d3VNuP23qLTmV3NqzPj2feK
B9giVsAxNhWPfDCpo7H1wAeq05pFOlj4DqLXDbxGF/I8lZWOSy9fYsseQNqCGcgeJw0bydXDzWZL
p8escvVX2TD3N3PS7L4Bf/MfqMjLmOKm7OCPvIsDjwURZZl+sGRWHkSmSQRV5uDVhh/MDrxIHlVn
A9JSVXU00ak8VLY97fkyyhso80xvUgOnKDoNnWjQf37SwYX31wy2+L2YG/8QdMV838jK3Ydel/3s
JO/BlxtxFYtbPnDzC9hfPTSOVC/w7rTsqKDE+p5aXXDnthqYRFrh5k+Fbh8Fy5D/AgiXRTlprTcC
cu1D4eNGzhppthua9AetAued5C7Ytmm+POGiKETTBmpjCwnaaHK0wAViOUOy0nKqk/KUjhfZqDvL
W9IGMgeldQxt3X+Z7T8urp56rPxxfM/oUudH+NORf1DkgaFsu1jTVgF5wjaHzoaE4zVUuev3ru4g
Rym5eoC8tJ8EZbHskJPZbTllZKdZ3WQgueb2fi6GgEQV5/POLQNozc4+GeK5dis/aroM/5sKWr3X
IiV3oUWcl6aBRFGETiCDmnT7no1IH8hL2VwltBXhKVtGazxcjrKVhGx2/XO78xxckrPTJN6mstuD
7rZRKa1sfqb7IdC0aJFZLTsBOQZ5VxieyyIA9fe6Ky7PbPv3yuYQE1Q6mflY35cV/adQEFS7PCwr
mCjPbOyLIutnV+FYAZErL0arJvu+cJXu0xY0YwjETYcsBZpgdsY8lnYdHLoU/o4ZSGU7WXnWE7p6
HST8sBHZ/VQliir3ccqqLZzc2oZyns4PTaR20K3smdAJ+kcpalFxrEUYxipUbZynYmMKVxaH2UL2
LPh7L12qoBABNTT+kFZvl4d3ZW2YjWKaTRKqRxKIM4EgQIfjR8+x5HkfbGyHa2XoH3vBDwMkCQf5
uO/IyWN1mYQEjj0+zjPxYoX2rq7RfXNEjp5ODc9jKuJwhH+w7VSPqhymI5lJdbSyK8tA9zwKH34L
MC1l6swSe/Nyy+uvZcOjzN84N64sBLObWKEInLu8EsnUPBLIiLNwuh1L54ju6cYi+AOY+WwnNKrY
3AomLs+rYER8vY4z53dNWjm3TdpYNyFAu1mUqsAD07Bf3rB7VDg4OuJQ0tKOQNcL8I+uf5b9pGLk
SB5DeRuNOFm0NyVU7qC7NfIblkp95LSVp7RpW1hPZRLnknC5mftlOAAN6z639jxGKN2HgxU0sH7Q
XfbOqDWf2m5uj4Uu6/sQyMiH0vXJDW/cfBeEot43JLf2DQV2QC4hS4SjwzjocufBzRwH5sFpufMn
/Ju2hHvTqKp7zqtG79HX9OBBwIqNRtXKwdQ07+xCVJTWgDJKx0W9L5s4uMepW9Xx5kFnJVhNETiF
Lp7MLKUS7vQQNvNPTR9sLIE/v/KTJWBKl8EnIqMdwyrrXK0hgDk4tL7lMDp7CSFxANXevvHqQ5Z5
zj8VYSfVtfDQVPy9GsQNsYLsB7cLB1WS1S8nTsPu4Mw8OJZOQ3YOLvA2xpghnv77K4lJhhsXd9TK
m1RCurmJ4cdU7flUiX3net4N/F+Hd1syBsRC/uaqst848a7lMuMgJqRtK9zKM2zL6fdJ8ldP229Q
1904OqxMq6lOWUJbVKoJbTuePQfheypeL6fgteca1XVZgO+ai0IkfV8fqmze00xsbJ4rOcnUWAT/
0IUgBBIGtMWjBoQKu5V7iAse/XbrCnBl0E2NOygp+mqwRpXU8wPIfZEHIaF6sK8riv5sKh8SNpMo
tor63CqFU50gN6r9dXnQ10bGSKVzmldBYCNGHTWcSEN/KhiYQ00xRqbZaLWvtJFMebuhzdU0ZNgJ
eB+x+t5qip1dPVrdtOuqLWjl2mcYPYKUF8A0l4QnavFf/Jn/23jTbZEOD0RcWd39AXt8mAJgAv18
7ImAAwGZ90W5kL3HNd1IaCsfYEpNTg7j0urq9sSZl+2rXjk7ANu9NxkG9OsCEYiNSFhZpqbmpLB6
+MtaA3b+atmH2U3pyr27RWlZ+4jzCvgwRP7o1ToDUC1x0ppEMIZ8Zf78XnB4hk1ItpdX7NoXnF/+
4SXwxkBy87Fi3e4A77AIrvW7lD1ffvhKDjI58TIUYOA6tkpUoNLIazoWYQcmN5efvvbTz2/98NPd
FiD7JuxUwvwl7oFSW2gMr9PLD18bfCOSXctfnCpEC72ZD8FygNzTmO8rcbj89LWBMfYU5Iksw/Eb
U+vj4tEfd+2W2uHaoBihm6FeVLmLRnwv3u383xQ6b2oLzLKSeszLxHnoodwxFcj7gz2g1nP4fsib
DNgoj8dMSX6TjXpLF+vzIQIi9+/ZDYAYJ12wYAcoxsfQk3e9U29E7dqjjcCagpoBAJCrpGX+De/R
O1HOBpVl7dFGOIH9L5gFTYvEd19T+aVgPy8vmM+nlbDz3z+sdQ+C4SMcYVCjixkNGcIikjlP/hbg
8/PqlZj0c5dCTqQZUZ1LL8+BibWCZJ4DHY9LEe7clABjoqU8+WSRG4y6P2fMz4o5I8ByH9ObdXWW
9GUPo3Zctyyv6IGFh2UOp3jxJC5Ide20iQPh3oMj0vzBgrouB+aID/vcK3kS5KkHFK9H0HPrx/Gb
BQClG2myeDduOKO9RsGqgPxO2PhZJObRvi07ltmR34v+Hli+Aed+ae1KEug3C1wa+cWf8uXrdTNm
1F9MMK+mFGs2gBLBcwuC4j7MU+tg03BLPeXPIfCTMTRNR2xId3eyKPJEzho+vpRWaNim1vsoZSFv
/Yw2bOflpZWMVp7tOExrgMzrxpNyMyF3OTJzhv8OTzXfyqHk1EJPDZ2A4Z8MAzTvdNC3Pxik72G9
6BblE6Ad1jcommq1b7U/PoR82pLT+Tzb+mZ3GwazHF4YE9xgeH1o5nNX0C8TzaafVAUbLd/PQ9M3
G909Wieq171McskenEK/1tzZOKR/Hp2+2ckuw55SGQzsxHNcGcPvrIBr8EJfLq+kFQCsb7aqUW2X
du1oOwHv/a313eLkecMxC+1fNbN3Xemc0E3dg5L4A8oX+8svXZkRszUEIJzIOuTfRNAfo+vCsy+I
OlHeuPTt8gv+OML/d/H6Zo/ILSHN7QGMBPvGOj0xS2c3YyHbV79laKoL3b3Ui+VAToeQIxK1/TrV
i/swSdf+asPt6WmY7Hoja3+e/nyzmTQyNDCWirSJyqcd9bo998cIAp0RdZd7J/13YPHlj14bVSON
ByUXbi1HBxaXUGhoC3/vE/WWzuN7GjRb0rZrLzkHwIe9An1Zmk9e75zUwGca2ZbPHsXY0WOATmWs
fAs9xMufs7LuTW3JvC1dJIHGRoXqjrAC0fFMsm8uVRtF2NrzjTKp7wMgoW3HOTUS3hiwDEt/1bWf
QWSwqzY21pWsYB6/FUAY8zDU5NTJ9lcXcrjMsC+XR+fzdoVv+h1YXRGgPKrSU99McCAA9GKBPwif
hkdUw8+OPNtk6n+JLp4uv+/z8gxot7/n3a/ILOEcsiS5fg9Q90EAZBeGjz3BbUjwft07jKqM1qXl
DE7BYK8wxylkNYUDYzr/Nx8ZbHO3+AQr8262usaAouXOJ+ck0FHFLW0ZwXH8naVLuLv8GSu3nqDi
/D1WsIJop2qkXeJMk+3EIDDwnejd+i3HXVMDmKblQThoGJq4JqDGgSSdPw4Adj5BvrEpokBCL3mm
LT3JGVeILK3pC/N92kXTUtT/C0BEf8xYCm67P/v5TR0wjl5Dk225/q6sWtMrBGg1q6Ja2SfhCFyY
qpgU3UZMrz3aqFtGH70/39buic3+8MghM3ZAfcY3Mu3K082DOQ6EzsgmDjxfzrxbNQQoI9w23YiA
lcxndo28qmm63saxSk7VXThXIzxIs/ssd16JA57m5bWz8glm8yjVrBp71JRJWA7qYYZq0w4F5dYO
sbb0yd8Ls5hxtA8n0iSDy26zMH2thYvO4/B2+cev3HuB9/H387tJgHynJ/vUe7hcbssqjzl15cGp
g99Ol/GDVTTOoegGwOJFSW7zuvFuvCm1jmxqfxUerGIzVogbVunumbKGvMo51RsZ8/N9mDLj8GoX
sqC57GB/3ADhFWQ8KtP2tZq85zB14EciurgeoaB+eSxWhtps3oCREQx9MMtE9uROCf/XWDU3Mmg2
Tjgri9HUNmxnrq2GuvbJL2w4UX+d2VcftsYgWF/5+40c5mTgGAbOQk5hpcvvvlT1CXcwcCgeS2+L
m772Eeex+1BLaD6UA9iMfVJZd76Qz7ZzV5biGAxb0bSyaZlChlnPS+6WPuDP83wz+C9BGOy4He5I
XsWB1sfLU732GUZUDT204S03c098gGui3TgnfFUWsVKfgm7e2BvX1pMRWpSTxR7TqU+WXj/1pD/a
rIZNY3G4/A0reccEirvhMIZ8GeaT1hRleAFgWLe//Oi1STByfo1GWs6cs+cntHD7gv70e4gHd5b+
t5r9EuID4dvlF63su9S8wpkt36o0aI6J+z/1z3TwT4fpdjg6SYry8Yf/6r34j9mTfZcm7s1LeZ+/
8R+XX/z53FCzm4RLRguYDrzXql5BT9wVYReH/Obywz+fGWoiyLkbTEUAi174RIpvxUi/OVZ91WZD
TSH/AWaWdUamOukC/bj4/Evog2F5+Wevjcn57x9iu+ASLhf5DKCVGKp97ji/y6U5IACH/eUXfB51
8FX5+wWiA11PWNV4oqr0HwB/Wb7YRTHH9byQd4hkzhuDtPYeI7oh6xpIi3doFbVFwkrnDlilk0bX
qN5kvq2NlRHbdkXg7TcLzEPX77yq+tqR5lUId4s0tLIvU1N9kE3QhiVDjarC0/8ASn2ygt90FAee
whWvmmLLBSXFH05jn7c7P5fRFILuY+lI2c0uIGPUcVwEBeSqZENNocKM2xWgeVOTZMV46nxyhPXf
xqpYGUpTqdABxYJIhgpH+9ljTasnO7NwaUK+X150a48/57gPqzrzAKfqh2VIaljo7QKHvM0VnFPy
aosE+XmypKY+YVEzz53SCtE+P/r6LsznG0bSgwOHNQBq4uu+4vx1H7+i02lYyqpJ5nr4BXBh0pLl
cVblllv2SsoyRQR1KlLH9SzU4aI9EPAo6Cavb6VdRUMjHOUEAYl26YakE/5P5MUE7rBvGSHdTg3F
vlXzM8nUa1c7UJft6uuSWWgEKM1S7TWVXSXhIveBk93NfQUu5VYxtzZeRmUqRFZV0OUqk6amR3gy
QIOSDVuiL2tL1th+4bBHFhgpDcks3usZUNHgp6s3AvnzJgQ1BQOzouCq97HxFc2Yl/EMcNIPbPX2
zmeL87P3VP5oj/74BjEMBqawO22891MLmoBRU0xQO1Qs+dI1SVvAWaJ7BI7SD8c7OIpHju0ciLc8
8KY8STQNlHzEFefGCXPlDBEY8T9bjirrEWx0a+pFlKdR0+6WUu+rvIDvX5SJcaM5tZIHTCV7HoSk
zJdaJv0U2G9ZILNYU4v8rKuenhaRgfRbt/3GFreyREwBwiVFH4wMQZMsY+LVHMRkuJKCX3NVtjG1
B1sXXbX5/HQ1vQtP7jJ029hmie8jZ/230QvZwL9z2dA0lVtn2NqwPdPvlj7D43nl/wZ7VcTuUuUb
E7I2RkYKKF3bd6cKeWd02R4Y64gOfE/LLZeQlRTwx0jsQ0rmGkYpZcvrZLH6W0CCDgVxN+4P1h5t
JACSdT5GEkR1hjaTruU3HWwBXVfi35QWLLgDoEWJvDjw0T+MSxjboLXhqOLcZYv13OrAgmQDo/sQ
aLrrcrGpN0hT3RUjR4fEKS0C5uzwG9rEZQSfnOvU/KkpV5dWs6oBzAfKU1UIcHkoIVQ0hSeAea/8
hvNi/jDbBJoKJAT6N2ncLy0DAhI+0TBkuxxvKznKFK2jiwyrgvRVYtX/m/oJaP9hByG2nejeAjC1
wi1V9JV1ZXJPh1KHfVcyvAdqm3NX3ob+lpnrCn+CmnRTi5PJVjVOD8wbVDw4ttixnJCEMSfPItk6
JEpFP90HbUBuKFPpATY73nvLOnUUgOPCzq+C21wPPbgabuK/SwGaxQAdkWjk3vyS8ox8Y65Dnue6
VHeD3Q2noq3ABCEBTLZh6bSXwM0fRj2JXcuK8g1N2H6jj7g2P0YmgQN1INCMGpK0KOcoz/JDS/td
6o3fgt5PaOEEEbrT1xWsphabXgivpnmpElSWuy6l+0rdVGKL0bqyS5mM1hBKb7JK8yGxIbIWdEmL
i5rJC+OsBI/jOkl5apJb58HyB6vGS1T/TeWHhm/5uKz8epPIGkC2S4y0GRILGrj2WZM0avozdeJG
bu2sKzFiMlcz5qXw2+ZjAmv2IWpD+ytgzvvLcb72840kAsUdp5mcGZXwQGZQ14WIHJAaon5cdAQL
7/ui5q/Xveq8KX7IVwscpUrclA5J0XvoR9eRxiItwHdTNnJLN27UIWujdf77h9eMtd+wqmjqRBXd
NyuoDtRW122Cps5pOpRFbbVA7s+deld9ehCOvK6+oUY84zan7Ci0e0G+Xpo9GoH2EfiAsY4kRPQ2
6s6V6sOUu9TAwgaphY3W9ugut9gxrLunDNKdl+d3beCNEqFxgznnBJjbfibHhbnx4G/dCaw82uRU
5zJtGauyMQk7yLLmStdvQP1f43WJc4BJqG4otLlEX4wJhYKcJ+V+gMkoL4eIa39jO137gHP4fViU
8G2wAX3Jsc2N9T5QcxfpYlMUfe3hRgyDlIXcloMepuYXwmTE5BZUb+3JRsgOYKOqNufYZYLh37T2
KAiGQT5toeVXFqTJi57HwOl7OwRansr2fpzm4jXtizTRjV9sND7XXmFU9v2gAk0GMDhTqLzYuohH
hFo0qGLrimNtiIzAZTQtxOzg2I3j8R1U0l5DqX9dFVAmD9qSw5hCGHtMRt+L+qLadVvZZu1HG6Fa
ZGqyRIsng7AZWdkUyeuEsoFQ+3uhg/8bqLAHJa7IacJxc2V37C3IyP7ykKxMp8kV5B0J6rEEXJco
bLB2+laegT8zeJ2Xn7+yHZqMQceDc6bUILWlutqX/r/FZB8XmUUWdFBKcDovv2XtK4yA9SVgS349
ombQAyz+vBslyTeoNV+35k3ioG1XlTu3ngbTaIoUd28KdQrkFsR27cef19SHVDbwqVhyaOcmaSPB
B3Y6Eg2Fc2eVwxZDf+0NRsxKDT4I6ZYscWr+PRd+Utvix9zIl8ujfx7lTw77JpKvU3MaKIkP6FMO
VkIpotG37okXngKhXi+/YyXATCRfVqRVGUwNiOPkzrPqozv5G4XC2go1QpcPTs9dF0/GLfyLEvah
DfWXPluOKTZzXU9bPpQrp3IT0RfAaSgdLUcnsG75nc/8tp06FbmEP3Y9NEXP7OyeQXCyC/Mtov/K
vJuAvqmhPYHJFADt2Hh2IIsrsPpglzvm3da5f4XRT01IX2GNfjEuXQ/lkVE+C9yDnjIFp0qAwzsI
PfMem8PwPNm8KSDtJew6aqxzldQqCsvjhgXOLrU5iPapT+19ubiZjKx24D5QU2X9ONOu/ZHZNkwv
BdSCLZiIOGIPibeug54SvTJ/m7gAmGoutp1OEHNwx1enYo/lnH25vHJXJsHEBAAtx8I2HHWSW+6T
l4a3rQqegdeLLz9+5dxqG6lvCQTry8XG7aqtvuYEtwZp+lB1wRARej5BeeKXq9Hsv/y2lY8xUZNQ
2gUfBf50iUP0DMMK503i4iqyp63j00qcm7zaxXZml3V4AfeeA0ixi2/X/fDz+z4kWUomblUt1QnE
8rj4NYi7fv51+dEr6c9ERMLPEnLcquuSQLiyiZy+sJqot4HWAjwO4hGg29gbk702Ou7fX5ERm9A5
mDXuocKonR4WCFRe/oi1JxuXHSF69zB/xJOb+n+0+0m2ts615xrZ1W+t3B4brP7Fbfa55vdEb/l8
rIy7iX202LlTE3KdlMuUo1lXfO3q5kg5oHGQINw4g60seJPjm1MdNFoU6amDFIDrQAwTQotuttW/
XhkeE/XowAWl8XgGSpwPidBgnOVdi4vMjR//B3b6yc5sQh45YbWvuwHhWg3BjZUveVTBWHTXdQUq
DZiLRHxJByuyQis/dFMB0zRXV7vSL4JoVHURDXIZv424lI6hqAkHp5TgOtKy6xn9y9SOvYHIR+aV
1UahtTYc51n4EKU5b1qPLdDUsXspv4qCiXulRPfP5TW+tmDOb/3w9DrnXdHyTJ1YSaEn3WTZrTUu
Ks4DD2L9BXSErnuPUW45s4AaTI7NZJwX0FgDgFo4+zoXDYktXLBf+RYzF7QlhC49rZOgeVbBv1Xe
7Hh763obvY21qTASwliD4thaWDp98y8XP1h1HY6VmixQcANHlhE8OKQJioDdQrKN5b4SqybQdFrw
i5dmQUIIqzdhOz0EebIvIqVfL8/rypCY1EaoBy9/jkuJZz86Oov8euvMu/bLjZWZLwsVba9w89Dv
W5yMRM2jrrKu27RNRV+UfdPQ2HJMdBjuu4lHxHZjtJWuGxVjHUJpKOssG7+9KEk0WveT3gIsrMSr
iX5j0rGsGTJFiZWFoDTMu2Vs94P4MlVb++nauBu7k5IOSuS+HxO/h2hSfueccd7zRsnx+XLxTNwb
yIxz2oF+hDb8EOXzo70l7P75icUzgW0dmdvGL3GSaC196nO5czpQ4OoXF/aMS5turJq1n2902FiH
1gPx0XgIRPACctjO7arny0vmz6ntv/uSZ0LcQghXNwLe0jjypsKL2tGxo6HmXjx1vR/Pg4N79VoF
8ejX6BVA62842jA5jYusFXHuNs4NywAycRmFdpZm6b7BWSqxuqZ/wf18Fw24A9tVM7gKPKzDB0pn
WUQwiXMiuNpXh7TMQ2RKZ3wIRMOOLmn5PoAYfFxWUFNPufPj8nd+voA9ZoSGLYCKyX1sZzAJrXZ1
nh8gafxK4Q2+IzjeXzlRRqYOpNeW56R6kukLrr8xmltI4BW+lmci1IKCWGwhGtSPLsp/FWChZrvi
3/4bh7n5Q/GNyF1aRVt4zZUFZ+LP0EmXqpR4WVdBxN55SZcN+YSVaTDRZ8LtAdSUJVabOIUcWuO0
ilKrhCyaji9P9Odne890xw2lsMTgkjIJ+uxXrwFmHbIvQB+LHe+h6ZYVt31r3csy3QigtaE6f+mH
SqYrR09DpUwn3vzNa+GytpVyP0+InmloK2fSDSNFzmrChu2J2+uoIf10WzVkq2OwNhvnb/rw29ux
7FovD4ukKpeTptWSqHbqf1NQK+7R0d+SGlwbIqMIS3W+2KE/yURBLWbS7FZ4/ZfLs73yBSYxu2aK
khBy/glUzUlUsv6lb/pXtUBwaGpuL79j5eebONquDO25D9Me1/jiifbpdzA4NsLhD1X4s+xrDM3c
Y1vVPlRppxCWlp1XeHsABawdDUbtRSC3lGmUi1TulEOGvVpkcJi5CBV4xsUEUNUI+dq+H958r6/v
AgG6dbW0MGzOIYcIX5DsuQLV6s2mLo0z3Q4HjEp7GOY5jHFZCXCYdLMDZ7x7y8qhPxHf7Z3I6kKR
Q2vPqX97Q+2+LG2nYdfsBDrSwp8e63SWew0Lhj3D5rEDkz92q3c7sNLqqEs/iAH4tB/gnNDdNvaQ
H7yaFM9On9m/qyxT7xAq1I8unnHs/0/ddzVHbqxZ/pUJvUODRDpgY3QfYApVZNGbZvcLgmyykbCJ
hE3g1++plmbubV61uKvYl41QK4JRDibx5WeO6bYOJrqev0fekoVBSfmVGgzGF2oDZvmDmPznXRn2
HprYEQzToMiANgYXY5orOz5Yo9aYMVSmAL5BnHkZYUPhBcPydx+sd/vA5OTCywKU2rZf4OymCebC
/dHb7HM+zX9vWfrvEqZ5mKt+1kjJVlK+FER93XL60W7zk7TmPWwRu/Mq4PpRn5vVTlHj6Pt2q85V
K++Xabygw/w3N8z3MEVXBU4jB4zomc3jBT0h7bt/L+d7j0QcOyirTYWHEmQx8Ug+u9nLX8eDn+ww
75GHJwbxtnnQGmvE6r/VdCh2c8HBl99qed1BHz3qy9UJS1+oeKK5t/vrn/3JfvAegzizwhMQ6oE4
euclgNfucumF+fKREs3PEoz3KMQZhABRQGwL08RZ51EHykYywAjwwrKg3I9Zq+POhWF07k/t5UYz
edUKkqU1ZH1vVuiQXFYwKX/463P9zub7k7j4HqJVQilC1lxi3k4nk8wNqS4AU+oiJsiyX1smYgfR
OOmAmky6mtbJUjhkzxfbQDt26r/kWjZJs2TVB/vMT4LIe7fLuh/JtgzQXumraYAcFroUQnh7WrlI
+dVQRZNvPs16eP3g/L9LF//JBXiP2mwM9PNA9ztNonp17mSUHzefwvPSN2Z7cmHjfDAqgORaNxcP
cMMRzzB9AjuQrmDtx0vDikhvDch6FPoaCS3G7tzNJnMYvSa7moLKjV2Xyl291ObZU3K+8DsloUTL
+BIKl6mrjID+4HhB81LPjeiiha38UHEHLpLjVl6V4+ocYVtLdg4EDK/dScvrtQ3kiwWSOgUBdB0w
xXH8mIPh/RmaD/312BU8GYxeHjNRFA9KLsUrsY26aPvZj/LBuGmxbrmB8XldHkFu3O5Y11aJmEz3
IEbMiXOsijdfe7INVU+qW4w5bATzYgtocb4C7yjp1Qib1rBErywkkKe+5FMuIujrmSbuYGEVtm1Z
peg+F9Gku0sIadjHol1IsrhCfp5Zi7kH0+NOg6cfT+Ms0rlRJpaGjE9bwXlY1z6JuHHhJTNLfVa6
TRuhChwjyKIEMalX7J9QF7hYlHTeZMa9VAmRxQ5Eno6LyzNYQuHaN63he6WglQnMvEydMXdeoK6i
ooDzPPZKVo/I75X36E+Ds1vgwPEgQWYMV+6qKBcA/mDhe/vcJXkEI8IpAgxPPUzVVicgOa7X6Agy
YINIe11RCpeDYNYp1VTH/eJmSd/l6IqD76JC6mQ8qiFfct7S4FvfzUuaZZWJhej6Y6uDJZWzBP+z
1/XTlk/5a914JmzKBXhDNVUfAUp/kmK9t6BeKOgJpgvQplNucfS4oRc8877+9cP0k8D5XqaFkBH2
axNKv8DTV6hqoYLVFjva+n9vEsPeG1BLdxnM3NjgLGiv6vpK6Td//SBB/El++x6V5baC6nGFmUC5
QWg6kKGG4rOFd+vyEWHnZ5fee1cDrDASg1HweL6tE5BBEFA64IniH8TNn137d4nQXGBtdSc9rIm7
sQ/LMhCEQmL532ozMvnu4MutZtVcIn1Wfhq4BfpGeDyq+79eNz+5Mu8R58Gk/Lrip8QRTAbaXlbN
B1/8k5sq32VuFANYBBVdn7eq3sawH/P8eoDA8Te9EXVT5EWd/q0zeI8+L2Y1Mii+YejsXlcgSDSK
fnDhf3Jt3mPM17YA13mGbp3v7lsK5XEYu//1Mf8k9XyPLVd9sbIlQIcgrxD+3YPT3eXzEuZVmczZ
R/ntT5ble1N0PosSWvEYbY7jAoxQDdUgoNbQ+fp+Dv/51f6v/E1f/75PD//4L/z9VXdrX+RqfPfn
P+51g//+6/SZ/3nPj5/4R/qmL5+bt+H9m374DL73j9+Nn8fnH/5IWihlrzfTW7/evg1TPX7/fhzh
6Z3/py/+x9v3b7lfu7fffvmqJ4xJ8W15odtf/njp8PrbL95J1OE///X7/3jxdAK//XJXtPlzp/u3
f/vM2/Mw/vYLcdmvbgCXCB/Dac8PTiPy5e33V+ivUBzgMB7jvutKH5Gi1f2o8KFfmfTxZjiI+YTB
Gh2LcNDT7y8RAagoXsL/heehq/nfx/bD3fnn3foP+D9f66Idh99+gYsAgt0/sy0clqTB6ccDX0Iu
hL2XZ0C+xE3RA9PiN9drJR/nHojDQa1pNzuJllWNZmHpHCfwKRK2Bm3YDPmD5zZRthn1Ch7JXuj6
W+tYSDMbHsGNB7ZngMeUaG5Gs6iPWjJYJNZJVyxumOs2wi40xAHSCTo1EXSsIj93oVosa5hgbfLg
OEht+YBuLKp04FqRNTTttfTF5er4RUT9HM+JO0cVvLppC6kw2Ut8B2U3ZS13npzi06+KsrmuMydB
VX2BHCcaQF41vEkCGH47RFz3dOh2otZ3bbDVYZZPMYO3XDZ118rKnYPerRzqL8KHzG8jD67EiYPw
dyHWl9E0CS31teOzNKe3MLKIi7K7PtkzuqKJtOJ7y25hfDeHnsru3Yq2qemhRe7MrIb7mzgEAQy0
gUO5biEOgOwoD1LuarYrkTOmw/Si3ZcKp+KQ+uhiUqrorRs0kWhEhN9zq+aCSGfPgDPjOIy8di/B
fUzBPAxP7x7HOq017DFzyBKTM0LWu63WoS+DOgqy4WnRPA9Vsd1VsCHnZrxQ8MQGerCLGlzQDbmS
X3rh6PjI+Z1PLm4Gjogv5JHDgbNwb+vpttW3Lm6o8pdHQ24yNz87/XAAV0rR83OPd7f1qGO5vRo1
f6lVAynRzAtpz/fw6InwPOzGYHjqW4CC1v4OztwRbCsTK2vY5XC0fXCnR7cOxegkTcX3jYLGWVvO
F2Zqv1RIFE9EjrNSeweNtbaaMYYh546vIqpMDiNL3ANpH41fJdNQvsg1uFej+/h93dQM34b3SK3C
VTtnpuA3LRe7iUD/2wIjvEdqmfIeR4mzLVtA8/vgvtY2rTKdGI+mdSFSMzjJ6s0XrQSCWX/yii4N
sv5stsmMJ2D25aEpVOqY7HwwmxtCFTYtV55Wuo78fksWYHozv72bQUyEPUWy9N0FxOcSfypeWZsH
oWZOssAFqvPErppu6TrBZ0Kdt5ALwuzcRy/R7LK1YOeFkDrWK9Q81yXY4qkyWE6l/NIott4yOMIc
RNAcm8nIOzicy2OL14I+PynGaYlaXkG93i14XGv0rIa5xRReSQ8i5bqNZ4/ReJhMtjNCfe5yvK0j
tQi/v4iuHY+LtrpWrFJQnejBV5HdMIabaxVuxdpGzUnVzwZv40zhzSzZdYsHJxyIHZLS5ustButD
cjqg1RXZQYvTKmhEGy1z+020gKM1LhXnEEls8cg3bSyBno9Kztvo1CI898exTVkTFAdA1/ReZFrt
FPWctGgdmJ+Psgkdm8V+O+s9LQt+DSVxeYd5jEkoF7Fvgx2m/XHlb6nbdVHdFzvwb74IuDo1tIog
EPfU1XkitTyrbYD5TB3lyKcd7yNG1p8HYM/nBOZvAUdE/zEbdQrIGORs0SnAwTvHv50DD1qEL1I3
kR9YXIbqtl4hIeJsj07w0ciXvGs3/B7/KWcB9UC/hhTku3SVNmKW9VTplAQsbYLuDDhBGLd0/k6B
85/prA5VWgw0OUVXO8id2kix77dxiJxO03C15gzAIBnZcfLA46y+VdVUxjBauZ+nBHYd91JUM3q0
8rKYWHr6lhKTCbe5d7L6jOfLjbDFU+dipiNg5QX1/GRb6+S0DbmtVwOk195JV+/gdnR2Cstj7R/G
Yg7rvEY/Uxw49iVnFs9NPRzl7IUMD+/pwdlGeWhJft7NOdC/a+IG0B0qxB51S+RP6usiH/w5QuIZ
gvZ+qHIIi9nbE0NjFi2GNNNLTllKoJmnsbuKUgCWgseQt6EExrogJGSCp9NgH7tF3wV+9Y2X7NKj
/DK34pLm8hicLEh7+L8G2+zGBpBCp3H8cHGTLYAA+Aj3H88+IGwdZuPDFWAbVfatE/7BIlw7RZPk
HLFYteFSv6xNd3c6IY6NVbKz3vo2HJrmOA7tZ6lbsN0SvfFLb+jPOnrzL+nMHynDv6YIP6bsvy8Q
yJW5QhA8GVgpP67PAT4owYQRZlpOvcWgtwHrzu8jLeDBqD+aVb4jb//+a7AkDfBDPuHyfdfJHeAj
mG++ToWWl9DoRNSrSISm/83g5ngGuyk1Ruwc5iatzSPDdjb76Iy/n9L7nEi6vk/hAhF47L3gQjDk
rPULodNlakLTFnuKXNk1GbKKFC8gDOnvN/S0nRn7ONd1JEua1I6GAYNYXjoQXzuOzcIB0kEu2EjL
sJA9Rn80pZlIFwAtBMtCsiJeCeegHPcy87drNSz7U4IAYEoZotPz7NGn2WbwvKORQGPJm9sFTNr7
DBKWPY+IvWCj3pfqlbEXuEFduxzNC9jRlk7+AQ7nu6Do+0sSAF+LfFUiAf3eQv2XuVlLPKj7u1qn
k0NCTdwDzd3Iigk72xYB4ZkASLPL6/NBfRpIDxvcJvJgoUShYm2xWxbnVmRIxuABVbK9NA3ElZWL
pd2mOkegW15HZ7ml16gG0Rd3L4GjuV3hr/TXS/k7QPTfz+KUOnMSUGDAf1zLgP64FZsQaydw4uBu
cYSQdOqx5rOjRDLUMwq7+YUs/nnN7xe+XrrC2bs9ctjRewbqDFGgtHWqFXw9Bnnn9eOlnZFzkvng
GXlxyj1BA4gHlX+Abnlnk/H7YxFA5jUIEKmJJO/gELRz0LLjVqd6oi+ro865I6PS30KPYN6u56UO
V0TOcWV7FbgxWcYrY7qkXd0tXFpyshH6Hty6YQp9JBkfVK7fiRr/dmFRP2AnEdJ1309uaW2o6PNB
pzB2QfI4xgQweYy3ui/KwuxKVkdKWsRgedkydigdkubYQAhS76lAPN/oZbDQBzG4u266LlkLHOvt
VDUJ8yakYebG2eCb1atH0rC0cusEmxnUhmcYX/UpWrnQTIS0sqY3DDL1UG6O0bj+OlO15+r1r5fQ
nwaoAHB5GMJjx/bfy3fWYssq2tQ65SW9OWVjnjvvvew41y6szaB3AcOCuVguTjsKbCv2W97ffXAI
fxaRA4nag1IfecN7RAHvOhSyBIfQWRF1rn9ANI16+3LKskmhoF9dJyhFXgeHx3TKQ8/qJ17y3cSa
b6csW+R18sEh/XsVyVxUkRLyb5y6aLP++GDBJ6WdIdiDq+IeN2lugau5lr3YsU5fS128AlaKjsN4
KWuZfOhw+yf3BL+Ou0EDgoPw2LsUajFe5qw9x+pD4imdz3p44C0ySOnAJITdoE71vX6/4ViEycHZ
+wgD/J1j8uPy//EA6I+nj8mFbQzBhlHB6XNrINjk87RD7YK7wjznezbTCg+QdWT05XCo5gEeMp8b
gfJrgwodt3ErrjY8z3hk0r7/eor6OQVRHevaryDc2w2pGVW0DvIy65tEI1/yS5S6C4+QBAe/97j+
X3dxLgoY7g362/j/QxvnxD/5eRvn/rksqmIYn3/s/Zw+9HsfR/JfsbTRkEFHRjAIe6Ar9HsfR8hf
0az3JPMZoQh9J7TEH30cRn4F+db1A+kRIQNxelT/6ONQ8SseFoJMB20ehBL0hf4v+jjfyTT/XIGw
KWc4goBTpLyICigjflyBtFFkzZHNpG3DsCPIah0PzMz10bQdRc9CY/zj5qNOygXaVFU1gj9hFpmw
JYMpqxLeA5jJNsnlUCaBbbrD4Da5OHZjNVchJHzs0zp55Se8Z7mSTr7tN2HczyU6Xy/5UoqQ0BWk
m5WM0ZwvfULzD2OMR76Pxn84SSmw+zHUSMC6u0gQfzzJkySN3EpLUm+R1Z4UQwfecADvVyuzjOwy
d2uTDEnlGosM2MFd3WXnq2jbxKKk+DqAKBHryaU3k78tKUpA+RioLb9zAx/bYtMuFDgzrvwd82CN
hGaMt188Ot/4VYB6dOK8h27vyBTbtZudr4lvxUuWAZ1e1kWHWsJmx87fmnDKWlwQWE5mjepfBPyj
9rbJYSmAVPPZ1p7ZQmdcCNnNxmnCXnAOOQuIA5dncBuDivtJO0OQpn2DbELxbdRDPR5GELv7dF3y
XseDNzU3yPyQUKKrc+wWeHMSBwVTi+kdwl7lwbmttGIM66kzX4Nl6+4qLeA6CHtp9VVD9uHJlDmY
y/U6xv5AAvCkx5x3sMtkU57YrJpJ3DEuH5xlHp5YvXjlDoP4DoHNKYcGrTDXizYYl1bRUkKbDn3i
PurBnUG9KpcqkWvjX/jatgc5wDtwRuW7zyeiYgrwZdT1K2p0XZXXq4/CE2i14uQKWn7zu8VJ2kll
l35WgojIcm868kl6F95InRh1g70gQdbdY+6LGeHm9vsqq6rrRddFXKGBsTN6BlRsWeznkRdwi1vt
3LzaymKUl+XkfHUndjHP+bxbS2oe2dRAF4rP+cOYlU7cFVuOgaPrw2COgIpXMO5XYdV35jUQC7/K
WA+4/gZf087JYbm3KQwYamdisLt3+zOHSu+ym5AErbCZjf3JG3dFVwzPox9gEttfBm6fEMa2qG3g
ftpSOxyE75qbsfPoFYwnbAy0UMTrLn9FJHLOaqmryGwk36kWIAUoMLOd6qhzKNuaPPo+WnRc0zHV
BcHAE5I7XyoGdhcUZtdvTUGLOmLVWtx1m2o3DGvXKaoKNqKNs86YrHN/Omu1u36W1bhBM8fPoTEy
BoAiUT5uCaVZs2vaHJFgWw8b876OdM6OcBfFVI73LxjmrKFo1jKitJMRm5UNibNecxQqb9THxlZC
fo0EOuGzhZoJerF8yM1VPldJt+GSZWYqrxefVLGwLcD4liQkP6VzKjsbc3LbDQycgmZ7FZodJguU
LUieR/DNGkicwn8jd8Kg8kYUUWb+tHjkLAu8r6B/ejF18zeH3JnOudyknzR114brrOB4WzxitHjf
i/4sQxnl5OquKppbT5l9OfEwoE3sl0sKMswFFVWYQVoVULQctJURD1PVAlWQ9/dt2z875fLYS2tC
iYf9RB4Mq5ykdXayaYt5Nb8oyu5V5X1Z1TpeCEdoUFODLCr4SK8Hr3xdVV7AptXay250jtUqzqDd
i6yX7Nmiwq1/a8CdC2vmoKAnAo46eWw2wIpFPdxD5TVBRIpoBqD+Bn8uGB35x7EAcM4p+3u2omAJ
GHD2NoHjVZhvfO+ak14jCXFRFcA6aqRJttGvtRAl2jhIQybYfx+g/1ftW7+9Z1XG0WXg3X5UpfkK
w8M2Lpu82lnCYwhqXpFRPzml8t+cgDp7tH3PymVByVSwxAX84Y7wOfHaOv8EzaQyHOYgop4Xmlqd
zc0WsvLToscxFQSaOsKH2wcCZl250dZ94TNQjRD1x1CzfGs9c1s2tIvGAOF9RGMY+M1kK/IGndMH
yeGY7F+qQt2XFPCUpmpfswrfbw0m9p2XXYwgIjKYiETltNxKUOJa0aQF9EmIYX7k8+KsniFsodwv
wO9dQZj9QnZ9uPrzcRlr5wKeIzNq1+4GNxfgcH+vZtrtXCtV0qnhdtxsXML7LwTCN/GESrQzDuGS
QUGeFRem5wnXQE4UvolkAJLYZLZLD5Fqgayxt/lT6GiJ7DxDZBPFU16IJ6/rLliAewVm/Kdy9JMi
aG8m1VxVPbkhU1DGrl9CHRNIQdcJjnADU1GTzRr5IYzoc5Ar3LK4KqlzhYf6zhk6tB3wbbkQQ1QE
B1LVS6hbEN99VGXD5jXJOPMraDbBKbXrrpZ5PnbO9LlbWvQj0GuDR+0IcNeyWhtlKpDp6hbnmw9W
rQmG1HP5BVklur69uM2n6bzOussWkvlT6Txy2h7JAkyYYhu0MOebCpuFILqOXbkmA1ryGAbRwwID
p3Dc4JLeeTGRNfS3R3R27H7ksFSEqm3tyP5kYRAk4OLasITI/X4k/dE2/MJ2aMiw7g3Pl4ptXlDQ
eawEmmtqI5gPVolCgD8GQpGjwTwAleOwjpgeuBi9wALxfvOFc9YKdltzWI4GDXPhn4kf2Ur0LcA5
yrHWFywapwmwrF3sflCC2vLR35ebO+O2iyyySCjOCnDS0tkqAn/mNRnpMzpAZbyyOQt54IgoCFYJ
CamsOi9850LmK/RHEWA0VMra3YyxxR3UrXIIvXZ2e57ldJvp5pGMKAloQx9Rs1n/uGb+gw8Rosqv
d/MC020hz1DKR3UNiFFQ7hrYuKD7by98aIubR78DEmpmuDuDU1w37ulR9sCoWy9h7RSjJ/AoHfnA
VmgVzrBcClj52QO4FkFPVTsO/99Q2vbkXotRyUKHL1L015vNVAgFLih7CUjEYyPayF6S8dE3WYD1
Vz5P/YZg5fm7ceheDUH3Ukp0f+GnbND9mhEvO/Y6t/JBrzULO97N8dDVL6f2evB9ktaUJhpGe9gc
iLdMwDlEyCTvptw7dI7Yt6a4HqruTgH6Uw/FeeawaJUwc1LttZW8vmz7u8kd9rUtYwspojyzYa3a
+9VMJiQ6wFyMBim6iWeQfTfYvsxZ6UMjTmf8AUf8OQCBYc70wevdXbWg3kLr9skqG0O6+AyyFN/K
rLuAhspZz5oUo8TPELe/7cALl52fEEwn0iwfb6muO7QsDYtUV3wBpGLASAfYZuHIs1wCtDUBi9Qs
CFHQ9wtXp8lSWH7ujcpE1G8EJT2YNNbGeQOTM93wCP5hx8FmcFt3si2CHhKDucehsMokpjTHEkLd
4YzABSMbjM2Q4YfG6a891r707oi7Bf3GNO/6KcacDw7hq6XJaO/gheVFMHvu8INi5wMbXTlwC5mE
95hzAC3LqbgtZzThCn/p9m52QlBBwGseFj+EL+p+dj1wrwu0YFmjkR9vLpJ/JvIURsgPlps2FnW/
myYgzfiUQAG0Tn2dNRGgyQM4nzmE+gbi7QtIVkUecuykWdXTSLpU1fWZU7c3wOmDCIpAAoGX0+AK
OtS9VbFYaR3mHYbDDrIKTHsLs+MgC4S6yF+qrOOhqBEgCQFa2xgXpr3uIyAEN9kGax2A/TBqNgFm
oQLX3mRv0CmInWa90QVoJl0PdcLaKXft6uECW4TCMuYISWptn5qhKM4Wirwba+uc8HV4bJCx7fPc
P2RF4UZz3+/czgeKXeto2tQ3EgBWDu+Yx8qZrjvpPTLm72HzHWWwgraTV0XjaVEKiP1AvqUJy0Be
2dqPtFbVYYVtTuhx98Lhwt/RpvviWaS0rucGkduvCB81GnllLZoQBuFTlGsfrcCsv4FP7mM5qr2L
+Ay0Q8SFiYqxQayVn0zmGoS2maZQXq0w+XP3g60eJOaAEe1sUjVYqGQdH0W9XjBItxmx7Ws5fxKY
tDcNv/amYF8Y+7BYH/u4k+qRv67iPIeD124eVhbOy3a+zfa8gHyaGfw5zlVxSsnOvWz8TAdkNwGk
5zYqFwz/gyo2Zt7TgQ/P3ZQlsscxzMYT0dSvX1rTwRWp3J5xrM/+kj+xAcPuAo1jolkTeoDyhXU7
v/hNfUNXdewHNFIchMy4FBxkOstz4N17imsjvQK2TyTO/PwwMnIE7BczZZMOjT22g9tGzOT30CRV
accLG1bAsEPkwYTAgF6U+dyFXUCSnGI/r4oJs3gEVzC2Bnrr5/1ZL0VMRLHtpnJSLBEVwo7bCwT6
8p5WI1qYVYnZEf1G4DNGmvlYWpUIb713XLEmRo5AKhYQ+O5v68ognUfIhaRRPGFWhdnBuFsqO6dT
qdV9jbZ7Gw81pyMAi4HeLwGe67BSE+rExn8KZDMcCGCKae2Py07P8PRo+SxuDLLtpLeyr6NME3sA
O7A9uAqwSq8o8hQKdPStG7n3ydcKrthkkdse7Lc9pC5CxBBQt0trCXBsbnZVDqwySF5M34UWUgNn
igXZV14L+uTyuYBOrG3BMei6rLhGIQXAZmsNitdBzXlUt6sE1sDn9F7MDaq4Ga7KYWAJfatQYCBm
nHzbkSz038BKP5URaqGnspwcMBc3ydJ1xO646R0AG+f6VS+ZPgcdydk7xGcJsHHLYRm3aW+20bmU
k0Az2bZQBLaZrW/RPKG7TFpki9q04qnwMATklXBycL4WjU6I6+/aAGPOVfrmFSqS5gjR+paHTuBl
D6I381dvy9Yzf6y6J/h6iXipN0zv3Hq1ZwS94CpSUupILqTde7CMvytH7YNw4tD95ObqFYaW4xph
GlQ5gKIujb+H8jmmkHlg/Mg02n4bK+VcNVnthZ7Mzqxdl0QHbZOuzKw9wl0vXrOJ2WukExP0G7Vi
l7mzFahXLHSALeSXEyWQE4+VoBG6kuN+9AL2uBiHPGuKi2+L5m0DcBmggG1MvKGCMoux+eVI6aFW
1aNfuF1oxsJN7TB0TmSAP06oVvrCCRab9mbyUVjBXh08nFNPwQn2C3dqLFotnLsxL2UQZaZa4MSN
7S7M24DDhH3yVJpJ2j9AkUS9QY9w/gJqDT30vJl3fbMiU2agqW1T41wAt42tMFvGM7hE6F0enMao
qO1TC7jjc42IblB0rcjXtrmWe0AuqutqkOWBaD6cB1Nud+ui+KFf+AiQW2f3i59lAABz/cnkzfIs
hvHTYLHuwUuG141J2x7aFiGQ08WLS0vE1W4IVIUiCdo1IXOzIFqrXqyhnYEKsGwqvzKly3Om2bKA
pIakEWgbFpeelPB3LrNr4U5bhH4DfAGG2VwYJqBAgzofh23vS9GKtCej2ckcs9RB8EtDUcLpATOx
xrOXYwu1vRDyNnI/5GCqarHo3TYM24vDnBrTFaKe9EwspvZlDU3dPPtcepxiJoLEHv+82yEjDRAz
M2gZQQl/8gDhY9+vRVBiRGlKF9r+ag0ZGsoouSS/tBVQ1ADqsGYHGFsbK94DT+9B71/LwntrCl5+
RuXgv045DGrXbMmOumMmNLlaP1Wrl99ni7Qx/HTkFRsXH/Agt0g6Og4Jmyuwpz2QvBAZiEFek1dn
WdsUV66sELUtH3bg+5afWDACvg1w2ZXMOewjWeleMS2Xm2pY5qOS2/alItjphJr4jSL+mnoVWc/Z
HExXgV63L9gfGDJjvwVZV7MpWVQ1tthD6+Kim7nvhWLT7es0dEghkbMeu8C014Dds6gdqPdgQPkO
lQfiAFn79d6VA3YZFHjDEAUt5LXnzekiTK693VZkQ6RBSThHkVIcAtmJK9QZXezVzhY3nKnI31zv
vgPeda8yXe6An8fQ14JXMq0+GvelmUBxc0kHfeq1irGVuslApIxzia8e9ZhF9ZxlkS/d5tPqZ9t5
QzRNCHeyc+mNV93S3AkjC0CPZoscB0mFB++ssJ8adrfJYY48DsoXsIcQEbYaNiss38YnkP2nEHip
4rzX7fjQWZedkWzykxLwn7vtf7N3HjuSI1m6fpfZs2A0o9w66SrCQ8uMDRGRgloZNZ/+fp5VfScz
a7oTtRxgNoUGGhlOYTQ75/xq8LJtJx0KSM9tNq5PyikDysV8xGjSb7Ei9FGkyMV2bw1htHe6qosT
qar5a94347Crstq9Gvgud3XSxmFa9oNxXadLkhxkS/9HflXC133mtghCyi/LXAP5TbM2+qulLpid
9u0ynu0wMCQIha76x5K80ac0Kjprs/h+cdPay9muKT23gIoPEmUEc+uBxo/G3aIR9bTnPJbNap9Z
R26YZBYi8iKxbwqqExt0sHaRL+BUuPHJBdvA829D3eXUP868tFs3qouLRrbNZ3NtzKOCr3yebNY3
ji85FAwNWU3m1xU06ftycc0XmEjDbZWfmR4RTewVugGgNif7lBYlaHZurdFDTvjiHkZr9ypLDNuN
VDj7Gtrv0TTa/mPOy+jzJBv5MaRCPjRealw4qdOLgI0vgaBi+BXFPWPZZtcW6fzs+mU6hlHMjsyo
g0QDOZne1WAN9JRpO2HhgFOS8eYVcf3eZUnxEZlMMbdZVOjDiHZ92SxpTwBONPnpIckLKG6lse76
2e3S20rMyNAtFz1fqN2W7W5cBjq3Yqqio+WXbFEi7hqK+jQetvTA6sGT87SfjMW+TTLpPQI+UAS0
hNmdKuRou8mlcNwkuV+gozB1dtBjTDRVm7vbvlDmbj1TMLB/b2c2jKYZL+AJkCxPMnDb0lDXkdyO
zGku8RLXh3koZuQb1bSX2HC+RX0uP1kY7+152tWFtWa2DBrSJhgwOkv5JTaH7jhXZnSD5t96NihQ
buzOjM1Nyt8Pyhr4uauxTNmYTaOeOmQyxc5v1/SxKUyYGkna1kG5nvk/mYEWJjOD1omNvVmZ1rFq
Lbb7pbH1Q1vg+A9yhAtolSzLjV4b4yqtnPlzrBLJuGqtHwiurL2wmGN5PTTVdIvTp4Qw4KKlisu8
Dpqi0DKYfaPyN0rmyWNr+MZRiGJ4kktvHJeZHQkT/rh9Bfv7Eo8LTMKhxhMoWBCGTaFzMgwZmNkY
emN1G8VxczBisW79eqWdMM8Y4nCIZ2vOKaCNnMl7JK5zp3HPnIsCRkSc6hNcVXkZDZ3gjZqSEMyO
FkK0sxXiKGBs2MG+xEPDJLo21ZWyZ/3YNaiV6lgwMUqwtLlYe6Zw4LCpsTVzhljeULqEIg/WejO5
kctsLRnlrprqda/lxMlObvGm0jaF7Zon4chM+ImmDuNQZ6wvaTD1TlZ98zD5pLNiO3M2UrCUfcfU
rL5QjSI4OLfmS+13NDTQ/+nnkmoJzK5kVShGkknTug9xHcXU/EY6PMJbc150bTj7gXt6tie7OvTT
HJTFMqhQMfF9j9bEQDM/2W55ZSeluwZTlb0Weqm2id/qMClAnjaWlfrnAsOD4sgeYm91Osi9YtA9
Pw9D69zQYpjV1SJtqcJoxZBnuzbRvCsndp0bK9X1jSdQ9G1UXuUzH3qtP+EFnn1mXFXQymPacJnC
q3yWmeHdDUXMSLhrqs9r1lTfSgmFmVJkeMLGiW+i8K1PYzfAjXOhmj50iVMfZgV7uY1NBrBmlhtX
lYyLm64YhuvIqo1jZ2dDUKRo32oESJg/dVDfiGLc5IVobpgysbJ6X76ncIKrfdEvFHnSsvttHo/j
E2OxjqTKNO62cZWrwFtqa0t/iE7TGJJjyq50mVPzPLE+vnSVQ2HAdGkfZX5/b/R+/7h2Z4P+mVSY
Ozzj2iQkW46lQERgdef5oA2CgWVoVhTMY63HLbP/6gvgQbufqqUkOLcwl60xGHw7XTv4AvLfVJ6K
imE9Drd3emD6ZdpT8dgnjdhalS8vQAO7hYBu9JNuV9VPST64OzY7vcfppA1Ta8k7BHxxDOfZkxBN
Uo4Hc8T5xWFqVLe9/sx7xQU+b/qv7iQLCNeGuHX8eb3u4SbszAQLU5fgpKtqEjRPltv1jEkKm1qt
JeLQnfQtejPjNhPrI8j9o86i+b50mxKypNPPGy4VhvbMR7WLa3t9KgR8LJqKacLB2C41tfVkeXoj
R884ritAqNGZUUi6a3OvOfyCWrs6LLy4eitTr3tjk5lOlrOsV4JArMuEvuaUVtb6FEvVbHrXad7y
RMtXggOdAPno+FFktflYRd2X0odi09dJtMPxpT9J/J7ijWhx4Qp4E2swjCXmXlZU3ozZrN6XIT6s
ypsvpOZaC+zs9SYeu/bIIHq+dSrP6oOiYwIYMMfL4ZXqrDxFdFirMxe3mY07Y2aRQFQKt5nABKp+
yzHWfDawEXtiF2LYQYu6p7WiupIrKnCvDoWKkUZW6gt2bIW3GUuZAIrkChqonpczdS/td86aZvmG
YqV+NrRlfnVcBomyBqCbo2LZ0d5OV3pdx22Gac6mL7vqYtbysnAzzTJxXpSlMTBTo9otuRndplPb
UPmmVrRvlYHPITzG8nogOhjhu3FdpK3zOXbEe+4lybNfM/fCZR/EQvR7u2SMR8sFtJ771Erw5Wr0
tdXGixcrqI0ZyMnhZTPyXpgHrRRdXqMEnnLec+wz1ozz9cy1JWhqHI5K1DrIp+pqKkir5FLux04r
Un6Zx9H+TqTRnPv3wbxpumZ5qTJglJnCi2Rjbhsr5SzM24pHPei9qyfnYZbxEVN3ZpW+WulEV/QM
RKa45VMc6ae2WM/s80UcKTIuFjW/GSMUVBi0vXEXZ95NkTXXU1bhOUJZWIu3qKouvRZliCyOs+nf
Z3N1l036as3WkkehioPnR3fxoN1nU61FkMAiCmLPmHFkcI4ZlaezEdMsXig78dUhIreo+vvJaZsN
yTdip435kWaDth42lDNRUReuU35eGTcTiLMojAgcjZQqoxT8SOfJg4sZ+25gQFPbd5aNrVhN4dvs
mIUtFzgO6TCduuZlYuvbrwk+bWvqqReyyfsgTtYoAHo7j5qa6R6FAnqJfLABPxVEUhrGHDOCbske
u8XzJ0bxUXaaHRjF/jyVx762QX89r3wD26anLjq9azHJDBlRALzP1rWgt9z3xdIcfPq2Ae6P/JY1
Mzch6ggZ5GoM+0kZ7JJdUtzBy7CuaUkZ9mp/qfamQ27byF64n93yggNrfMnwz9uQaB2Fa94zyqcz
P8o5iZ5F65g7B8lZtOkti6YhF4xdNnLgE/M9b9qRzMghZYxdcxfXOC4chASp0q3OeUg1mNpUmmRq
ZOt2Vr4/hM4Zlg3MGFeJTSN6/QS3dg36EQeFRXXLiW7R2jYLU1HCjYmmNpJpePWBDb/kdcJ8bGnj
/k0sdn1fRGoGKjKHQK3lcskouBKhbdf2sVyLFEelOamuhGGYbdDb3YmjenoqDJwmOng3744xdMz4
qDJ8FBx996Vt+vlizpzkBdUX8mxy+8B5l9Q++mDM+0pYo9p0UDDiAG8mRQkmyICt4MKUwTh5nLfk
HBRDIKg6GLAsk/nA7G18GqoxO5O1SkdtO8uvTqToGvUWI24ZXbSxMtrAWKGi74DvKxzVwGAfCm/E
AWh1rSvXm3Kw/tw4GktOWII7m/dAhi3jhGrdU5NGlzByDIfpY1xeYFDbFMGizP4myu2MrmqR6TbP
Le/ZTlykAWCRNV9MldTPxerku7FmIx7btrozZ9O08VKUtAirb15RMFpHBtcGMui4ljyKWlCgJWLR
/q4sJmfL9LaGFGTBHSh8qUOn99wL0biPqMAZUNlJnF0TFRdhLdKmuwgysO3Q3aZLb3HACmIOotz9
JnWe3q6FPQHt6kbdqIEPMBiVMbAeUW+4FXaO2Ja3N1nDDgjoNu5SozBCJ09lwInN/YEngvpze+lk
jXdjVAEgJ3FrkBs0LY+VPdRPThTFhwUyxQZ5W79bHTu6FmbUHKLkLpH1m6rSF7t1mEp4ibfxbTE+
lOZaHwS166u11vK2kHkfUnuNbx0Gufs+R+rWVN1YBNgcQK5s/OIWYn76sHRDczd66we5gca0ZdzX
MHzKbWFtMI3Few5LcdAuA8uwe3Jyo/uqyp3b1srd0E3L1oXN5/qfJ0wzjtlSj8DelgnIwB5mtML4
ZvIOA2FnyXNJF7pjO1DHWFsiyONSJZsCJy9QUdO58rs6gXngjxfNUNK6NNr8aIzIDQFy7ZMAM7io
x7G6XsrWOwIVQsp2q48kah6KSNTn6CJK+jzjN4jGyhje1dz/oGy2Ly8JLO2VW23637p8XR8zmUhc
HtKvqmmxAnILBFo+sIBXptkNU2PvEcRc3CceFssLqM5VWuSMP6O1B9sAGdskIvcflOG21mbAKfid
Bp/2qaX73fh96dzNsmLmtK64KUuZ0Vi63lIdkin3tvbi2V9Z/hA9mt567gglPdDkJ4yaDH9HP3rw
s3SFOVma1plW6e5GY012WI4CrhWNGW0IOqCI6zWBbARzJ9cYJ0Uhg3LnToxnDJPGbt27ZUr6b66y
aVO0GCcE5kByGHYMsX1kiGXelpVX3w5ZMlxPS1FfZVOipmD0wfbPgs4jPT4Iw5QzrCra7lsp0uRl
MGwi9XiCGVDHZHjbuiifViZfL0zjGJ21tXWKaSk3RIO023qCFVTEjFUAO91Tqor+JpuMcdfovAm8
3h4+R63VhDr1xs0q8+o0rnV0LPwCRFJqdlnf7e8He62uFdafYYuyBHVNZY6bHMNkWCBnazlJITet
rQnpz79TyMPC1C/Ufd3ky5XRVG4wNV777E7bFkpCEDX9rRNNM052A8B8I4IGStO2HlxLooMZfUZq
Po+M8iS6rFamLMMi5oH8eje9LKyxuHTGfgnxhclgMJxb5rjnryprvtBtV70wW4QZE2cgcXV+WfmJ
vjHdJt3T2eZP66p6jLenLJgXUX4y6fL2cb22r1GXeC9OajhfrJJkqRkMaAMxbQ682TbDKjGLJ93U
T1NXhjN9xI23dO2FKEd0JGI1eMatdSUtYtSGdGgvl6429kDyclMWY33LzJ97NdVsDiFjI3Fkrhw9
4xiO9C8XTRJShRn7rra696wa5Qp+70dfCGpyD6Zq+3ijnCFSdF7ZgxhjIEv4h9MVKMZ08HuzHFja
mizCWCJaqdkw9Cb1U/VFQLgLGfFf+WNpMW+xYhfmA7OaRp5xcyNfbIKjKS77DpkgYGgzbBxgrkcT
f9EGjv12NHT0kZfzeUMV6fylhqtzO9C+e1hzCNzw7SZrz0KADfTHr9iRGQGU48dRLDBazJGIplxd
5szXtlHSS1gkTt2+dXBW0KPFK4NPSyb3edcHPk3z1gQuvporS3ohPnn2F/yOwfFt6rlrZmrZ9QjZ
a+t4CpVdq49t4UL7jil6QMgtC81FHlug9YZnTgGfifFbJ5+zj8DPDFGm7AgDUcQI6clfHcL7Uswp
21F6GKIkDiZDV/UxzSQbTA8UtoOQorcW/AII1K48eQjB4s2gYeH9RrAB5ffn6/BsS5lCCTiJqBrE
L34HaWrGcy0mZ28nswryJOm3qeqyP00O/hFN+99ysH9S3980X6uHXn/92l+9N/8b2NoK0cN/YGsP
43sx/KS4P/+DP5nahun6f/gSnq9wlbTkd4HEX5J71/lDOELaf5fcG/YfjiUlunoaXf4rzjTuv7ja
hin+QPnkKFSSKPWlr/4RVxum+A+Lw3Zd1oWHnaXHxZ0Z27/QmDsXhwq7sfunoYiKs1GoczmraH6w
y8E6pEPnHatuLvcOXN9bOarmguyGZlcsznrbqXm8HHJU+dBa9nGM+YdXt/nJB6hkT5hxxKtEu3XM
OT5YulsvU3NFlNLg4XdqkwN8STvSvzHE+Pl2PA9WuQNvAkGK5yCaE7+IH4SlbSeylPVg50MMuFMB
JnjeZzFlxm98387yrP/+uv/6JU+YqGV9H2XeL780lPCcpmawH2QJ6SlJZu8IETvdV3YDgcJPnKtm
aGB4kcj9O5nu/3CT/CJUbAcfB/b286X9oH9LvKaevVLgcZr647Zauxi2m8VBboPg/7CUb/+8nx8F
l3/7KRaZhykD92jyNH99nhnrZuQ4aB8RqvS7ZEHbCixNz2r+zkPmF90KD1RJH6yQZeig68OR8ue7
cmvhxFi6tY+5i3op7o7ojXbe2p+qVmzbmbA1HzhNHas4h9rzQqV6Z0IByrLLOHov3a/QWQJtdJRs
/cVCrrZmejtaxxIQsSywg03gAeHSULqHoukusxLUaYxvIaKlm0Gat//5uf0sizrfDCIcxeeJAo0f
/tUd0JuRXiWyyB/NfDJ2rujqYKZr2BDdWYMlGtXuP//e31aj+u7RYaO6cF3Jyvj54TXTzGm/aOtR
eMA5azSvB9+YSY4qoVY08+Tf5QbOFJIpxm9WyM+ny/lOifq1oYpLX+AC4v3yHbgZ5H4/Tq3HwXWm
bdxUEZqAqPzN13b2Ofn5c1OcoDzUs1LS9IV7vowf1rzZmDjLGrN8HCITmSmZZAcrN9Y9jhgBs7ci
lDa8iij28TjSTrrtIowatNW1QVbqFCp8pbYGGO3Qvv/DJ4+2GkmNNFFCYlzx3dj5hwtr5rYY6iyK
wQVjTICLfrhxTaiAUTPqcw0HXmQm9wYEx7v//MPyb0/eQoKCGRz+UGBSFBm/PJJ+dUTi2PqJdnfV
FaPihBR2d6ru2m550Wp8zIplCdyYYTRd4Ucv8HhkquSWyH0RL99CZuk2ywITo2/2+SC/xqbqN8q3
PmpnDS3sCGaagln8Lo37u7H9T3unLRQeL550QNN8dDk/X7nRICGK13F5am15Fa1AW0VDX+xfdz5J
lJUV2CDlqWG9mMOf6+j/qpT/OjuH//siZT+8f/mKdUbz9cdC5fxv/qpTHNRhHGa+g0aJQlGddY1/
1ikG/xebhkRoKqQ8G0OwEP/lDeT8gaKMpWd5+EWc/9n/r1NM+w/Yqnj5UPQI5PPWP6pTzvvXf68Y
G2siLD4cl6qHgsj+21fmNJbjL2qkPynNl0jjfFFbPez1mfzgRP4uHuB71fPrz1m+yV7DyW46v7pY
a6uC9EyBEurIcqAe2B7cJMuf3mIqpAusKM+0eO+cgWbHbvKlHpamOjR0HUeRr73YOGYqEvjug/yk
ZVEc4F4Z9xljUrHxtdpZA3PLvmzTNzwjRzrbEc2MUxXO3sjx5bHxnt7DOhG7ImohiqRterEucXVR
EEn3mECIhjfV+7DoRzQnZAAcl2WdO9ggsM1DCBGgNbAHoZGtS+Mjxh7zuwm7w5xve8x+sw1ZP7c5
f74aBxEyezO+DOjZf/mYUaaY1Xp+VmDqb5Uumydncmxz6xhCBbL1qga+AG6Nm6Uy3vhfFrExFtR6
poR47zAAYjRzprmHlTsDu7i5k1Uhs6X4KWtK2OB5mkJCKVK98PA8Y9MXAoIE8iLxAN8n3Zm1Y2I1
PmYZBF/fuZjabDkWbWa3MOidwyx6XM5dJ/MuBSq9w7Qo41SP5bBb3RXuIL1Q/VWs+hG9GhRNetjN
GqVChz98b/9DJfWLbP77c3Kp2TwMC1yp1Nl768cTjMkSoyA8XUIiosCGxoJxpReT4E2mA+MUbISb
k42dz94kHro3B3szo4ypMcETQT8Je28sS7wBVE3wVhLPdo8bSuTULiZY8z/UUH+/WA41KmjHsmhc
vqucfzjVitidmlwWfVhVyAC54Ogwzv5rqmGTupaN2MuEGqNm2OFVuva7khD1fZHr8TdeD7/Iqf+6
EB4bbmAc++rXEO8sO6PPecZgEBxn09kaMRuzgpA07Q5yvpoPPk4hW/6Qt1FrHF3kXcbUtnYYnxX4
JP3nl/jzkfvX1XjSVcpHX46+9ed32KPNSHOIvOHa826gP6mgMjv3d0vl52Ln/DPsqPyIY+GuQFH1
i8MCuFzlyrruwgJNxElC4T9C95VTkNgw/CLY2XdRZOVy3zIwucjIzuuj+gOSnx2OeqqHXUbBgFRi
rKKraYAn+psu6++7Mb2sI6l2aF6pfM6P6YfVgSt5bnuz6MIoEq+xM50wGhEXg3czSUccvj/yf3Ri
/6+bGJyX8b8/jB/IbvhKvuSPR/H3T+wvlz4OVe+8nbomWJ1NYfmvo9hUfygXMxq6TSI0GOrwYv6l
7nb+OJvmuZ7Ff9Bxn/2p/5oYWPYfnMFYSknl0M6ZqMX/gbqbkdHPO74r5HmeBcqG8x8DCpeT/afX
v3IFozMg4gZ3KJ8VjL0P5WnYmS2adSDG2LBwAYMShGaswkSAJE9VQv1fLYX+C/OQz7BQwfhsX9eH
BC23uVUs+GthkcMV9rYVf2bGzjjBcFfjujGTcTmIIopRxzVdK/fUHeR1LWZ6zlTuNWI7FScXXRZ1
dHIKEZbfyX2V5OlT7PVmvW2wFE52U9kyFGV8Hb3LJoNWNmqQWqyLLdiFIyqBOlwRe6kQJzOUiBGj
cfRKhcIaP0cQ3YW5ivKbIe7Iy+hshToycSI8cBTY6LWoMkJZTLttA4a3a3GhgFgvc2wToO23k/+m
cw8mY2RnaQV/pPDXI0pgEAUM15cv2uyYWOuoM9+zuk6vsqifTqRajSfXrBcoIuOg56BbqhKZ5pqY
aE9M03BBMYfYuFQGNdPehQABvM50RW5nyIqvWRybxsaWzhgfWr/BmKRds/lVQlm5V9WMzK4dhJhp
APLxNRqUVW47z9evJcLrTy6gw7Mbz9Nb3votROF0xEcFBBk3Oo0Ec9cgC6mCds6uVUMlMg4ddANi
3f310OCK11PiQymtvWc/7i7B7eGXny0kMDD3DbFBDnvjRq/lfKutAo9tGURLHCa+deAqqtYJWis9
dplOt74VLtD20gLRBUwcYXJ0Q3Dy1pc1yZ2DrNf+egVq8DGulrYRYLDtboUqP1ZDPnnRGcErh6Ax
2xt7wSBpGa5MG7Fnud7Mw/AIl/oiMcznovuaNdNtGz8XTvr1nEyQxeI1HapTyTGHjPBm6OGLGJDV
0uhojmiTJkvto6R7bXNy4Krsup2WvbbaOz6/jTMhhwb+2bcl1C9Zbyf3op6pNeJh3syO3JVaJkTI
JYB8DfLnUu+lysPMxUVLeBAi3Qeg0GMW+XAB414+4tWmHpxirT9nojuqmSXoTaiyEhd90KZWcGJx
Tgsri+CNSbgPuX02AWj6RCPvZzxMD7oYrxw36cZqh28y11eOR5qG5zWXld1l4MvddOYKBNrNd0M0
XCTxqK9dAqxAASDO4Fzun7RMQ88abh14sqlaw9XyX3zzXSzXC7OXHP9tVNKTeHFMsTWj5aUgTqPU
vFPXRll6u+CgtiIaUp6/blPZPziYkxi4WvlQ/DOBV8/65gCvgtk9KHfaGRAdm1izWEiLK2ekqteF
w0jIbwPhxjedb8B1sULLn3c57PXUcy69ROzmCQTEYCqUDhuCynYUgievy6gok6AQ+JOpfNhaXIvV
6EONPngwnpLisxyiS+VmQby8SueMp7efXQRTaEwh/AJjIwqcD4zSPyeOy2UlWxcaJF1qN35KYGY7
cRS4CbRA87Gdq3qPDOXDMPx3Vt3lCLAo62Tc2K0sQ4Ni3Ic4nur2EUrrGEAqkWjwFMRpuGc4fkZn
17fWQWpiV69O359GKwc3dPwgn9FW9o089k4TjuDzKHLmMBrbcOTOHJQICQZLAxUQkNlXe1iwzbMG
Ke9SjdZMKhSWsK9vU8vbRlOBbrU9nNe0V0zRPrLzImSVljsztfPLuRjm+5mfmdrxk2vUwHXYXjLW
ulZr/iIxnMPeYAhcbA67fDjaq/dAu3FW5O3oqQBSbwQKNb9YdzWBKrXFSh674loU6QeebZvOhPuN
LNSmimwLDHLY5P1d6zoX+YhXzxrxFXevajTf2nI+uFWZPVRTu8f1NbRKdde46Y0oT3YqTnHu7Zux
eJwxaXMrDa06X9wRIWGrH9xsvJfGdLTo38zu1li6NUhjSDvjSbf5RdW/g08zo+0G/QA+dDUa35iG
PtF/3cvpwp/0btTuU09gb1NiJxEFlez384Q7a8rIDbXGya3ZjA32ZROx84oAcs3EqbCXg4Vkvp46
INa7pDmnoBsnEn62fnFdyEOp9GlCURjkdZkGXYWsY4xB5zOJaLp38boV5CVipEl/5I9a7vBEJTOm
Wdhqzigv3dJukNG3braPmZcfUlgml1Xl6/fSRtshRjJdmvaGY5rOyljzIB/HJ4gy/iZpmebh6xHn
2zrHIrab9nOm92vfnPrC2tvwtTln1/4m7e1TF2FiIJBOkzBc1bue4PIcNq2dzVuo/UGayP2aDx84
l4L2O7cmakSp1p01IYpqCvbjj1Ue/bW6cecbD1nT2t0KaMaTuLToeBzVhXANDshKoxxBqpW8q7WH
YmTASA2GvLs5a9eGQgfuIqZ3uKcnzDo+rKzBUcK8HEjf3ShrDbFQ3yx9umt7uJnmrHduCSes2iKg
eYQ8goxsQvYl3ZNRFeDrzU05nLffWpVPg7Y/eavGDcD53LoGCvr+Y9XDbuqM+iNfovTCtoD0Ifl2
EYmBkPZ3qvBj7L/q18TQU9il4pbQBJLa1lvfPJaDv+lExsdVkzmQ4C6SbqGmHVS5sgum76mj32Vk
8ZY7HJbOViLzoWUzN816DXvHQpwfn2Kf7IN4wqXEFdhJwh4S6as2IIH1+SmeWvPOKPjzy7MQfWcg
yPXt61VnHP4tmRxI9Gx4mZylM/YJNl8n6dJkoxwW9dpFsXep1/noTPYV+rtvNidcbq55CHUf+lUa
2Mt0qM/Hak7L692Y+sWC/c7G9LTO8jKGtLF6i3/XR7fIqV7mLD+2PmwdWtF5/iAXFaPeer5sBQR/
ewgwtYCUmF5kfvyYDci45TyeCey4f0EMGBJkz5DntzoTL76vPiOvYB9bDlp310MPK97g86n7Y441
y2ZVNowKmOaOA/XHTq/AyC/qPr7NGgYeGwuq7IQ2xIk9skHwRjhOqA+CsvUhqdunWEVH5V52+AKz
fWD2po0rOIJw5MM+9/eDOYrbWHPsK4it5nbNvmA26nB2O2Hs1IGVASL0M+AH3hAjN7k8FFl8pq0E
bf6mMrifXoUxLeGD/nLvoXFVy5vCVjMlHMNZxzs87LeZBeUs/2RXIw01kuY5vWY4EhC2yNA4SPGb
Fd6BwcmXwYkPKDBw5jJPSN4vuhL5SgbL8uxPLT3coNXOTiuU8diUNM4mM+Zbw1xCd0y3Kk9gFDuc
zfWzA/MySz+tzUuSdQui97S8IaeFc0puJsfaxUyH87wmVGPp2Cbq66kcXA9wpaezVM6FB6VgY+Gx
fUhle8ykCJeRG10wDnBfdWs/TFJEL6CHOy/JDlQmB22bm0ia8DKMLcj+No4+D1a3ELgBhyT+Mkor
JOdgoykmRdEF5wN2Vstu4kJmuF4VwzBmTCxRdJvYBT7RG53NHK2dp+8mSvG7NFuccIRWTrwpZLIG
dnLfqitmFc9j+9Ww4v1S34zismz6rR8xRkLvPmUW7ksf3gwbIDm54/tcbxffC6POZomZ+9Kh/fga
2eMxL2+6JrnANOQShXj8ysg/vlsmtX4d+iZsi34LH17x9gpQhjrGgYU2Ih8wDKnG1KVZeFUtljWQ
HlIYKVUr+2foue2RGWrgyyzU/GXyL4UVVuZQb9xePVSlQ1EUVnl7mNw+KGcoEW2V7OvMfne7vW34
mzQLqnkJ/Mn90jk6hKf1aA8cWmuDkUGboFbK0PhLF3X9UNEYIbj6SE0/mKX60g/jdFeVTP5azhNS
SRZGJBZgmbe8tfpCLVTeDCWhTmdecrWY9gFrHnyoiZ0SALYGYjvU99BTIGgk9C9UOZVPoyAk3y8f
RhStB4mLkAvQ2+psey5lcB/ZdA4C5AS5TZs9pjPP3y6PyfwxFfOhyNRVljDgJG8SEeR+1F/REW/t
VOGU9Znhxk2vpl0MtSkrLMxSMFqtq8vYLXaO9rHwqHbmeN+5h7K851r9DRVwUCb2M2Q/Dgv3jsyc
UA4mesHqKiuxmfDcg4VdzDp+UymtA1Jn3TlXYyxOHvvgtYUyA8l+OEz6FkEWeFEGz1ll2yJRuE6b
xh3qxHdzwGdETCq0Sb7BQBxp8Vm5hQ7s+7zQeFArvDXXPrnz/+PuOpYjR5Lsr6ztHWvQ4rAXaCCR
OpkUFxjJKkJrja/fh5yeaRKTSOzWcS99KGtmAIEIDw/3J7i3fmgTE9RTsy9y14p4FIyYkdhDHQyZ
DJBlFNgbwgkYTDVGM5WCfrVAEIVMcnH5zqBcWgjiIfUCJYlsKpwg+qSgtSPq86AjoAycxqUKSP2W
AQ45g7mOQvGDjv/xawSViABUGwSPhBugRBFBy9W7DugNdQFAHzFUE4pwC7UMhekTrSjYymh90IQC
GqQY6NJAIAKhmk4hUIjML8EF2ANyPAqxu5kYlnY0D6GYBukMk15obGCQC2GYR0kqbEtFKLm3dkzj
roeLi0OX2Fp1EJgB11SmxEGCvuTiM0SaXGACCOxLwOZZyPNT6ggIFSBmJKsLEUgcWQ4Bc6ob6w0t
NIwC4hjxm5DEUgsoqBNFxWdRuQZDTwwoojeg1ekD5QN6YQE9xRCkUTBhCHFQclC6RrHoHUIEk66E
uitIgRQPiZemZzbcSFosLIOiaiKrlc/pMJjQ7IHeTgbIfgHADgGSJUzp3hOvNYSChiTXgGZeF7Yg
OCkMNM6Rs49W6DHtqWBCXgbVog86aIygv5yoackbA1i0LgsKDN+AD+mdgEnlLSj4gPvU+DnwrS7s
DTKLH5qvMbCmb4eatAhvAlAPAiQlNIzMxokH3F99CXr5k9509RoUBVDkQePWXy7NurQ5dF0YysB4
lK4OyVwRUP0I5EmVdqGlAeXxhpgEICT80dBlA9JjamD3ABXjmhTTdYI5gLeXKrEwQIciKkmWCBYQ
N6sHHhuZYMjKzj3Ro5UE6egLtO0A5/C43gW8FoX3QKkh7rqH/05OqNkYU46bFjhfamzcQIawXE5o
PYR5DjAaQMbPhg0aI3RT028h7JJ5CyVcCd4fFcOCjJNluPMwTEgdkQvhejuMLW6UEYiHL+jX4/dE
gO80kMSk8h8GP/+nKuP/V/QSyofLtcjLe9DNdCYZ/MFflUiaRldQICGz/A9hSLT3/gIvob03QU+A
baMZBB4Wf/NXJZLm/wvKeRJqhFPTUERC8q9KJE2issmhZw2tWCAFJnXK/0slEqN/awoSqGkKaPth
kJ/1x9ajRILsUQrKHWrfO+IhMWlQtWV+Uz8R+rfZuNO2wXvcHWOGsWG9Eu4BkNpy+GOz868yyhGv
j3951gX/+/GnIb9VzwU0tAgCodphHOEEsd7nzMl08sP7YndrI0yV2L/7mH8PMetTdKAK1iNdkU7p
t9GhFgaomXjgD0E2vdRqAWmImkhlb8cdYQ50VVnNELhmV5G9HtM4t6FHDQH+phdwFwNkNoonihGH
RkfhRgEoQ4wI3ZaEM4ei5IHDLyhVbPNYr4G10jqWrtSRDnOt6agStOGQhDmU36loqAgan7siUI5V
AaUz3zco4B2fRQosZboWvU+KrLOvTop4Rcg5FhJLDeolAWCqgJ1Okp64zg6QYEbtLM5hMwI+ZAo5
QpA9TqD+mLXU5tqkm4rMofFx+4lEOWqJwuKBb9K8PokPZEx+1iKUCpFINOGZDgokr40kQoAIEvte
R2Vyl3nFbzJrAEIFA8xIwtAD1YbOIFMpMpuqLHODzmokLJEY7dwKRAGYHYLBE9HvUd8RBoytAxVU
JGrb+jzknsqB1Qgv6DaxVOZOBHkQmXA9BoWmSsIQYNnVSSJ+ClEDMUM2hiddi4tL5xOeFZFCagQM
V2zg3tIptNuhBcq4npKEOC0yBtjc2KUYC/qRrwkVtNuQBsQb0bwwVlbShMi4t5Bmpf6QaFq37AsK
hWiHYLeBgNzcnKjQfSWqhLDh+WMXWKJkeVCrejzmT0jT32t3epRv2wNZO+dnRMw4CdN1YDq1tFIP
UaiUTe7JPI36v9v0rUb4VLXS3VsacWrHfRsRmplC0wzYkHhBk1dJ1PQNWkVa/PiF6J99k7/faNYu
EwbBK1AkoJwS7CKUCrdho/WHBK9DNLbUquHJTzesDM4+xJVb2VMpaL8GdkpAUeS08gxLEWGKpd/e
ER2jAupv0uiIcHhHTf7SwaFzrCTVR0II6rCWJtIuzZBikmGkRoLwio5sqKGAnNkl8jRw5AIOCljU
sz/xGdB5Qd4NTTIhe+2IfDNdbB4/6RTE7624GapJqGs+ZtNqdMBhUCHVB2q/zAKzBDhFteF+NbT5
eBx64RShZqcID9EvQPRQwgtbqFxfkB6hikEjR3kROtxfdJSWZJA/YHYj2B0KR8gGoW34JBCHujHL
5JxHh8dPsrD8bsCBb5+mqnG9GgdicFgDlPymg4C8w+cfEJvRpM56PMYM2fKvNThvKVNAHlBUHA0O
I6OXvtm3OuEMSqhyu2jbWpxeybhuWBCuV0Ao0jwZVCK9V3bQ5zKkY6Gf0buxBu2MQuDOBhNZbjZr
J+0M4vf3o80OK5Fs0ias8GiUaJAkaD0yuEUJZBPRc8u+mEweeSXtbNDNUZqRi4/HMzLzvPl72Nmu
72Es1I5cODq4aKEJUVRyBXOdDA5RXLXLnnAVGDdokuxXhqPvr+t5z7xqiKQGbwsb0PBMX6FkCHsp
EuIMY3v62lwuhRpqFq9bj4txhcMovOEazTW1QEZUoOZgumfpKTVbW9RzxdX8ratBMVFZebfpS93Z
s3O0CECpFEny9egAfYra8jsoWbAgKUW9Q07g73A/Qe3q4kN4NQBzloSaGCejAMzSK6tbmr7ZvQeY
RTdeAKMS0qOjkwq+UjfxFYC2HdBdugjzEhFmqaFgtRJkZt4qT1KzIpbTaCpKCEYBf1g1hEB4gO/C
dRbK7+9xyYhyzQlw/NpE6asEzCTs4aG1Ojr58DbCdAWprwrAnO7Dmp1pa60AWrmxiNCpshMka2kB
BSq4d48MbG5tIr9W5KkJJwX9Y8A9h6iAeeO1w0WLFI80njCjOi2CZbxLeydq2DMwQidQxh+CT2GI
lcq13PGlEYGvoWGymx3CzLOHOtz4hAs9k1pjCqMeRVUEOY/xYS5VW33VwRJLQCfH8qrtDQXFoerY
nZDudP22w4U0d0mLyyaBVnZQOP7MgxNWS81b3+IkrzqILtfcjun8T59qtkU+rmBclsIuOdt2khig
2jki7IpGsOFQCd/GG8qMNk2gpAfKrLXxHXh9p3/in+ttd6adaiXgL8WZycfw+xEYNEPbwHENG544
0OCqoUIH6bXSglcJf81oT6k8bUzsHjM1FFuSeevp4+MNwi2E+DmMnhJqcEKTcnTQVdtC9hPedixa
QTjUGr8zSrE9QCvGkkAeZdtrCvUUiUAHUkTzWjTY5uJVxUslncZ+k5bVmx/B/SUA3Vm4gIwsN6Gr
k1ShhxEaLOQAkRoDgHkUiiAgiQUJGbuebY28gEl2CU1ZqAiLng9runCLmGuHqAuWUJKiQHMVot3o
OZRre2Upu9Fr2Tskv3cbLWfOPlxdksyE7huKqI3T0EhYaTTwopVjn7mfoAAA8/Pr8C16A37i0cDA
qTnYZS8DYYGzPBhoV+dwFdewfrWek4uz2CrS6zseUdyXT7DqQvkPdfcr6NE7NJ3IUoEceu+wglLB
1jq6PP6EM3ODfx4X3BznnoyNL3AUQTl9Y/j6AAHzRGsrWEuqnLAJdQhJFITMn0fxKTLQkOL6Z4R4
tMN/eyj+mJ2VQdKkOmb8noBm2C5dC31Lq/p2y/yWPZAQKBDbGrG3AcegoCBLB2MACJl3KDRWsGdM
XuvIxAqTgYwUS+hocZBdnhwgkxWP5IXYS87yKLdLgrKKERuhHIf6NUSE4K+zhsi9keXuRHZy2lHf
Xi9C3pJXUkE7aJeTb33oj2YJbVWtBrZNDkup1YXW5fSMAiS0DHvaFnyGsmMqkvC2qCYFLJoFLJ3A
12mMgBV1eajYuU0r56yEleJBHARgFPRB2wwlYolvtK6mqhMN6RBsvTauP6O2gxTx41W0cFCSs6v/
mBC8WHuYKyR6Q2uKSDb8UQC+6PPx709AsHsH4Rxk2otxk7IlAs1gdztJB+hKIxRCKRFXKe2L+BXo
vp2uHfvT1rz3baZU59u3gRg5xXZVPDi+hw6a+wZsmkYmR9xZweuquxO0FmV0ekDRZctNFu7hovD4
NZfecnbcB35H5fGAjLFIDZTLYXsgZ8S+7NfuIDNO0j83Oz+nTEod8B5eChtxFMnfSE18/aysTrUo
mb/qiT3td0iKIh6JZiofwGZVaPWTUmoD5OOP6APZzq/HL3oraf37FIOF9XOK+TavJdIVBnRpt2z3
OWRAO5tQrg7ekmt1bAOdNyCYhf60KJcGYUO9MriEW4IEFMlISHWS8f9KXoEAqyBYYDcrzNIZBeWf
8wNs7c/Har3SI1o2HBwIqkJ54i0SrzWQKWNrjLBcLJXO6xUAaBigogwut8dGhQkpDSQbpLkJ16p6
latsyAgMwjYAKYpbS7Lv37TBy/n5XIUHvcwmxHcbdcQD4r3RWw3doGce2e7KF7m/6FHM/DkEGBTj
mLQ8Fr1TabXTnaotJKBAoN+EampKW/6lOIRmqqEZJ9NGcoXtlezpa/wyenqTewtilj6h8EqmkHfF
Bo+fJeDHaEBLolLmWKiRoDpiAPGEs1xlwH4SRNXPP2MzdK8wB4DSCWuJ0B0tjmzwKgmcWvJy9SEW
Ct6lWcmxmKXZmf79W0jg+NFPepGDyopLAh+9rfc1B4DesIGePCAoEEWCbiRTCorfAk5iewZfQl4B
OlMGGexgeQPHVhHODukVPqocY1e8SsCCAborVtxuoSjbJRHkow9VuvNLNHrgSfL4sy7seDBMfj54
KqRQxZ0evNSBMNdCBaFL5WRgcmQgM1RIw8swzZRdtZYTxbOgh2bxqhFZgQIRdBt3Khn4wJWq2+JH
ngXWlqq4IQapwunhoFbyvSGIr+g1gUIWkGj3kErD7MpMktMOUnsJJw9Qyqvg4VkjG4InjNzXuhe+
jQ1OF2hYcNA/huiGzPG4ibXqyBw7GPaRE9Hh8eTdigj3FuUsHoNaOEmJTdsOuQcse9Gh1QlPHT+K
HWQ9YJ7KwNxWTnek8AQVmwJAwd5+PPTM9O/vSDQrFyV5XAD3jrQsS9TGhJ4Ir4w2UHaAPsBkVbQy
FFBlyJRdq+dox5qhgdMIckYJ6lx7NPDR9Bv18IXaeLXWnweNPyfH5Mvd8cQhD58B8tXElRW2kKhx
4iyUJ8Cyia6IJxUNRh1VyFnrkElQGBvPvI/U1PY1Tn08KzcS8p0PMnflQ2NTDNMGYwU7WG/ZcFW+
5I5oJ0gFCCW5ALZosDIMAA6R5V1yhdhI6hqJYXqde0PPQjCcY+IxbTE0b3MOKihqr4XmuBVWss2F
sg3oND83KqQY/RZeVbDSgIzjpT9DcfmZ+M2jaLSNCFSnHs/g4teaxdkAfSwB6jrUVB2CqH0iqF15
hVXAtof0i0ZbAlRuNshFkerz2sqYC8FTnG17aH73VUBjTL+Fj7XK9kcau/fMwWKgAfiJ3QdOX2wA
CqsCT4k+Vka9fzflxNnmTaC7STCsSzmdPcAfJ6P1agTqyXvpGg0yGgjYn017CLgUxtibuBGB8j80
Vp5AHFrPVhKKqdV4d9XMtrEPzUmi5/HqWW/yUMAu7MxVKLj6GlKu5vBJwW1XG4gv+kDqXKQQMILw
VNiHAs5FaeU2bHWp/SLpA7SseBY6L0eYEheJnefwKsB1R4YNHUwIPMCKgGB7XZm5hWxDmO3oGqbR
HT3tMihpP+Vq806Zw2tGI9CFK0tiYTPdTOi+Had0R8IBA0qjjnik1Esvs3uYDKyGpIVqIcQgfu4l
AZJ1MBLHz4cWMPu9k21io9dbC7CXbQB9O72WUbRDnLCGA6VB6zZZWXTMtI3uRAlhtovdEnKVUoSR
B2iy7IIroxenXK3s1BhM6AtZo568xwdqAybcldjyh8wInnqlvUq2K/s7rH4VEKEtyndWdl6N0Av7
T5jt+TqVBmmM8VDSmQA6C6WVHa+gSIsA/UKqmYVwuV/LlBa6wNyc0E6TZEZmUxwDEYOAtpkinfIr
TL8oLdwGa+fAwt4WZlmNCOdbHpAyymnVSEtsSae1zADWRk9V0RhVXuVl/zRY9YZVC6dW/G1tkBvu
MBhvsZY//eE2mYU1Gnx8sNLwEIwemaT2WzCgnmoQ1tppt5R+CLMIBhRiEwOnRTm1DuQW3qsyeFW8
BEouw35YASdeJfRf/sqenBE6/5VyCLNY5cU9pMSmL+e7H7CmH6stShFAcat0rSBnZXw1tmvi7BtQ
IwJmxd9CpkBa+aILF3zQ735uWZ+I0i6f8h3vmr13p9HqvnpHMPkz+ZldAPbVx2tzjn8//nQL1Rfo
jfwczXNBCSlZjEYrosHblxP8AtG4OLH4z6hS+h42WntPgQePmqiVdvVUiMSvzPPCkcDPglMo0eIo
AUTmRDJoJAoigbZ2uk+6PPfCz5yzXA9VCOwffrvWYVXJGqMu4goPXpJWWomWnGK1Ujy90gBuMOGV
KQM5gS1zgKLEO61muovkEQDqDVpkuH6p5MrHZRbCPc/9nG6WAZU2/Md2haW83jvNtZVbm5LReLAC
E8AujTUaOJJo1RW603L/lTnuvtETp9dqw8RN2oLerwFteJwSnelbni5YK0th2q13IvaciDuC3Bux
0yYrdQg6Oo3WGKB6aZFBol/oqtK23AUH9qVU4q1v8IaoBPrjkW8aJvdGngWxPA58MSxRGSalXQOM
J7h5olqEcIKTe0JOodOebHOwhxqdxum/l8otkR06Xi5QbrjS3dmTNDTUoRmaXhuoqx57CmbYEB/U
wJPvCEKtIj1IdDZ8hSSyB3o2uGrcAWhOUTL7yuwn2yHAINEX/924tCJEwLXAUU5NmoNXAxSy905Z
oYkM7LLkx298a0Hfe+NZxGTA/+VaDnPdKJwOmwGD0tEg0ponT3tGtcnoDVYndcquNms7fen+y89i
6ISmECISQ0L93AJI2bhS+M6N1qq04uMQ9HXABeTfFLrBlZpropwbhVarT72WG5RSWb58Xnn5hTOL
n4XXvAjCDBR9Ctiu0ek03mCVfF8oMD2UaatSoaRmCcfikG/DNa75QjTgZjE1InrYnk0j5h7MR4V9
SNijfGBcw4c7Nql61TuFlQcRViXSRBYonZX9fuv93vnOt3bRt/SOZHL4ZUzfGagjLdlFdqZY3FGj
1Vg7r23cpZIMN4ujfhOMPFCYiOEGgQbSdgR5/zNuNrWvjfjCFDbSgdi1Vh8CUg6Iujya7alVWPB7
SJm+UlYUvzJwIwKt6OCip6CDrNV5O7E7AISe1WtrfuGz33b/t7kQWg9mS71IOeMn8TJe0NhCNaP8
hc7KO4S+2T0wtQCgDxZzBp3ro3j+s9XGzUIuNAfyupy+fakmp+FrVHMENX8K9VCKVBscayEKeZ5a
ri226YfvfXP2Z4wPE5Ay4dSA98Sp/dtlzk1xBGcDUf3INSr2Fsrmcl2qrK9Kl5WXXBpzFkFp2FqF
MYO5HY7SHv21pNL9Xy2UUcGXRrFIZt5KRMRIOA38NghWirFLg86CWAcB68kECqiq/o3irhKw93E4
rC2XKS7dm8ZZvKqJMBLKFtMIxgkoFPTWO+V6tGXPJJgpCnV9PHNLi3IWi/oeTDQ+5rFBh1jAhZyI
QLggX/Ia/puSCHfB3MVJ0ocrwy3lW+wsErkCzEbIEONB/xREpB2sEa7FNtyDOgxk0KU0K2e0AwuC
nV+VSZu5Tetovaj1k4+8/fErL2WY7Czng07qCHVvLJbui1PdLS6GzEt4CCHibvQwJfxi7PxU7vwj
f/rDAWcBSurh1gYfLqS0O+lTci9NJ2MgnpE7SeZ+08/0OWhgnaPwvzw3V6nXx8Mu1cjmWh5+KsQQ
VMcK2rfn7FRPc1w9xftOTazxS7K9MwgDWFibTItGmcfNtNjnT5n5ePSFzcFO//4t2tUurKPcGN5/
AukrXXvyi2sDOtLjH1+617OzGFN0UlH3AOcDBUTbtRVo8KSQpwL2iOK1//7+TpqjNmpTjpivnGXs
QjFkLgoBowtvaHu8EebS8UOHBU7UlRPc7eG2eEjeClZGsVHp9uSz+yzYtaik+TWwuFPXmW0KUjjA
jjI697wSbPsvBpR8ObfFDxiodM/w0KA3/jFZWeJLkz+LTFk4ehBfx6MCgKJFl2DlLJk26Z2QdIPe
ffumBMSHpKbCz/Lcy6SRKbz19cl7JV1VjBRqMFY+7tIws5gECe2E6G6R7zM40TvYQuk0J4cWNK5d
Lb0wtMxfuK24Z2XviVehVTHVz/wdgKW4JGwznUCfMFwpvy9dvW83mW/vPEqEzxYVVtqgATqL9QXG
vBLr8J6VefU3o1R7XwMzd2XXLICHuFsX4NtwxBBUYp9jONjDawEuHqPu65Cm13n1kMuMAtMMWVLh
X65iKrbeytpeSqFuVctvw4IeyRLCgC/b2NNFg5Zp0gwgQbXzYSe8kU7tpjGoDf1KX+CzdCBU9lh+
Vhv/DXR+C/KSPq9znE6+1HayLfe95m5Yb2WrTzHyzpq7XXC/PRlbtXydBjWOwfolhnFVDdgPDbhd
SJLo8Pgro9zu3PeGmYWrBhrjXkhSoKPygMj5UauMIrGFmbMWCZ8uhE2EUNySvcUBuV7DGDMEklms
URvJXsv2XNOwmAbEEixZPmpMMsBiBYC4jj6EJAfxH2IWMZTL611Qq3X4lKOLA7OYIwEwEwM76NH/
gIlbAluEFNc/t08btRg4HWY6Zijqk9FQpHUpbG9J+h3MexB0QQIwQ+8KvVAeIF5AD/vhrQwvJWW7
PHlNO8qAdog8Nm0uw4YHLipGGD9HxT4C7Qs2JhBgKFWCbVFmhsjN4217Q2Dem8JZTM4hm0o1XYVr
zSco5XmuEh9wji/PtU03RvJJusoIb82VULS4L2cZX9LEFMnCY9YpiY8eDjxErwGuAX/nUoa6dp8e
+N6stjHoYahZF1YDDjoAVTHwAiG9cm9fuFXdbprfliZZlwKXuXgEsO2VPsKZoAs0FMWLNe3TpWsy
M8sB+y5L4KOHKYVMgzpokRkiA6zN9oPQWOszPE230tigN8QFWL+Vz7hwdsxFN9mk88vUa5DVGnCO
3/UbahOePRtGKDav1wa4IsMmXQv1C0nunOgU+3E35gLYFx09XLgBFHavvwxjAMI0p0rhVICA8IzP
GpQId5iB0Xo3gObor0EcZaZmzLybeOWRWpdvLMChAY9yOegrj6cC8lF3Y88NKfftAycpW7ANrEAc
CK9WW+ZVMJlzuw+Bg1OZ5I3PHJBWK8X1nQzQek5rzoDkUnByUcYnKDUBljUZ06ws+GkX3dldtIB/
//YsRVqHEWRr0CgZ3kvx0sCQ+/FbLpy2t0z92w8HYpaFvZsjIx8Ul7JLoPeo9NpyViU9cUEGfRvt
8UALV43bLH8bKAlRYKt7vEEFjLQPW2nY62ihsIHPmRH726r/ejzOUiC6YXq+DQQrJj50MywqdDn2
2Xthd0/eUdDid/FlvLZv0coXoads6t4nmYUgILCrIuEwc6xR7UontiC/o4rqqEg4pnngKXClgAiI
TG7yp9hEdeF57bxeat7eHunbK7ZoJcLuEkOXBwZWLwAZo5rqvQmn1Oxt+pN5F2HKxq7j35e+3SwQ
UWXQh9z0qp1C7HFF1Ea1N309RskKhl5GoL7Cc0XptbW+ztJ4sxRQaoKhcweMx6BYJ8kXGFw6a2yl
pcbULdp+mzxWJBoOjnuojQOlMOxAEpZDswflY62HMe3JOwtjznfx4RUMKhcWYBy/Md0v7lhYHan6
7UrdYSlJvJ2J314ggNpb500hutUzuzfLfWIXdqiGOqpcm3YDEQe124smyE02hJsgOFysHA63Q+De
m01H4beRubbq6pBBRMRXeYFoFAn5NYiJGhGsXjlzhAMmBfFvOTZh7cuh0BNrFey2Xj2o4jXasIF9
UwHPFLRAh1glBUVQgz1zWNn2C8fxba98ezahg4SQ22HWC4C9dV5BvvQLPt3ECbSvjXSk1XbbGola
1itJ81IKMie8wJC9FAuKxIXwOjoQSVEhhxLrwnY03DNw2pKF3hi/q43gNdFX3nHhDnoLed/ecUCi
HlHTkIXmHiNz+toBADYgPPxhUJszXYoI5mwujRFiCxW77lhbic08AxOiRg6YtWZuDmqpcHb8nuJy
TRrCZa2Ou7gvZ0FGCOC6WEz5FMfARPWSGZM5GDQnNn1o+xt/5Ua3cJDeRv82hSREjwipQFUk6mno
O0J+oVu5vC1VCOZA8RCKfHUY4BaVxWr46sGO68RQSrl3mdcE2nmNHGZq08LmHPLfqICePfYkUUek
+MJT211oEwpX8a7Zg54IVYjwSNXGyGreV/Xbh/wfrMhcHXh7GwoelcnBAr08/9mqmkPQWc+FUM4U
bSFxgiqKZ4Q6bQHwaYinPxxhlr0kIZPnhZRO1aBPN1FZJpeTroD1m9pC/LFqgMK4rnN6F+LvHCMe
F10ciVmH7wACqNa+CHvcgU61leqRNR79q3uud0AT5u/Zyr5cOK7I2e1x4OC5DjPiqUhQ2FQqcxoH
tMnv1QLiQpo8J/bAcXmk4GM2cfWxpJ599GfzLakiqMm/Vr7Q0pzNkpnQDdiUJRDZW0rNsdXhTN4m
MgS7U1w4c5TYIHhyhvPupBrXBDp7KIcI/UWzXNmWS+NPSdb3bQmDRbKAU7SDUk/3FZ9bG24tq2LL
C2cDOQstlEcOfl4QpANVzL373lodzCsP/FN38mwIDlMGNAJBfg1Hhf94PKELafUcYO/yXk+KEUZs
G5g5Qacbbe7MgigYDM7+qMrHzqHzIVQFfCLHlOG++xFvfHbllL8/WXDi/fkpxIEr4ZuK33Vhd1m3
ldwSOwiZSdHawbk0wCwa5KSUS3kvQrwByra79CIePZQ9HOnYKq5D2YSRasmeuLhrUMf7IZ+dI9qr
xqODIZIm2cJMrfpjwRQq3Bdrfhf40BxQR/TBKZAldxm05y9pc3y8BO4vafbG5fy2pCl6bANumkfA
gp6wYbbF6sV5ASTKTo4F37cLJE/ppHcxhd5uuIaH7Mqgrwdv7vE92q/dfxcSHHYOGY9LiQqBrQYO
yGI1EMM3wktvRTYNufsCdVfoP/qbYo/zU4Rse76y+u7HUqhA/3wzqHiMUO3FrEEWr5CzJ8qIzeYD
CsZ/9lFmkQBWAWFPdshvBAm1KZJTQNhgPxph5edvmdi/Z8jQJPr5+BVsXHs+GqZO5AB7lAbCs7C1
lQFAhmLoydWLWG8otalXYsBChx3K2T/Hg2d1UUSQMHEEYkt9cNsOzHUoXFr+0U3Qykb50AGmb2W0
+wURuP78HGyoU6ElK5xD0/UPWCzzj76JOIsHItlXJUW4iM58JdfDlYCQIneFFqAkrYCqbxWzO59l
DqrOkraUukjA8WLnAHpwIDkFdn1JD8IG4BMbgnBqvoerLg+9bIUE3YHXA9UHMgvQ7qu4qTR4Clpr
wK9bbeXe08zyBbRnxE4Kp3I7AFipTtq0EaGi517yTeOgl6EMmq/Xtr/jzc5sTEJF/qeygBxxr49n
fCECz7mogQu/D6rDDbIcDjzYFgFadDB3x554/PsLm3jOJc27sAoKSOo6ksw4xA4CKjJxcE+Pf/x2
F7k3ffTPZdhkLdS3c/z6GL8Fjl9vetcQ3tri6tKqj/I4MC7wkFjrRy0UW9g5fnwgeKKE19QkVSmT
oyYewzCHPrk1Qv6UUwOkl5GokiDRKPHVX2txLgWSucEWUfNkVE3txqL7eGdKvaP1ltehUpmrNAif
ZlM+u2+43j+e0wV8OjuHevPwqotzyGs7IWzeJIujv+hUCVKNhYwup5Dwto5xF4N0kAwPc4jM2/Ro
kpGVQ2a2k8vYJgAdTNSodAKgiTnoBxOUnXU+jKVlN4QMMK0WIDE2BVY24YCfFdavLPOeoMQMSH6R
vzx+jQXeHjvHk9eE4DKZgG8VOiOwj70kZydBhwyRWm46vZfzC5qiKNDxh/7Le+3fgz20wcF7WCtC
3E/7AHP5uTR7rxdCD7JQTq+T1+ba7Dyb2aFVqXJa5oQ2CsefPABl6YlU4zXAzcJmnkPN+QoGi8JU
DpoAbdwmswU9OuabAC3KWiFeyU19rA13pYq7gCpg5xhyWigkMW9xBlD6tdVxJdnWl8IIT8GW++gd
18oc38wswA3R+zE8Jdz9LxhG98sfEEf7ObtSBaVSNkBCAqaRSbVYT9aYWgJU1zPFHzSoyFLF8EcX
EnaOLKdgZidRMZJGn1H6QGvPbvzaS1f6+fFKXUgOhVkMy4vGFaoKC8Xt4OIIlU2oepzAHYMDzuMB
lg6ZOWgc6ktQSINerUOp7NNo0U8wIUoM98A8T0k2CmFAqA9Aj4Mzhn1hh9PHMt5S3ICalUdYyLvn
OHKC44s2rGHATLNhK8PqeZtV7cqJvlBsgUzez7WQwGmChasOGiKZL4e5lV5IWsfVjrUYSa0lvRWf
3OLAF9cuVSEHSuRacYJoZlo8Z8VVHKFVkryIodULduMWaE3C7R7a46PdomyDSyHntBDPZa3e6CTZ
I0zoAzdCsslLHcbjUtGurLKFg3KOP8/4NMA1DuniuK+9J6Y+TWbWgc5AHyVc+QpLd4U5zpzPiY6h
YJLrkFf/wpg1ank9bvdyvEV6s9JFWrorzAHnWcU3QgVNa8dvhCO8Nj4p/4lGu54zEwj1Dl+sBI32
ztfQl3mtgmTy0JYj4lDRoOdy2T6X1rKDG+zzTnYwx5g30ASHtzIyfDLacAOoVCTMDS5FcyqGPe/S
MuH3ivDM7mkwvIIQImRGOUDDf8fnBgMAgw8ZrLFS03gSqqmxMwEhJc1wn7C/8zDWIdUHoWo4fHiQ
EpRELclI2QdojXiGUm/IGgEFqGOtwsKBh64vq/H0bxJcTAqy82y8DQWU/zo4ArB2GmzLoocOugq2
g0aDrCnWDsm+Pd79C+fQHMweV7CrynN0jkmlPPP279ZO7db4yxIZZsbe7+zwj8n8j7RJDlmQ1tV/
/+fCxuZnxaKBhVUD5ZaIw9wnWb+63sqmXjjJ+FlQhJKgVyQePt2Y7NFPyCbp/EH2ViWqFs6POQZ8
5EOaS+H053Shxblq8tTajE1puHj0yE8fz/xS4jaHdzd9HBJCi1pnq0O7Q47k3KLMxAp1V0fRUTrE
K1tu4TI2B3XzGdtQJRthshiQVOJXoYTjz192kotfeKG5yc6R21LmVRAwRzEeIk7UnoKbH1TqkEYl
ZmkBlbRBF0DDii/N9Arcsl1fSyO6rKKuFsLiHNJNi2Xts5mPCi4EoRVkcew13YhOAD761F+BH48x
ar4GWLH0KqzciRZwoXAd/XmiZPDpQ+zAqo6tVncNKEc70PbeJNr/cPYey44qXdfuFRGBSUjo4pF3
y3aIZfGZJB6u/h+qOI169W2VIk53R+0lCdJMM+Z4TFcPTB+WMubXvKH/P9fJrTB7nmUUhxi26LgC
PGJVbCEpIgfpBFiCA1zAYT79e0He2az6TdCUNnzIKwB8N6RMYOuNy1K//Psv3zv09ZtzYOpgbgzC
H0KMvt8WWouCcAr9S7yn8LyX9cnTWurw+GmSDU8s6ITHsBeXMFkCLo7Bu01NNI8Mvw++zfVT/+Pg
129Ojxieq/qSIy3s3NFrT/222v50eJiqa4bDNn0Qbt9bmjcFpCIVNW9VvDbYpG9kdXBauO0PYllX
U+E2pLrixKMHv+j6zf/rF13Psb8qiCO5YsoMfBacelYYUllB92NvpIBjREt/8CF3VC7kVpKtclWx
6FVhxyLVa4PrhyResVXfiAvFYYBpoWaNcfAgOZdB/kQPUpQCuYmUwnrwDe40/kCT/t+fCQUQ9BrX
nwnpCebShJNBN4FpVOfRmWz993MkN1nZDLCP3CgokhWNLwCcksO2cFtfwZhPt+rT4MHrurPTbgXX
zQLHXDrhSUohSM1/XhlmalYYZ4OHxuwW+0e6qXu/56Z+BOBNaWkqDueu9SA/qWEMlkXZoTk+Uhvd
yU5u9dV6HFdJQfEBxqq1ER0fp+0jYfi9P31zZnRD0es5x5/W6JNGnofY1wpMlO/r9EHZ/c4GJTfH
gNBoT6UJHzArQX+K4Q1ioUohMMEGZtSDu/eOMo/cSqGnheUS8is8/MqDsV7PP9LSMVHqXWkMeKad
ggSjhW1OYicM/gniV7VcuCFnFuyN/H8vt3u1jj+Z0V+ng6pr2jIq+A4FGsrE6ao9LTeQPVL43RX2
KD+bLpeeeTa6Oebp2tdqDg04ClRb0x+gGkDuU2+lDUyUvv/9he7V5W610qAJJVU94gst58GV1nyn
etkxUAJdtzFP8aAAce/R30qkm9SQMhkknE03v+g8aua1zGExDT/BxXgX5gweWJgBC8Yw2YQ2bKqu
uBnO0ppOF/kDOMOseKSVvDOGAFD8/x5cEqM0US3UCPRRPfRJ42dvGQPIhBrhoIMgN25zbZtpR5Aq
DAQV+TNc6ioglDukEttKxgTmOmbpgzV5Z2PdKqX7mqdWLPBlpJk5fYdxJxU25xRznbDiTB9oj+5E
6NrNyYNstRpoiiOupuECglesn0SKWs+Dq+BOTPtHn/7Xku6XAnbfNX4D6zGNpAjQGTCqqT9qBN6J
EP5YM/7155kYpM66XjQYfA7AJbSHtbYDn86fPKh1UP7490a4czzfCoMlOPp3lYmPGfz+A87S9nU8
Qd486svdi81vZcGopw5EuSZ3KoylDsl5dsp9sTJc+lp9DC/qK4VzJGyKki04RZajNHbhAi38sMd1
bw3cRCWZUpesH64/D+qWYopgy26llVvnD7pMdw7w/yMKzjVpTLPrz8NEvtghHHBMdNAfbJN7Qeut
qrddEsnoJIT5YG6l4EQ9M988wxTdM0e7d5dV59DLjBKmfizDf6+HO4YK5Fa82y/pwvk1X1ZH18TB
ECohl2yQIlWgp9FqUsMmd40EBdPiAOpLs5sffPIdqSD5Uxz8a8WrrJMzruKTpy/M2wGro1zhYY7q
JQHZl77k5M9wxcAvtbbFpYBdE0Iv71GYcsfcj9xKfq0sseYCzhXouiXvHG8T6DyAUB3rnISxO78V
wbztt9DIuhjeYSfpuDQ2XLC3+drwedg7EC6mPw/ewTU+/49Y+lYVnIAXl6oaTq7RYS7zh/VybH3N
qYN29cj05e57vp47fz3tRiGFmeqQIFY76xUUtCJzhg224nPsCgd2yZvY1z3iY8hYh4jrwXa5c2be
aoFVtgDINy3axszUX6mD9tCcYTVcs69/P7k72/3P0vrrR82o+KfcwIOz9imGMdvNI8XmvQDmz7X6
118uRviZghmHzGOjfqAIjp3x0n1pPupl9WY4iG32hCXqZQFqVcAthWXmlCv9Td3MDx7dvYjlT4zx
1zegAi7Bf3TNDTwOPuAWDGwFpg9ayQZVxpl+gHxKHhXk79UXbmXBQHOKtNHRORmgBbaBWaoxPPAt
HyiIZqsFda4vOGW3L+NqXAHP/O+Xd08f8OcU/OsXTlSS4/m6JLvX6llgjAPh6Jfham4cdZ68LvyH
Y7XX4/8/Ntifn/3XJw21pixignCjP0kwSbFpMOFmZVuBY+5B7n0nwbqV+PbmPChL1qGlbFZ9aKrj
4rSFaB5c2/fy0FtBrykMuMopWI/JBzyiJG9wYMecOE/KI/HJveP4T83wr2cE2suc9r2QN/ScnNBF
zi/jL3mGIgmYgizD6DVmCZXDvGLb0S1Le3bZ9iEz504x4VbZW5D8/5N1LUgCVo2/0H0VWB6DEUHh
09xrXPFgW905Mf40Iv76la0y5eVCeuitUAxfZJDMjZ3Zg/4FEu2/l/WdCOtWxEtz2iSzelUAxD5M
uxvJnVP4tFZQJEnMaWBvmD/IJu8tiltR7wyY0NJRHH90PE+ZGzcfPSUOhQF+n7xJr9L0mj3y6LwT
+PwfHW5s6SVJoMNlGXB68AyNuuq7t3wQk0Ezd//96O68nFuHZlIppi7HQtvESqp8GHldOeUE1Gfb
jCmAxZU1PHhH9867WxnukKpxotT9skmdfISsuACGr30tY7eHJLJyYWHtajCk5MLmLALmdhjeWJMC
AvzoC9x7njfJCjXNtgQgedkM8Wrk4OnKNoOvC/NkDArCvDZuMCIZiFU2RVUczV849vvkpyo3dSU/
WD5/CgL/cSreSnfjjlYWfPlhu9pcMCdoK3XujssbeIeptgFmeInhwGYuu77eFd37LGIEDcRR+GuV
+bHgzlCKp3FiDpExuSmYU8/0lJehBodha0pAKRZepQmnikNUOmBCWiIlCwyY5irVWq1rr8o/RnSi
mAqLQNlTs0tLv+fe//dauvuKbwKeTNYyMRV4wtI6Xqm/7AJ1xYo6s1/umlA58gsr7HP+9ODT7ux6
+Xqy/XWuZNbIFDaA/dE7SSjD1HP00Pf1k6t5FtzrwLB04KjiwJ3ZfrBZ7rgGkVvhMFdiUwGACna/
mP5WL22LShJjezWBTWH51BoYNUkORIex1nJhuR6kBqbTWeGVGdsYdNkLcYEtCUAF2AIw1jUML9Gg
VkjtKp8ceOX3s1sTbg8KSK7SZNPUI/1u7owHW+BPM+i/lt9NrmbSogNWcwQDKO5gN4F2ykL8RQ+L
nKIScTExwdO22Jco0fTqHKjpdyHtat58w+TaTsqvpfjouRLMyY9ZvjAFBa1oJJIN5n2Xv0j5vofL
NbyPrXNcBAWq+hmcLPR8XFfY5SCkyi0EYHHpCuXFQCNH1tme8KCuJVuSj1r6A5cTp05hLJdKdsVe
p6YEoTwoLa8FKGPGn4MjjqWxLbUABW48AyO8I3/QIr3TqNNu9dNSRkXR6TD1lVELUFzppITMRcH2
WUQpdHfSg6bmf59C2q2cOjdmoxc6mTcmBPUEhsp2AgxGwjGaPV+s4e3fm+OOgEu7dQbPsKDKUYe/
8+COW3BTLL/4bQJoUPVQDXD3tjb6g4tiOn2Qb+jroHggWunUVh0+1ra6KVC89E/SFX3UhkPq9C2K
mfDRGHYdHEPMBwvyzokBVN3/7uFeUQgYB9hQOJAL9glL8TXZL558tSIqXqnTdRiEx6yMo+Tuo0Tj
ztiadqvE1mOjk5MJ3PpZqaH3b49kQXMBI4vGPnsBdz6p94tyGeuvvvXlo4id2bQn85Uok912/EXF
iCUm2L76eHE1dK3kzB/GLZDOaelWKPrpwP0aDzL2OymJdqvszlXMQ0saQkSlXYlk8a0czwTuhLBZ
ULw2ebMwtQ/Bd/Mmi0clkXsr9OYUX+qungoZHwk/vlPpJ5ERtodH6emdLE+7FXTngPMW7DqmMGDA
IkD2re70Gk84Gj7JBWVymLnDQXI9r/WLdWS/w6kpneWgwEI74OtHXa47VWPNupYF/ro7ZkOzeNle
N/vRWOVvYA0F+VaJFLdYDetyX21R+ZDg/VZ9E3yVf+9JXf3Twvq/5y+86//3Y1uTQNbRqTDTr/IL
ka2jPL/WUvHJhv7INaOjUIWkiq0UUBUt8ChQ+ldNOWV6smqy1m1atuUicVWcguw4g0mf+bw5Dvyc
gwuOe8YRaDsAnWgD1O0m03SIa/jkV/N3GverLpl3jV6FJkd3Pq9B/8lhvKzCSLpoEQA1SDatGAB5
YCizZr3EHaowo5eUiTfC4bNMPQ3AaSF3J0mxZruxDNiPcN9SFVdMwJyn8LtQI1Ztyl5sR+ssMOyp
yRE0bV7HzBSje3sl9rrJdCT1A1ee28Wj35v8o88iWR8cBT9XN9/ynECSA3aCbMf9Z8WXwinLt9mq
HUZ/k9YKzal1ikUVLq6bovPr6UWufKlDTZ2bTQ56MmwRiiGz1fmQkrKyNaXeJVUKM815hM4pG2t/
6Qqv66cVgiWziYDLWqH7/x4n5RrczpchL12rYE96OgU1IW+pVTpTW32m07jvpjRSrKCv4XvaMTns
OsvGwIPa5ps6a2CkRLALZzVncFAiGetBEtdxcGmGxxZwCWBxpb4VRVCpqzz55m3vEjgAySax09zE
6ctsOmBUlwyYSOlruTuK0XhvTW1nNVYeNLQ3Ko9WRv41VKr47LmoYMsiQDpg1oQnCDctQJ2kibkJ
AJKRlIBMUYmW2niKsz00FP9yUA1vJoOtazi8MOjvMQsW11LzmhpN8qpz9pJX713ZDRu90ANl0l0+
FGZYkvldaecy5JrevqYpPKktwn4XLoJlbOEv6eXdOU73Y//UGPs0bR0JSIjan+FEIYYQnviI6ClL
D2njFLEFknxQKE4er2ZWAXVQAbFoWj06NFGTAth6LMSMUbNvwK3V7KBhnDhd50lU5WFXr6Zm3yIU
TovY0frajWH3NNnwzEtHW+5ceNNi6aY4hw23koIJPtVdtiH9Rp6dnhxhLF6SEIkoDOBM6TRMm7SF
pMUI9MZBAZt6IPlqYMQ/y8sWrIhqhEqykd1GsWNpXpey2MYwDanQR4EV2sFc0pMFYOOMgRRe78bi
XGPd0tdZBmJMgG951s1+w5ufSvxM2HOkARxD/agnLBJwtNsuDcyCvKBdhwkxipREmtyMgG4tySls
PnsHWbqTYo8r9YWRwxJf+KjyCFD1PcxG9mWjbBu18YDvXqK5S156xfQTA/XE5VQouwqDbdP4vhR8
jZ8xj+hNSjDuaZ9jsTiD1a1nOYH+2lqNWmxFHVPP2kxOYNpqFzMe27ACCldKXUmbyrWeoyiBzVtX
DOAhBiMrLA2CBlYDr6fcrrnskPJFE6k7zfkFJqXjjHeeAk0rqM/FblgW4ZhUjqjmVUPlTQWAIY1f
TcvLIDCgDtTbYEmIRe0p2fVv5WzgoVb7YQRDV4KfVDqgVJ5BXg7EiZSgkdV5EpaKXmY+0jMMjQII
M14mJfcburhc1xxOW7wkWUSKcJnqyddZL7i+8A2TWAL/0q1E3QFVFRmW0R7oR+717xBQIacN0+F2
r1pBnumWL+SWh1oKRbtl1G+iJodaneNNlZzHcd+Lny5vbJCHuzkoxMXEWzcyVIs6F3MH2B2VwR3a
y06rrQ0pzEwWu6zfLbBwNTOxkdIyqlDsT+SicprMusSAC7sDbkNNMs5q1wL9JRUrPOAxEOUWlScr
8WBD2WwoTra9jNI1PQwdPEwxuZSWR3mwpfIdynzTOoMcIg+fhhXrtgS5xntpBfIcgqCBaePcAFvd
UT7xfwow3TunBljDtJXRUSBlRENAswc48hvZbgSHh2/kxU6qE1cOGTyvmNchgUmEbyrrLj5Ky29a
YUSPfSkV7DvAvqAwqy365Glo0lDKy8hIy6cuFzCkLbgatNUqRaNDtFVgDin1NUzh6RYIwJMRtLiv
ek2F2X3htH0zOQUceGFRquNK03EKXq0c14l2wUmezcACzbAsetfRSkj0tYX8irARFhS0dnQ9TOWl
cxiv8QlJ120Fo9mncm4yf9K9uMSsnwFIPdqz0FtWgUZpgGEwGGhP1FGMzMbi8ZKWOBKHAiXDHFJy
GHXVXWhnSyZQinTbArRjJjhEl6j6LRd4u2Ds41SDyVAAhBZ1RuF0HIy6nI1vpO33UwfKG8gKKH3M
His3QMkVKuzKQLIbvF5Z1ZonpZ7Q0DOGq02HzzUtJx2zDiMWeGofWbFrYUdbIC0aMYO5ZUukFcgl
yY8mw2mAuDPf5fJTtUg2RyWgW1HDU1q0WJonWEcFertJiJukmAsU/VHnu3rwWlh2ERQCAEatgHfq
zstxgMAn704YxWRxA3Ie8wAXManXZ6ALkKd5xnnEJt/A6Hmr9k43TwBWu738bubfFISKDmmMn/30
Jg4JTNJynFMQvEA0C7CdEnFLc1TVVxTPai5N8qTzlXY9Kmxj2HK2RjcqqXbG7DUw20aFmticOnWN
c+5Nms7VcuFIWkjvDnGkYqatD1gXWiB/osb3uiRr9B8JNseSfoAi5ZuqtbEMsUWUB27viEo+VTqv
FxXOoXw+1bMeJXijdSLvCbLQss66TQ5sD2satKPQnnOIWDxrmVY5zEe8RG5xxczF3jBRN1JSLzeM
D/M9bbyMLVi0uaMZapi05RpWVKvh+vBR0TXHwu9BCBULqHjcH3DQ13gXqNx007SCb4ejiN5l865E
l34Q9NB0jtWtyrRz1UkEcz8wRzRio6MOYICkTTSxF91Glc6xVq5b9QNoZTbHmM7vhoOWSQeMnDgC
BqFwmbz0FDUlaWVIwJ8KWExOo2KTycnNfDtOQsPxxAwwOnmz7lXKHWuZEVkpoZq89hQlo55QBFVy
i2APQVmqUn+upupzGXDh51Rz88qHeBlmyBYPSGL4M+nhwtS6/aLZPar/KFrKW1pj/xYRLgFKMETO
lxWZTV9lSCtVI0jFuJ/GV/SLbUFaR4Z3YFONrgoG48yJk+obq9Shy2bz2loE8MSwFMHFlhnnemx9
DFaCHwmaLGoBllQBnyynryymgRR/yCgZoNpmL9bKokdQTgMrUQE+vS5mDALFjNjmsWkCvYpXtWX+
zlqiuUMuHSoWxbX8oeTgMGV41fogArUe8cRQmX/q0HZaAvMMIbmum7ZF1xB8C0QhS/M+z1NgNbB5
Gp4r612Vn7vlmcwI67y6PC5AJyqdPwPcAX/3OErhWYlQwFGN/DSq2s+A+S5HBggFvm89VGnVXmT1
lg+WamtMiowaK1ZqQjr4Kg/kKv8iVHip1cFC99pW5Avg8YCzNszwxtLIbUzPT+AlJWvBqnEzGi2g
eKxLo3SeVgMMt20M854GrmyNbk5DTR7eOO7wELOXVsCbD2XJPZZbP9MExirPncF4zg2E75Dso86e
HYB2B5RTqT6LHInJUAF+N8LxZRBuW0K+NfcrRLORiKU1U/IwreMAmNFn2PetCZGCeUSIM7DsV7Ng
qZyANacDak/Nd3mmCNKw7AzwyXFaQiXB2Q6X81qDurhtNkv+nllvso6jYkcLK7ULbHg2AOoJREHh
1SgytXrrSQJHyTDBZgft7nW7TMA7YxTLzqw+3UydGTaxtq9ps9HRdEvqar1MFkbYkAw0sV8mucsV
hsdXyyHpOBrly7yZksrPlszR5xeZGO/1hDRNYetKwYZCxTXXf/L2LUWE1FU1iPGYBPCErntL3+7V
rHNkzU/Vzxa9XlNjZ0k51TBPacYnMFE3FSkPU5dg0sDEXwLwZ9fjE9R2htt7OSNo017ahr/NmhXy
tnhm6fisoj4zqQfRbyaW/oB7AfYlyGdgZA1zjHsR/ZtKwjCdHdeXBGRMBSvw3IElgr1QeEW9wwnL
uae26wJNaMWfraAqzxbSAcQa171L6lVnqaHCwC7D7S9GrBIQxC+0F5HIcOwK3Z0lKEOVj1G+GLPb
55gcIsqPWvav+viNRegiH8P54cRV5TVp7sbF5Mbiy6DAjWs/fPAWKjYzArl2zDaKJttS92OYkq2A
Ss2eNPNYZW5F4UiOUjeHDcWEWqrG3jQ9P1ixAjaRVEQzxkmEMeOMQwt15K5qvC5puZpN/iQyqAfa
KlRlp5JhaI0hmlJ3qbWiiBO1rzxxcbZ2xTuheEhOhjGMHE+uD+vMI9klxnQte00114SBhyxtTDms
PtFgbHQngWU4exu1V92MECUsU1C0qGQoq2wEB7VNV9TydYGbGmnKWp/6wzKa2wSGGZg3klvmSmj3
dh1CWhimDoYzwM2qK+CZipio+54WsJ1A6dJe4znIAWtoMC6eVYmn5jsiPgyML5lDDjAiUrvBl41t
gcotTDDBG+sKX9CVwXc4PRvcMEO+0TCrKR9VGEtO2D9155oyoK1gFRLTtcz3BJY6DcjYaqSjBxl/
zE8phAni6j9cqT5dnieM9LWl06HoBMqIEtXYUGIXa74eb00LgCIHmU6NiK+T3J7uOq3CWbQuO7jd
LtbORBRMCuEp8INCQbhvClcpepCLcGQjym6rJEqQcWlW4SXIFtQC21pGT+00MxR9O7eeky2M7oK2
Q0YxdSupS31LgWdmdi0kZIBECS/pfmJQRbNy9sXAccZxO2uCIQkavYQT5FND4LETVIpHyxg/olnn
ZeLyXENsnLmGPO1HTiM9Qb+daN9yAjOqqglxtR+kkfhS6cdwWJxeY8xvNKyMZtnTjBWvfimOnokh
7fAUlEvjPFKhrLRNjG2jkxP14p2SaIC4ns8fbX0gmPpgNvpLHUg/OAFKG9F3MXjlbLMfkB5swY3n
qo3UdNdJr6B7B9IIbpkJkwCYyeHpm50LjqtpbZUSkVG8tnDVDhxDannNUSfjevZ9tYZEtkxpf0z5
OL7pQp7eSCxalCrNnqwkifvaOAU56zzUJ4STpoVvgA4dd8h8VYx85/zXxF5LWAND9pGsymZajUkW
qBbQEcZyWBQVE1OF381DxJTmezGMbIsQ+GLJCQshNXHg2HTptPokqvE3SZC4EdgpxHFKgy5lp9rE
/FRsWid5tgx7MlJkL3MMiq105OrstMBR43e58tx/muWQBkms/Eqm4vE+/p7HUyF2S+vU75r4Qo+w
x+gHcp7e1Uqn/DJgMJYPjTf31wCOdmv+Iqng4MCNDhZ1ZnBttpjIyMi2zjDg51EJtCxXGe2Zecrk
d/yDZ/j2NlEupLXL2knJdTwhwo4l3MvKlan4eps4ceMDjoYSw1y9wp8SgSCD5Nft5LWCil0tAIOP
wBuwrEPFMS79a3wqe/KsvUmzD7i3Eii9qxhu3fpldu7zba+3DjrH+qHDZa0nLooVmGRtdfghBgXf
NfivJX7ehGqb3ZbbPo8YrDcHh+WBgOOltdfywAA8G6JiRj0BJDOy4GQlIdDhTwZMpeLTIFSvr+yh
+MoMP4bqXInIVoMSkS9wW/ykeWGXMVqezwJTa22Ya+uqqqPcCACBx6jr2H2mvatmUZz/SOlHvFyS
7msolqhW/AZuVLWL1I+hTJg0MAm2QaRthWfVe04XHKeQsyWogRUrBHJLzf3c/LCGfFfq8BQ28M+w
PXSADmrwcglzphxLo4iKs1YnyEBPIvdwl8y5qzJYYOXpFmriQLTphpgbY6/XG0yRmzDSgWymdq0v
aRDIsr2EPleoTLB9O0TKAiJ8gVY9bMOEgTx83eQrhAkSxvZlcA4wVGk9VVZU66+pggHEcjwZ5IvC
oDdHgQmQ+hGHGXslDdiOkuERsamYm8rfrQq7X/ZpQT9X/dbDQUf3X8NsOfdg9KnoKHBs1eoNdaYu
3cd1JPQzK7aNvuGYnocEvML0PMRNsuTh0pubSFEjBAQL/2axV4JbXlYuRdGu82CHaquoVeVTdx1D
hCN8Ohhu+osrKQZqcCJPrCU4Zv1eQqEFDOJ+i3CkxpTZF2I8V9ShAku2l4rb5iculfaZ/+jCT8Sl
NCKCmXxw7oHV6TDZAUvjTrOGfVzxIwimtlbjYQJUL5+sOADAMjWf8FsoP7IzSZ+TaQ+vYWl5ajRE
Nmnm5Bnb1R3yeCTVRlpBytQHoAzb87KNX5i0YGQaxCQ9IvCKK2pUbtalVQaU5djxsAi0XCU9SCsC
D2kG5/BNJfizgVuyRBCmpkhmy2edH5LZ5tUx7rDktwbSGUbwBiAJlAnsn8HdnJ3EPMzF2VoWhH1b
dNaHZg+5mk3pZuYHpj2JeKcjoOXogpW+FruDGlblOsOcda+heFj4qFvlLGpPHOcgzJlbFUsWec25
Zj413vtlVUmo8QbivS3CEYO/9EMDIkfGpYmxwekdv4umwSgDz658MRKiuGmXfKVnPkxYgCCxqN//
YJdJlteREB3QERHIcsjoU81++vLDEO0R9XaoELR2U3cOKfDuXvFdWf42aY0tGrQM6QliUQuvr7Xk
MEUtoubHqXqbs90Ch5DktWWJXWnHPA4Y8vHEptYTmVyU3axd3qAOpgUai6DOcihOqgGJGIpAJfgn
9EURawOyoyJdDwhlcY4YTtNivW9y3Pu9gXRewZmySC5KQwgpGhYhAkKynGE/Aj6EtRBPmKi24cyO
qpeFQTbLj3HXJR+Ef43la9s4BDNFMKGx9owzBxa9BmolyrrlqKMYe4gYBgaoUUDzA3InpuLaNEqb
as8mworY4YsjQxHbHgW8JCtcHr+FftD4oSodIwkS7Vu3Slc3LkXilHmUNkFPQjQ5cA0P1BmBc6if
4Bucl7Atk7YzO7dgade7Pj+k7YvOUMBdt9LoDZgZyMv3yYo0+RcRnZASx0CUoiKOSdfFghG2wpUm
aHAcIUDFsBnWPKIXGfGInTZmNMbk3PEE/RP8Phi1AMuq2+33yEPslDp18yYw87BpELxcWiHZbfIT
G2sjXi0QwaYuLYPhW+QI1eDghDF93UufJ3B4J1dt95gbRizYIsFTLxYq7hsNGGQTKQqKSzL2coYr
MDBQJZHySCSlWzbPhQEaeoWGxzrvETTSSGo/FpM6Rraq4HfYckemIYPEGaQNFddpQHfF5BH1efnR
shcVSHUJye9LjDF5nMsGc+QKbx/8KDdhLsWJVW0hJZH07xbl1stMTNS27Qqm8Q3O0RJg3M6XMDAJ
ihM6AtP3RLxuDTfyWYEECOXFC24gGsPBTg1V46uYXpsDx8WShhl8WxCmxT9G+TJCCYxSVomjljha
F7vQ6AwGwnOUHVH/sMc2mqGW1Olbom1bAsecwh9TPKTpSR3XWAmlQI3Q0TCOJ1yr3ckdpJ0o9roq
eclQfKCHYXLh/qQhj1SeJfS7CSrJkjDcYUJJDGIMalPxw+PdCFtpKyJvBuo5KcLmcDb3HFyt3jZM
+A48jxJ3oXu0l/n7Wg98g+yXyht5Ok6QFCH1r3kwt16d+/LocMmNW6/tIthWy9m7OURFztxpRCdM
7o/aENsLNYMkgc98e2QTdhjSTx1kA6j09nl9SgavqUMxrponAQgoHOZ/kXvGkEKSlwRqRdOLzz0E
5W/0ty/cVHG4DIf6ULVsTPmYYzisOvQPek/FHf2j5SvlpyJw7oeZYBITr0/eze51Uo7kosGGQB2O
7as2BxzfSPOWeUGp8sQSJUQMAmKZgyw+zt4XTXY0SLZgnqAzGuFKRl0G2QKeQ1BcS3Y4eveJ/qFk
OCm9rlqjWG+pP2nilu1nVgaotIKQbU5PirRuG7eYwlgOkPAZv6SgTvOWk++6/0CRF8hoO39XEVKf
C2ZikdVXTYPGgwqV93IXTyJqjC362HY5bwhuXalHFdavNdQHJyBmP3o4AJhH+ZfzE1KJ0ghJwm0x
rXWOa3pC3hrR4kso35p+utb/YQSFk02tDn8KS9clR+x8k6UhrGMsR+ch+gNQcckoDKXLp5FHMkjM
8lOJVz7if14wIF2cUW+20Wul8Vk+o2/Sgs1sTIGYnvTynGNNpTXMxGFVO55I1NW7Wgvo/yPsPJZc
R640/ESIgEdiS4CgK7pi+Q2iLLxJeODp5+NoJUXPaCWFdLtvFQlknvPb2Q+nALQEQRhlAIRwF6gb
2WV4u8g32jTqTmoBz5szffRcC9FDZ62d0OujTViXPpWw1XhbYiIPDq68ARWP330kverNNG987Wrr
5ySV25uhCYCqRywPX4t9SENqDagYJqxQMtQokm9tfrGgZ5KXVvldGk/nwXFmeI/DvYjAvOvYPDcq
PKNeu1rl98UPaQ9OtE4vS/NqmOArGjch0ftvZMUp2ZYpup7XA3ophet/05hIAOhubr6or3WtQ25t
0myba57L7EpFjiBdrNsIwRkd5Ky+nELUpivFNus3vJp2EYBwK/TzASflgeq+xJ9zx6ZewE3p3hBv
LeekIfPTj53cuvr3yP+47AZnV2erUnkN6+f6s9TDfZg+w5zclx63R6TfEPPVvrVHE0i/mQzPyK+N
fdAGLnMN2/KzG75OMaKQyuNLYFbTGLQXy0+hxDiJWyZnG4Z8WKnDPQAp8bMKbTf/6S5MVPWTORWH
yWZpM4ORZyvDhrpSnmzMDsWvaWjvlYb3NgfLmyAycFc1usHNcZhLv7Pro/Ov653GhooGqHkcvZiW
pqr6NOk/wLliXx2pvykAECvF6u8cdlV4bQNrzzUkQJ6tIgMloq0map8aQ+7bOd7pZeXZfb1t6vBP
TesPdxBfip5sJNTyKrMTz2y3dpYFxWiuHbHW7YGLZVVGgck2e0HIhIB0JTS/in/0+EtHjaAfQrFh
BadssDF2Wn24w3Cxr9p/UPbFDy3028QgdBvPXnWWt15G637+6wfDR4HScnGBOW9N/s2qsdYWo99M
nYw94tuCwVo3WrCIoIRqsfrkb7L3OtTJJPr30lyzjMvWM8V4zCQZzN1wmDte4gJMTMdeA0itJ6fq
0W3fI0sN0pFYN5kFkZNdgQCCrL/Xd+mPw3Bf7AFqJypy6+Y+J6vE+3MFTc20jiTHa70cwdTCZXjX
xC0x0msV7lL+tGUpj6ZyI1u0ybgmCLq/xPGRe3Ocg8Vlxnqw/qLxd0RpHYEArBjwiaBwfM08jEgX
DdKyIhK1PI7a+9ALM9zd0YcZ4Lu7jNG2HPYzSCxkFVSCEV3dEv4CnmdnaYfFBnLX13XGKbjsqxmY
aLcssHFHbuGk94QdmNOtJG+7WYX2usKgGdJishnUdlfNp+rHQXOVOcMFcBmUYhguSr9XHpfugToL
PJSD826JiE/Xz/VN4WzdOkLb8GsTlVKd9dtk7IqM7L4dJXerjNpGTr2hD1i4zebJdB9RuxAnjZxA
0W86jz5zMt/RaPpTdEiZMlQGBPJaBFFqEEYRQVJ08A38QcDr9it33vtx6+i7maQi6rqmnwFNYAGB
dx44y82eaa1YZ9DE4UTeuBFv2+FcpC+ufZzHUwbLCtBr7c0OvR3grryXAE4yyPsEtP+NaBzYkxtD
HiOKRj7j8zCfpXbr/tyfPLFXfbK2w+96AsBKkttk9+8aN8PMP9zHr1X9maMEc8fDQJOf6Y1JAClq
dL6CvasbPPEgB41R4j1jemSMzAPwO2NauVuXpqrwnGebvLy5w0MzrJX8rMIt99mBBnZhiNf5TYJ6
/qrs2uCem/qnCn8t4WUuSz9a5Uz1+NxV67RMvsXnPXkk59rebDK4euVLMtKWpBXrOHmv5VH9EvyZ
PltPxU9YvfQkuprZhRUQEhL2yDSPS5X6ncn9iWOw1fZR1R7MBg6QRCIoxkLdLQObBMgxUF/Au9wx
Ox3t/CVboNORs/SIA/I2MPl481eibyZzPkjmON323e5h0c659KaR0OcNQRuBeQide8WpuZ7l+6TC
83um8Tvf5RQoatw124eBbEUybNz3m0xnsEBFknsViB8jA0ofF6Nv+t4+aawmtdcZ22lZG4/uZWhe
5GvqejwPgKCAFVoEuaX85eUHqWR1EbjvJYOm9tYAs0TpVi1dfy5XEQrZwjecVR2rvn5JSuhw/z67
vc9zEIZbnECq+JL0rZ5Bz7FYwxSdXa6DSuNDHzdmt697NhqX7g/9IPsvLLkPDpnf5hIo0JjLVzig
liifxnflngTTPSioNJqaFtsuSDg01N3EqlQtBP0dIwNV7P2egVXQ63XYH5folM3vMnmL4rWrfqhQ
dIn5amfuxnqY1PVkwz0echB4F/qH4g41sZ9dTf3qC+UQSW6akKDHFwG2r9Rvdsox68c0uhOCPnwS
mR9nPrtGicpQPMwWEVc2Xw5CffN3CvdFqmxU+Os43KkjH1B66wcZuEW2kQ4cDsTdcq7R0kUQoAix
h4c65JyIfJtXu66+0/iUgExHkdcgIomarWgKb6adjYUhbr4s5ckoRsRBI5p87J68IZHD8I70sYyD
dCmZIcC1bW4paa+dbFzPFnqcPAJ4MLJzl4+rWnOOPYw++c6KZ+jXPrpRMQnXHbkIpFbM24PTsN5n
j3FNIsCQWw0aKBATvd5mNuU2gi28yIOYXRHmGcSkexX1p9A2PJcs40CKynhsqs/c5ZlIAFyYTkVc
nTShe6W4Kq1//6iHq9mdC/7CKP/k3+akyBjFNTd/wpq07NdURZ6vsYDrTwo1u7EVTEtHzBHLLnNy
iCqco6LYan86oL0bByAjcl6QQ4a66Zf2q1LzoRxqjsLls3K/2ii6/yMHnv8UVYwdsSYcTYe5O/F0
83GcYpRfxTtXttCAEx17NSDRLpzso7WBUPOJTJtXcBBsOgjIIAbe1PahjP9aePiZbXf4W8zW/1+h
ynmxTj3UesSOJjkTVSHeKkaipHkb8mxvCDRZcbrX+cEj4RyoxTwUk3brySQY96X5FGYXEy1jFL6o
7dj6i6ud+24I141+nzar9zhPN8VBmd5dDfwaoZvX86v0L4n7qOtDMOX7doGnCq9lBKJkXLtoX+kw
h4+asrXEenFD3x5+m2odw67Yzo5yV6Zdq9wlynOiD0za33b1ZQIxJd3OMqFbVmlD42QJ8p6RCFs8
dmN3Sgv9MSc/ekV9WVzsLWIUi2+zQS7RzSqscwHTuXyOLRdp7N6Iseadm5ove0qeFReuvV6soNQG
+CeUj0ZT7WTPG971Fuea8913ICXcwNqoiG2fic8wnvf09D1F/X7Snx1kxRUWgkS+Wkp0bQG1GxaM
xFGGYwK7D5wmVK9MIHYzhpbAMtQ4qHXr0bGj5GaYCIRkxExfLtXOdKNb5VDeYyIcrb71KFvrlrFT
JGrGYnld1DsExJETqS66/1Mew+QihDLDuzKQvdF0m9fCpUpPEcPeHAe8AOSqrcxS3/ZuHHoydTKv
V+WwiTvzK2qcKIAJRbUwx0cRIiAxjYHuUI3pvjyHStDlW1Nz8bf5+A5GY3xRuN9D6zIPT6yfTXpw
Bd4JmfgliqTyy7JN36EIYVlZDetURpi+wAnjNdFfojwalBSxhGKVcY3xSkUTJJyGsCHT8JhNnUFN
oKwec6EcpKaMnlCMtUUuh86L6vqiu/VW4mvldjY+LQH/pW/yjqdB/2wmVvwCNUVdwpXAWYo7QUcK
cWV4DkFGSy1PTVy/2rZG5fYAE6WvEbOb+1SzzgPBm8AEM1OsAMKi9JgxeJvYcAXGuxmTURnHw65p
i4dh7E1YrRC2i4DhWGykVPkyMcx5jihCL1Rac9VIU1vHEZ+340KT9Ho6+xA8x7ZsLoXueoJTRJnq
k9F+uKnYFwSNyKGvaHCy/MlFh2oZ9Y+lPDhVsUuiHm9cn4DvFxs1PFtDkNKC4mLLMuiBn5WzIQi0
JSmgPKUGg7PHFOloW0ooDG6LKTriU0qYOufiebb3ShPo7r6yNtF0G8TBpM0UewBvW1d3Vx7rKOgo
7IDOMhew+lQBjzTQgGlIs7R1Ohng/przTHQq13xJSFOyfLRTswdfYRutOq9onmpaMyK2mzP0tuIc
zPjRttYtUROt7ybgTBC9CTdLz2aRL1s2ABeDFJZWIdY9jgZjjfwhqAiw7WfHNyJ+3XoXSbHr5zjo
USD0OoulfInHtez7rcyNnTQ7E+6NkSlFc4jomfP3RT5WwKm9+HY4txl+u+Ez71wCa4z3uvkBOAub
8tRFyUmrtrk+PizurykAuws2lEbfz1YbzDafQ63sRPxlmJS2KD72M9Ki9rnW1p5bqp+qu6Hy0W9q
5C9uE342paRAJw0RkaDGmzTTVyr7M3G0hcmHYsC2f+00daun8W0OMy+UgrY707PCBCVEpaDDHdp5
0zYOcZ9T1bs/Q1Or616dha9oUbLWrPBXq9Cj8lIbfUuhZN0hG05V+hYKy6j4P6AP4pqbfClUJJ0t
jWBO5B6QYBs+DCBvR9sXQZam2166h3iaYPIov0HFNELIV1MENlZbkxe3VQDUVlUmkrMB+EYMZXpI
JwkuFV8kpjYJPNJn5VGBjDMGbbugRJz66n3U3CAR2Rl57ilL0mt4Nyga4E494/2Cb6VAdWPbtrpW
+7IP7PquEDtN1kE1U/G4IO2sRtsNyrtoF527N8bE5Ifxzh5Wiyi2LlJ/i4HKZDtJ8SZVqBSMW8cr
L6GXwqJhZOvUtT18DsuHKbc6e6eBnKxBaRMznuDRU/zIfmz10+S4zDq1T7N1qFsrveNH/Gtrov9C
+yFDgdAwKJcOU7r9mSmSDUax/al4LevsWROzfZ6hucESclbzu3pbyww/H85OfbHjF6UBpd6rZXV/
4cqE3MnC/qptHjTjDU1L0GfY0VQUxLEh/2qk/Jk3iLckijZGAlkhQeEy1XS9uRM7aoNoXvprdXRY
EzOOe0PC0QznofzJwq94AO7kFRbzLyKDkQm7SPHjd6AUs6qtGztY+qDFHaFeBnPjhNdQOxlhF18y
nJsGKsSbNS0/ST2M+7R9Efmmy+1fq0ioWRk2FnIxuvwClPKVcbZHegOGHGLF72ov654SW/ds8mGd
0ctR42ZGt+3uyjvyrtGGTC6aX7FOuhyI4VLJ4xwjeEK9KvQClr/w7bjZ2jFK7DXxds5MkwNP12ok
XOo+1JbwEyrMnrJ1cwXz5BuXL7ITJFwNKhCVrbv+SEj2KzSOV3PdlONpGXdJeNDFubVSL+KIyYaX
oXmEdIJaHguI1MAtQd4QnbrYcj1Fs4JB5VqDoYmH7GNQ4nPGNG42h0n56Ec34NC+JqYMlPHZNEyi
V0e8CYZfZop1tZj1ihw5w9By0ubXyBbWtmsWMkAY/9dV2MObalf+/YMee4iYGJB5aause0jYxIpi
OUYaSd3gFAYgUDek0KrzWeT2XcWkbQp1m1efy0zix2R6zaJ7mvbehdXenXJ+D1yw2afjoJ3iH2zv
cCA8pPZX9Ahg9XblgMl3eDUqI098wPBltrGcgnTky96lv1pf/KKOIUgI8i5ENKIrYO1Nld9C2ChI
UTcitE/STRwFNfkwFQB2lmyHehbsdzsphsukzrhbhjapCVWF0C5ziGuzY/2UBKLY7QzmYATD8BdL
RzyiDJCrIS77Sx+D6HPsT/BaUazNvqri83ABqtIHtU+lN9Tmi4MMBYNHZVuXujQ2CT6XfYMrGeOK
Um5FQZ2jwuDdz4IXdkFEOelh7N8Tnd7qmtzfeXnNlkFBvLHVOrXkAgQdaZJuo0fHiSan2jHFSurp
uVTWOQKRviJgzjBYFx0FZkEVuB7zZqsPCpLWCQyQQezaK9EtGnJ/ngzx0E3z56SAGxqW2vhCRz1c
Oe6j1KhOc6dHENeseW3um3KrR3+VS8p8ol0MBlGzHjOvcp2L3sIq52c9fEKlnq+z9ENSODK99g2X
Zi1vobgaBFijJ+xVmgTEy5R9hyxfjXyNx3eNwy0WT539OlmgutqzCmiY3hVBr6kJWWzw9/g8Nid3
xDsQxlI+ODMkU2jl2tZJYv0zxK1aQJxGC5xcFYa+y3ClDoFxX+56iPNwkS5IqrMbm8z87Ba5HnWJ
oTl8mpJha4SOX2ST9qSKn7BXPK4FSybJCxIpehlsBBmNUTsogkflq1EjHCjpZ9sWv9ESg5K91ku7
k2n4ogAvqP1TMgHJxjaCm9bKs23sTDqvD6reSvULHr8V55CwHA0jQPRg2ttc/Z5jSgaFga7Y+C4S
cQS86BehQiczm2DLQfrGOW5VHJjOpiz/jNKGYOyIJJq0/qBOsUZY8Hc1vto9PiEweSIWue+yTTsX
WxsUL+o/K1LS+/gJJxZyd1SIAx83x8P43I9IQ021ZFtJfQtERV9ghxwz2XaM0SDoYFPj/bdJm6CU
V2jZnE3eFe+toz5GpftR1AUDNPilPRcK2oJ7uAOix01RNC+dzXgH4Jbaw5FA4lQJ0I1H3bRxMESh
YDYhRITfNGw7TXqXqVORsYoV6A0I7cJA9WLZyL/r1ArfAH45wOSvrddfA98sOg4tRjpK2F52IcgY
mER5VPqToJbGa9kv/Fm+kuuImsWIvGIE5SQtucfWpfWckyxzRWVdC/5Ty5Z1N3S7XkUEsogDLacr
bMWThqilEV7eJZsknOkxBp5RXueIb0xqx9p5AII8NgPAt7AvWlRtkU8X0di8TfTIln2Ffwi1GgnP
Tsd/L2E/WJbnZUNpwK5teLEsog3rvzEEyKsm963PGqjnmK1bweFc2Ca4jFkHmBMmMk5PyNrlrs1d
sV1cCfwamw9lCtrHLKT6UeXKo9GjNBNag9hY3Yc6w3Da+mlqsdVFPIWtOjCX4kRpLbTpsQtbaIZX
e7QBkBzrpDji5mTS08JTNTcPNhO9IeKgFYDFwuMYO2Qu8woEWNS+ygxxyjhtK9M4UwoIdfcMDznj
sdiM468unUORumtT8A3Df/H3PYHuNsW4jQa5S/ixtBYN//BcaWNgpR8c/Nu5Kg6J62zDdsNyHPdH
6zlEs1PXdHujWmkrzQvBdhdn8JBh7+PwPWw4HXlQENfEyfJQR1bQwW6b0wQUK55rIuKqkVYa+2Ij
9cZuDfWsenL5NVFqdWG/k+WHSxcT8Q/3yWlEG1f+uP2rYt565wcdWJx8RipECjq23k+Uz5GcbtN2
+VVBNBqqI7LZH+sBE1mKehzODYg/My9G+h6OF8bTqgPDqnmLEV0oTqB2yk2vmq0bG0FDfLw337kY
Y4p2bOkbQ6CAn6vtoLyOMtvYJNm6yUGfXmrMSPpAr5upeiJp7zSHreWNlw8KYOT9pR852FMCW/pv
1xrjramHu8xyPmL6bQeZbybHpFYcw1uJ8aZAkKdnNiozhAm2dkiYg0zMm2EbHdvhNo7Jpp6x/tn1
3sBCgClwTaDi3Qffm3xSygDZiezKMVfsyAP2+Qq0jDUpsqZ9htrDAqUr4ltjfynJTbV9/EXI195n
/Uuvvx14eU2S6tq/V+WCBzQdv+epwltfl+9alV7qhBDb1ugu2uQ8x4tKfkGxeLU7H5T8ULtEzLW0
24mdBiqWslXeP4co5sd0sCA2fE8YWtQo/kGUxH18ADvm3eL0rJxsE1XIzzOozGNfX+LwxjITV5DC
hyK62yYD2afrzkq/LYDT8TYrz8z7iQwvgwV1NREAoEYjYuuwY98Akmf/33cZOnBrHK8qktQFpa07
D9uO5USIJF/pojzpcvYXq9jPsaU/0peFJtbo8Ewm3bQWPQpcTYs4u3NtU1vzty6cr1L/dPLLInov
bxQELnqLJKtwo5Owpk8U7FXmrocQGZ+GcadPnZ1hOPmhr+5TUhUWz1oDqs8q7Edp1/N8lHdG/J7y
wIQz1TM7L/EbRgmlNbMb15GzVUWgNZQtJqhMyxO9OUGnN57DW01GvimMQ1ZAMnci3E+ZcTPTOMgs
w4/cCUPGpk43moLCFIl7b/p6synTkyLCR0wRXfI9js41mt+s6AfLL5Q+26htKb4eP2rWNVWMSwve
3jj1SZlUzzZFUNmq/ehMGYqo2DECljmCnIoxwJL4kYy4r0aS2gqRmp9OmJE6O0hKQfPxX2O7kiMu
1TLWFCEVCDSJJbjv+b6sKVhitEcYJ6fyVYhPFICL8V1DGhhIHwZ/UphlOFjqF2EvT+xOO5vbp9Tg
SNxIPQ2YoZTua1qyE5/1LGE8ospPyhyLhYN4aN5m07yJRXRS0BzIKT1aab3XIwuvzGQFfa3rPj6g
dW5J0Cd1L0PQg6SOX5pMXZso23DaUh+Pcrhqg64YT1EbehE0S7XM6POX1DeE4+fViJauldpnvbh2
DMRC1Kvy2jqN17ucrFuaHACwdzoit5FWABvXmp9HgLVnY3znAO61VzHvzJAvzcNuydD/uMTEuKBe
f2TQrqMbz4fpXtF1i3bnsjqH4qkubViZ22IHU/XQMVFoEvDA7DajCG+8Z6VKrJ7yWyGWN6bMa8ye
tyWvESi6NZKptFZ8zRCdl0QtH7BWFvu8HcmkA+xNU79hg48SX8LbyHHcO7X9SAlX7bdWdW3b2xxv
DMM3E+NQgxRrxnMnK0bpiIVgXeWhsZISa1oVqLCvhpi8/J7CxNZilOd06jGQv2Jt27lquYm0TN8s
2vI92Y8jM1q9XFzlp5heocVZ1e/OUMpxCOi1xOKFVRpA2+azhX5T7CUKCNFu1Vj7GtoasXGxnwBk
9HIvhp/IWJChJ9+OnoOJK9yBLvlgL12VHCfCwCmmE1/xwtIWGsvBhMlfmCn66YzvBTRlXs9c6PNZ
4QUfVAtLgrZK+ukN61Dn/iTGn2Zvl7a9FNYZRhO6eMZ3rMhT3JS+gTM/tZpjvlwaM9/Q/bpu4JCM
4tqU7076Mjfch3jOxSEf0bQ3yMaNU0NGVdYIwMo7bxFUDhaqxM/vakR4WovhFTVauzjHRvkziM7N
8Q/bDXaYu1ipT2o8+mKNkygmn67ttvQNeUUSr6F6Z5oTdZy3ASJo3RZeNAx+tZxMu+QPw8yFECMJ
d6wigRgRpGJNLPPtXD8U+oPOnKNuumVPdiwA/2ohD8mZMLYuL3cCLFpX9Q6nbgI6ae0Ajkxz0w1n
2XsFcFd0M6O1LBm2UWmbv/LekQVAIrJnBZUHegkUS/EDovJVZnwJ9mhYBXRWygAB2+DUVU59jCSF
GtwMUZ7Lcq4bfEewBMkZZlOxuGZRWMiw8JK2DMZ5fKhbSI5j0h/a+X02/dS2PD07dOm1nY42wlE9
OdeqwqMZZ+91Ye4cIfj0vt360ijl3nZgexsXdSYWSeWL8WPHeg7sh2EbPGnd5rG/dGJfuS71gBi4
WHWrDn57sl5U888qSvRd9j6JludUfrpaX+BfwfIgR83HperPeocMItsoKUJZcYjuv1H/xbrON49u
CpQaC2Bvhuuyq5/VoX9IoGV6hwDp5qAMEXYxZR030VOU3p+K5Gq5yV7ySeuhFsC+eEbT7zrjKNTZ
IhmVUTaNWlr/sq3atSdMxwx5TyKq3jBsIASAGAioY1un+i7MCEweLMQl81L68/BlWQawUQ9MENUb
8rHAVRsQgLEnsdzxdHfeaeo8+3I0ieYsH6o0J6ElZhorhw6UxR6iKQhFR+eaZP2VU79ZaAozsgaX
JwhUP7XPSVPxtreRStOdRdaK2en6JVI0+/me36f6Nnu+Hw1Wv3M1AITIBVMwXfSbYkIuihUKa4oy
v8rljMQz096ypvKWlsQCdPESDvrd4YqfopuEDLIwULhNEKbNp9ldGhvTxIwvbJyK37LF9Dy3IbNq
j8Jfky8O1cNN0TOGjd13bOgPjdT24p4JUReXmgwjuxLJthquDQAy3NqiZasIMExAIDsa1yLWmcmy
Amn/UHJE3lE67cLxN8Kq7MYscnF4dQfGpVLM9blsEKvhsx/YQOmhtfD4jdo5vG+RNZSIob7nmvVG
BJJS9bsiT9+NCF9uWcyPDp0CN9DTLSNoZ4J9DZcxRwCl4W5Yt7xrTf8oiO1Bvp/E33O30xNlrepr
4fQ7WJZNTeBTnRe3mNws5qcFyRoZg4zqNDSg8pvNjyg7F4UfIdNGHZrMqBzmS0K6+Yp5mxwBJMCx
4lyKZfGMMfTSdh237bfe1RveJX9o40PPBmVkimfBQjo5FLYMNzoIUTzdzJkBzb4J0Fe/DefFc4qc
UZuULKUY/or7A5cE1JdtDPsB4Y4Mb6NJOaOQm/o+XoC+yfoD628/BiLB1UZPlQ1Wzu+KBUHqAWIi
UcFWk2tUOWcVLV/KnqFlhDrb+JDDZpoYJbC+4WOMk9xfypJ7fGlPzqjcvZFXUJ4qfZIywICLJ/+S
QIrObHHP6EbJEVD5radIxz8G2BBExZPo1+H8qJHNoux4LbG21m7QKB9jh8AmDXrLm5oP9N8RPb/q
Yxvu4/Fp1nZDuM0ixZ+SS5g+5GhQXX/Sb7kM5vGnLNZu+ZnAztsfiQVJ9dLBpibvMWfF+KLma4cy
qvGoA3QqJTE1JXvt0rLnF5epADkX2l3smTxEDoPNOePQcIerbfnldNKHl9K8icE+K5H1UXN35uLE
LOyrwwmKslX7Zxnve/fVYGiuwcPzIazWrWuHZ9GPnt7ypSV4PXodMxhLC9V/5tg7Z1cSetiitq9y
xzwYd3OtlILoT+hxryHrvNBaJtH25FpIfJaUI2opwBoL49w1qLKMat72ioCRqtp96FQcC/2sbwaE
WJ7EfqUVr1L9ztN5I/GUzDVtvc2yEIQzJPwh6zAb4U5Lm11Ty22u4JrKlY2GGUCQDFM8xPdemGkd
Lz+x8ESYntWqc4Ga7X2tqWwgGipq0M2dC/nfAu/V43ucUWhf6gwwNhyHtiFf6zZUTPHIgg+NxUA0
Y8uTxQf5cw+xyjJd4Q1O4+vglBy/80aQlTMVm84+G/pZN3YCaAgmUnUeclb2dj4KS1tZUjZ704lD
P42tNzgKgkegu5uYKCkIxphvfNDM70gX2xSvV7bAbGco8WE74sHgFTdWto43i6AsNf0qBOrXGIpm
1s0NMG5tMtSKZd8Y2bEw2ltiIv1V8mclSg4hGg1LiU5WmxgrUWNG69KtK+KtvmCMIGltqmafyI0B
IrC8kgG0MpqXOsXXMK4r5SHsiY6eC8ur7zakDLb42vOoDhyuxt2xbGccdFLaqLxtw+D37B5BuaHo
q1XI1hjrE6aBpC1WvVTfFBm+Kyn0MAyVbZN6EFs/Npd1k681BPpuu5uSwE4YV+L5L0rTQ+miZMew
wARlVYB1813hWW56t187yNlirVyH9jWOkmOHRsdSQSvu83mOE7e03b3WEO70pDvEyTlogjIAXhi2
Tvop3ni6zC1chq3yEumN78IQdHmMcOMa8RMh704t6S8LHG85/0gXOYgCNUP4yzBjjBLFgwN62CA0
7ROkRagDVwa8YJGX69aUj2FVnu08vlADvZsKcan7YzoSrtT3vwhqUmUrlHOUWT7RG29aGB/Cwla9
LMakwJQPHemuwLKOWYjWKZ0QFv//sVTaPdfrH0Kp/rMzOIvKpXDcEdvNSvW+lleMz6t7dOJ1XOEd
/C/Rif8cS238Z1dwnaWDpeoWSj4ziJWnunvswpf/8gv8c5Y3u9e/p2pJM1bn3NC1g6qO9V0oqjfH
WY9TJIkWLJE21/K9z0YsslZjMdHHcK+/fSSgl8wlRoXwX36Of85S5dr6958j6/SyGVxUOst0usfo
5vjaoQKDxUfnhV9JX8vcozcd7jNUjim4g/pf/mrn//oI/iPbtOkMe7EdbobJJGCXDC87ClWMedMa
TA/V9C2jphMOB5tt0eeHwdiN2s7uP6eOwIOWB0yRm87Fs4grJOneZK6vU8X94RZr4y3vLwBdyadp
ryTYg9ledWv29JlJzeWXko/x/FpyDLefhtS2CToQ1cVsnkb2Zzw+c4f+D2dn2tu4kmbpv9Ko76wJ
MrgOuhoY7ZYs2fJufyFsZ5r7vvPXz8Oc7pm86pQ1uEABt9KZFsUlghHve85zMEFhzZzbOM3cvCeC
otmEhrKN9QqZPQT4sWFFi4GeB1viyU9mpvdAMolVQjorGNnvosVemW6KptyoUb1NfQVNkk5YK6vC
HzH7A63Yavysj3HgSbq5399S+ecUDWnrf72lbR7FWZKKkUBG//pmkWzd22wdzD4WT9UmqmdijcRE
zJ6VORY7NLOzbTe7bxb2jCL13Ft/efNPvEh7gSZ6+f030sxzT9kJns+3Fa1SLE9ee1q7gVUl0Hoo
xQuo+ZfS0ma5IylTektKeFMzDHUr6tEg7HAqSdblYBzpYsQ1q7NtQ9uqZem5KQDff4TVc8DaPIFs
atwW/q2jxhsLxXfjQV8f6DZ1gEyFoR2Qu952nyJ/jI1d/2UM0wEswF3jJknvQvmkQEvMl6havBvh
Q6+aZAIHrbMxOj236PRSc4vvVW+WyB6PJE8vrXuq06P/OBgrASYjAhu6V1jQNAuLJSCdaB6prfda
qyjDkQVhUlyOOt7rVdpR+l4DKrybbJXUa786C80LFsQ5CS9iLz9B0eW3XfMumZd5d/FwJNEupvEz
5jf0Xvscv7+yRZhZ2v2sA2bWzlyYUCn1D6pK3ZP1TBvXkNeS1xjrxabd0MLA+FZ1Vyb8oCY6TLSu
RD70QHWRk2k/qpxBwB7YRVZA/tiIbqL7MHR0yX6zCpLxgFWRN4zvazMhTB507zYuPbxB+lOs6bdB
uPcytDHOTYIMETBBSImoWtbDVaXp6Dnvbe3QuD8Jtan7G9kXS6P4GNMd1iI61k8lXiyTgI+cAQpQ
CXeMSiVLu48YUmpxX+pBA4Hbvtfy9rZs0g8tshYOex6VV36SsseDVwcjYthFhjNnJxGUyx5iAJtN
VnAzO/zQXJLR+3zl02sl8zr3Non7XolDykKabXuu2zBsQWBpUE2QN22imFlHHniHjVTpJRLclG8V
dWtUpsjzxhCeSc4iURKWJp8HTAE4t8LqsRy2TbrTUBqUaJ7R0hUh9u8gZP40mi8beJsrsD3q3Zxo
anOkGkBgHl4Gq79t9H2SHKHBqN6VY4LKCZYsFTuS3Sv8aBEOOe+10oIX2/efonSTirmTP0b1MU+1
hdp6dwrrvqRtsT4TCZbac7/BYVJJf91n0QwRdI4Uskmy++/H86+g5D+9fU+QkDwire0MOdJOqCzY
VSA4Ku17ULHORbXYImg16fz5LNjGWD0q+k2i4v6GIEk/vPPLGWKXXuJAjKh5xO6+K6wvRUfnnNST
KeM9p8Ql2Fayjm/BrvtHBMiAEnY+wmY8FlGDkNEs5+g5C4vVDMMjulKrirbNvlO2dbxX7G2bbB1T
RWbxENN5ixHJxNUxHzZDWN22FIRih5J93tTrmMLtzPD9oxE4n5lrzDP7R+XuXGQ/Apl/Ut9TE17m
dX+M+u5Duu1G74e5xEffx2CDNe+gj299eiXrvTWOl9Y3Z96N8oT1mZqdazS6muyHY0h/CjTjzyRf
aaznJqHFnCI4NYTv7+aZVY48uZmW6+dNqnCoLPTVKzstMcnDFeqn5uLfOoI2wbB/B5emuZ37HT4O
YwopHT8rOvv1hbfdn4Ha8jQKJ1XKLmQ9FO1DbYFSUaAdxPQzFZIXBU6oSyD26d35hyf+NP5Gj/Mh
ta0x2mc4axTtRsZX31+bM2/G03QbFv56aQZNRDc4ocpZyZmlO6uR7b2Rak/fH+PMHba1v17/Bmpq
TOKSdu1GjKxA4Y3LJI/yJgPG9/0hfi0u/nCB7NMHVjios2Olv6b9ghsI0F4JgA3pKThYwwtnNorQ
xItXqEn2KRqJPLpWgk8X+rjijsi1+kXSHkaUwMrPqKC+HERXXkVTp1RWdrr1I6Zklapvjsa8opqX
tAsjcRYScWwwqfmLdO3S4mN/BUcvquw7P/5U1Xs/bBfUw+a8gEt1X4EDkxVF0Ch4bdJDhkQbXoYT
835R30pyMJt+5ShPuf+pRuJYjrT2wmTR+mjwVGjLTkgpXmnIqnsq9GNLonadHBBU9DlBB/1bHoAm
J/OgoS0yOFuFu0jxkrCe9LMfH7WSdoyfHMoekwo7PDqhIc2oIM6tC+NYPTNnWCfDTNRstA2zonVQ
r30FgB2e2xdF9x51D6PK1k3gyWJ2b//eyLMmFPNvo5q3ZzcgnRC72svNe6uMqhv6T9gFkixzoKyn
KYiQ2FogrorAo9mWcfv9s3YOwG2d7J2EMgqZp4PcKVVJ725001U0mPdKwxonRROWWswB1M8NUVP5
+pkUYtkqFWrOjs1yQ20zo2TmiMC+8PD/Gqx/ePitk01U5ydV6/mF3PldpeDBjGtXwpJPldcgE7Cc
Anp9PzoNnbbeWjR2TE2gcjAAYOp1DNrD0vvPMoon2UycX5nw1qFjplW6qzsMcUWklcfeYpWjZW71
0DlmiPa1U+meT4MOCECAFC8eIbs0duVemLR/zf9/OqmT7VmjamEo4I7uzcaExWdRZ8lWGUhFTFLz
xrVoutGaEfmbgrLVsLP9EEDwGW48GUw9GDQbVfCTZO77PB7WOnLkBOGbT9KkTV6gh6a0LJtNV9Ki
wYXalTkFecCNVrBMPPNSNP30DvvTOZxshXrdcYUWORngp47WFHqauXh336FNh5T+QaDYEuefvTEk
xaIFksgcnfZP4z4/Bu1796iw36CH99EdGFbAetbjTkGqxOmjK+eEiBwBkvNhliA3Nlb4To0SuKw2
c57rryi+RlzOc/gzJpidYgrvjeeSCA99qXyyPlVQW8CQ/ImcSKmW0bYCIICzmSy6NQryOgWQNive
MDSXYpbcwqi09WVUHYGUjL6HPnBHCT29kCNgnnmLWif7M21Qi2wE6nQNrH0lN9GWtsQ1isqZT4q0
MnuwiQDT5+aWLNW5v3IQQ84UMsjylUkck8neMVq4M1avG+pq028tkjnmxwWYlLlOZeZdLjG3reM5
LsMb7AyHeM2C+hrqMSLZNc3Aq3jdbJqdv7RXWKr+7hN88t4zbc8tzYyzIk15jvV+ra3FEUsq3GdS
v7sF+KSlecVlnvUzfQGzdP7z9dFbRCuqnTvc3sUlIP6ZHfmvCshvU2UwNlHPrK8R3EbXcYGLZD5d
InPGYm6OwX8WrPzHC5PjdHJ/euRPlnMl00MUTcdy98p9ekU8we3wCWh7ni7/Zl3s11P02+k4NUKQ
Uhusa9dBLF5EB1tDlZf2LLu+P4kziyLz5NVSi7aw+6izrlVlskA2JN4UYQYnXVk5cXEx+uXM7GCe
vEdS6ZRg10cKJXQ7865Z6MMjewlkB9aqM0kvqHb2+BE7lxZJZ0bZr+rIb9etybq2cGPE720DSh5C
pVJsEwqvwOWAqHSLXCN5JL3wIJxZ9Jkn07eks6rHMR0zXhzrUbxL/N7mpUt3Zjlsnsyrnm7mQ6RL
QnM869gWWPOAJH5/78+Vr8yTuciyEjsz/YaKZJlBLopKOuqR75j1HB8FuOveHI2lsLDN5qhrbtSe
Tm9gAJsC4u8vE8NnzUmuK7BrCTugKWqqI5njzfpRNOiENeAgA6JIMmtApAsl2JmVJq5i2xe7BnLE
oq+xsbQ4uoFOpfarrsFqJHHXRWwWjI51bScqnE/XBYUVC+dHA2x2Huc9Ev5Yz+AXgKT7/kqcK3Kf
Zk9KlWFmh0G077wQTpuZtsONqqQNDVXe+qrPK2QknnIDzDZc0t7ols6Yyo2i9h9RbSsb1Wu7CzkQ
50bkyVRKJ7Yc0TySPVGB5YH3zXw2h2ww04wL76BzZ2ue7CCC0jAx+3AIX0bBukS1N0u5mcvWQgRn
qJZYdr1V7bU2d28Cv2y2cYLbDdhriM0qHxchk+yFdcO5sXMyh/pDQuvbMnueoYKKQbC1EVUNQXFh
pX7mYhonC3XFlGYoem+4Voo9yQpav7IdKDIXbtWZL2+cTJ5V6+pZLwkJCOKSqjVc2GrfamL5/UN5
7rufzJmiDpK4QB97bdrQZHThvFWgUrWq+4jb8NKDf2ZiNqaD/zZRYjv1R20UHGSgBNOEqMeTrN2G
ic7q0t/ZzngzysGaQT9faDqClO/P7cysZpxMmQWUmaJwtR4X3GOTvGbhhcTp6cr/4ZVsnMyWtkX3
tSz4XE/dRumE00OdreK29JfmuPh73/1k1jSDuinSbPruCr1pexVE6YWX8bmrcjL0S5gUVpnwyRMv
rY7uO3EhVerco3Qy4BtyRBOXyeoajT+o4UFdoDCGnvf9BTk3DE7GcFl1nqdofLph+TNiL1wNQPz6
+88+c0P1kwGMKKf3wumbO3g9BY6hyZ2e3tmwM8SFr3/m4vxK4/ltCPiJ641tjJRF1zB8S9rGJsiF
T2qe35/CmbWIfjKOg7QbPdC32d5EIu6J0Z2plqVd6S1YPTLxbB5U5l4nppueafA/vz/q9Ol/GAn6
ycD2Y4RWo55m+yZoPrJIGlTyZbKOYrAKWdTgdYCl+/2hzqReSv1kNJtNk/FKHMM9/pvoIB7HBEvy
XDn2j3I2XHgQzt2lacz8dpfyILBz0kfDfS0zNgxpEcCOLeyP0EL7meOav5S8e+6JOxnecR84qnQr
8KuI2fHXxMGT1e+UATNa9dL6+YWazpmxrp+M9SJRYl1H37lvhR08Ftz4netk7ub7W3JmSOonA973
Qs/x8jLc696qDR7C9kZcCpQ/99Eno53Oca24ehzuFdicidXDyV0W5YU36pmxIk+Ge2exulRbrkry
BB09xUkF4UwFJTgfAbRemmfPHWW69b89S4YMW+SY07WnLdeuyx/0bEJSGtxZD1zj5/e34Nyo+LXq
/u0og63W7RBzlBC2VbkIW6IQoCbMcMA1ytbFMlBcmMHOnc/JWI+COiKOmCMh5EUJT/EU16xdLWG9
l0QzXDihMzdeTj//7Xwc0mbdKIPnODjPbfwaxxXYi8/vL9a5zz4Z3XViOG4fJAnIgtsWlys8bL8O
LlyeMyNanoxojFeV1JCR7/U9cPYGYxlV71tRLPXswgx4ZjD/CgT97dLoddO2bcoRmvoJ/hi+vAtf
/cwHayfXxTFcv0nNPN5X/Y2iX5Mmc+GDz5WwtZOLUvlDbBdxEu9zDPsObTu019iUZ82n+1LhViQC
6pIo4dxJaH99cPJRbXw7KeJ9iKy3sJ7q6sJTc+adoJ3Mco2ajqNvOtHeHpW1DoyjpOwcgFO3Ls2j
Z96i2slk18R6qeQpR2gU2Ow1lItbV/mqS7iWMlx8/+yfOYtfIYS/PTyDF1BhNgIuD0bXRr+PXNra
dOSz8VIA9pkbcJolH5nZYKq9T7dWS57iqkajqbx+/+XPXCB1+vlvX94PpeKUYxTvx8/2Qf3Iv9wX
jIfff/a5r30yrdWybmPctPG+HkwD2pb2XOrKhX3nue99MpnVwDg8K+CiN1/6kvC9J3PlH7//2uc+
ejqd3y5JLxB6FaHHyCI8gP4UkjJNhwkyhibhWnBm3dj5m1foZBBbeWI2Xs0Vwt9ANFKDNf/7czgz
ZaonQzYtSL2CN8YTUyP62KUrceuku/z9Ui/53OefjFynqYzU9rj8pCeqD+R9TXHGJd7OGWqD709B
Pff4nIzdNs8CX/y6xcYsOVTv+a1yR29Bvsm592pv5u4SEeb3xzrzAhbTz3+75bXyX0+T4GlSDibo
xnwPJm79/cefOZP/FvUOD8dTMbDR99HgNHzE1dP3H3yuEiROhq/rVJkZV1m8N7RZdkCCjBKcbIIG
Ye/X8KAjPTYW7rN3YXd+7jKdDGglI28wGDiPiLL/U/mg3OEZpVmzzv7mAU5GdW+XHU1+DgCTZITg
czBftQdIeeO7cWG+O3vFTkZ3VCiqLUMO4b33n+ln9KV/VUflDn1zra7tz3qvXjrSNNb+sIMTJ4Mb
IY+l0XyN991XNM6R8mEwhmp2p+kEhs/Lrf+z2Xz/GJx7vk5Ge6gIU9iuiPZKivLOWjpSuTAwzg1C
cTLQ/c7VhnhSc/gKJJzMI7GtMtiIQpijJ1sJPNwBGRVpQqW5wzu3UGorX9pm1RzqKtPXWVxnW97z
7vL7Uz0z8YiTSUE3q6yWuRrtC/JkEd29eI/GpIib4TP4/ghn1v3wP/46GVSiw8FOqOE+/cTzjYQy
tmfxs/ZpHd0XdjHfH+XPt0w7zQl3iswSRCvEe8unMkzZPCvLCydw7qNP5gQ/Fx2ad76/oKqfWESb
hu6Fb/3nZb52muctEjmU+H+Y9kces1TB4S/bvIcY2RWL7y/MuUOcTAGZsMBEjG20b6F64ZcH7WHS
Qri0dTz38dNF+22mT5p0IFeXZXOS0I/bDcG68y/Uif68btCc0/EuZE20JB/dHUF3E6xTLvr35P77
y3Jmva85J2O8LwJDsTskQWQ39g/tLdqcKRX6pn6rbtq36uPCYaZx9N8nLc05Ge9xEYDBiDgJct7I
kBmmDIkZODN1HdB9I7xZXnhK/zyQNedkIPeB67gBYtw9KhRYXEYNdHDdubPgM7+0/jw3kk+tD1OI
tQ71jsWtT8wtwSs4flipLK1yhfgD1r99qV95Zsyd+h+KJqmIX+ayFYQSusqmaYwL1+nMA3vqfgiF
2o9uQY+iVUC6Ea+svGYAs76/3ee+9skLXXZKMzo4oK/rnIAJFnCuevfrk//HZ/8/vZ/Z7f95ZKr/
+Hf+/JmBVws8vz754388ZAn/+/fpd/7vv/nrb/zHPvgssyr7qk//1V9+iQ/+zwMv3uv3v/wB92xQ
D8fmZznc/ayauP51AL7i9C//f//y337++pSHIf/5r398Zk2KPe3upxdk6T/+86+ufvzrH9O78X/8
/vH/+XeH94Rf+19NVZfB++kv/Hyvan7V+qdqCvyijmrZujl167uf0184/zSk4QjHNDRLOI45rUDT
rKz9f/1Dd/4pVNNQhRCOZRrm1NussubXX5n/lBYeaoEZ39KExRLjv77XX+7M/7tT/4aK6DYL0rr6
1z8009L+MuotoUnhqDjeDIPj8Z+T2TH0gtq3xz6cC6d1t1UDkAHeTN9ZL643ZflaxdYpq/UUMpOL
TdDr9VLv32gwQ9zVgFHHauo/OMbQkLem+NEjoWMAX8HXo97v/AdcOyCHfGPtQh50ElBBKqYTPDPQ
KmJ6e0HwUA1SRxRZX7Uq8Reo880MBY1KLcn22quGPBYteqkBFlxL5wNZ1HaA7pj6+PH0ngA6HdJN
hukrtCHn9ISJm9CLNE3bT3Y/o7KPhQNVVX9WVJBnDt1oxbqifUqwvMAC0gGrdUe51lx28h2a/8FS
SDNCKo22iGCcJAq3Ih5ee7UjZLmEh6zmqwIsSwnhXK/cl3ZQNlpUEx5HcGtgEHfqvWUYcPxuq+Zv
dQ2QJLBfTHLkcrQTEmnljzynH9I/o5bUFkOkSRCgCClhF88qs9qWjXikyrNOK+hRkf45+vTWIyd6
JM5FA/IYOBFRuODhYuJZWNZmc0X2OydSiBKFkglZsdEjb9tp5YgoE1pNd0cs/LYDlfdk4Qup7AfL
ubFgLhDxYs8bwJ191t+UIeFg1MOaNb0NNr6WfyxCqhq+2CjSWhdagif+zW9D5xirjnjKcrt4UJWg
2Qto43WN4bes32DKLkVnP6ukdxCt/qpNqZNRxlLnPvRxJFSBNxs9xFmJX0OP9vTJwgtcM9OWlvMx
2so+qsZdHfftZEpYVmO3NTSY9NEgsdgS+2MXwVPZgFrvIOPNQkG0SOjfpeOArzjEOAGQ96edP7sN
dEPQa2VEqI1r3zZhfFtqAAiLI0C0mUJynxJDMgMOtEiSPINzYEHWZiFyjWFyVpX6A0rj6qlv0sch
jkD3JWmyCbIhXAEjIyZQUB1oMnU9OXIcEBpW2hIv+WgQodCp+2CMj5qZEwGktPMEMUBN98sPnYOr
gj9PvEXVBISxG8fccZ8QhB5jLBZRtNV5BVcR/B8ykDvIri4wCdPb5+aVaxJHjL5D+PqG4IKFh52m
1BI89tBXrB/E4EKn2UUErFeJn81kTkTRztAaeBbtTiPNyHGqBw2ocRB/EqyMwvBRy3f8070pIwJj
Wn1htm9j8uFUR1MPwV/hQsgwauXEzPQzL9o5Gs6oJuP7q8OuU+oP1bUIsij6ue6z+uHnbBHCAiVv
WZXcZGh6wEpp+jwWg7gtxxC0l30QuNVHQrIxG8vBwbnXTyHy29gmP9uBkVI4+QPAgGMOd6ePsZK1
U8yYuknY9c49EMQzLQRwpLWTQUH2G6VSvvrACnaGHd6qUbknC/urC4K3pMS9Mg7hS+aN1tr3xbJo
5cHRULc1CoapNIQHpI6F9zLmuX3sYtJdYjfFJM68sUyl+uDrbbuFNVrdJKPTrJQcJ7FAVgLmrget
Czl5ljoleD7jvpTZXTTlUjjlOozDlN3fYDzFVofPpfHwTgPvMwAGpo4y44blQXUHw5sAQn/riWrT
+soe2P+itEdINdXb2No+qbMmfU3tAwTTJnZhRQ9ERNd2OLfCV32iqXvkPvY20ZtpXDVkIg7qEjFY
t9AV4pII3fCKd5eoEC9L4Te22k0qvzoyErvQ7F8afZfhfI/zpn22ASZhJYHq1Lkd/lZDVZDAlwPa
mT4alsK1q7m0Spy7ySjeQEegPIOBBHvTJkmxqrF7RQLIbcpjWqCFIR4CBFFV4FRHjB56On42F4ru
TBYviWY/+Gop1qGDrlMpRvGJmk2CYKaaXY3gWkzSlYvimZS3l9AiV9B1X8oEJrFj3xXBj7yKGc9A
KiYZ/MAgCzctgwMHIhQdxboJBCEQIH2ddS0/iZWpPYYGGlLJuj/OrhKvfTNDfFiu7W5iT26jSqwi
HsM845GV7wEQI6DMSzgqc2Hr2JrihUsgatbreyBIs94dYZCq/loMLxXzmWYpr5OIxCoIbK0SPVob
Y2YtY2uqIhL6o7r2MuxKgmLH6zwJ73xQCVIV4NtFnAHcSuyDlQfgkfsOM1l/bXN6LZS6trwPtOvK
IKMN5ai/1cQIBe9o695rEgQLj5Q5F4F2U12T+lMwvxboqH3hvemg37SohYA68bjIiyCYDUX0BO0n
a7nyXty6eFPg//gFodEWnE8UJElJuh0lhCRe+ED0kTSQSFWvrUzZG338GlggForHJC5f7ByfFrPg
zladeNZ5ktz7aQ1pA/TBcsqy3qmtA6EAxG2VbCLaEpdzjV+16topDOGocewrfSQJL/E80n3oWSTW
IfW6teU7IIz8QwxxM4Oe6Q3ODx3CDhCIhW0D1AkNuF5+jBa2DXZ9WFw1UOa8nGWGNCzymtr2yklZ
JgdQBaBxRa+Zkj24XfqBPWXXlxac8cRdJKQHJTzBCrylrM7a+yZVV35k/9D6yATfqeOQRaCsEmXZ
efVWZ+TD46M5NCZY1waNFCuXENRJfEUqKGYyYZG3EL/2psKE14/kl2H00snGU72hv+pJt5wXGlZE
W5mQiJyMaB8AWF3BnkHIrIDqsBxyO8sXQyYPiuoe1WIk/6nGkVeQtdoGxTDPxzhY60xVfk3+JW/4
KHOIGQTaZIJn6ddTVn02gU7MBvl8e2UlOhc/x+IzBpiKhMbKZMyWka3uMhzrpI7q6NdnFA0E+Q5c
HbQrZhptU6vdxODmXL3bBema1UHWSJJClVabR5W7gg6zHjGWwMO/yVBywxv92Uocaw6mwyE4qklx
n8vkOCjNjWb2d4qfLXvpJq+SBk/cmPdRUb8K8ZUkct1kX+ogt121U713QF5znxDDDvBCrxB/UMTr
qC6ZEa5zwbIu3dPEb+03V9uK9kllREOkmAcJDrYt8d2pky4LASQM5AGpSim83AHWgeI8SczNdvde
JfbSKHuSCA8Bv9j2ECtLk3sHvEIYD2EMlSPrN53q87pI3iC4kI8sUroXBExrk+1N2qRvYDe3+2GD
8xXlumntVKIbrBYIhNLcEzdkLgNy+jI3/BI2Q4mYF0/vroMMs55VtocQNr9OdEI8EPWQiEPfF4ug
0T/LhtDBfiJshRkYWiCe0mPWzTc54lr4xcGCrCaVIXw0CUmBJf6RQsXoxiZFbK/MCajYaoF5FXsx
GWdjvzLM7NGG4lLbBRyTvVbyGPgkZgRfIMMXUG6YbcW2IvNHjimmYC1YjIntz0qYodJqngqPuByz
XrJXBw9LmnRqdKs8cJ70tiRuwS0PShzkqEfx5VYREycYh4kj60O4bhPAyCZMNdFPDcloFtqZvapF
A0F2Kw0EGpirYV59me74mHWcgir1iTBo3TmhdDfm0LGlCDVA0L1NmsURbdiHaQtk4T33BA3kLgiV
uxgwaj/UIHuUG62EtDVEV132w8gKeIhsHBJfz7ax6NgHABM0SDMZH1MoqE7JBc2qKxkR1zVq2Mky
ey/iCoQENFV93ATO8GyQxh5Z2j4OVBD/7rzDrRlmYldIsrI1f69lE3YDmKQ6NgRhFNo811tQVJg1
FBMWU0r6l+/juNMigl3y0N8VgMxzHYjOSNWvKNFgZM1DWI0bRyFAuw4eBi65QjZNBaTVIQ/lmhRP
e1HVGJfNtn6EucpatxH+EjvfGmzvMBOescjD+r0K2AV0jfhk6Vq+miBZiNhTxcGDb8rk0abrMUK/
7ZolIWO8dOkNhNTb59jcBvLWi53l5sHG0wCx5CqsHSGNq5gk9aB272NzxMrcKwSPAzd7hFnNjOtn
sF5vlKGPbuC+4E9Rc4EtlfROx8ATPAqdtfTaVeG3q6a9MFNnZTUxS/+Ci+ETzdbbmXuraGz1Wjm1
Rup+NbjyaixlvrEa46FXlINtFw4PvM0TmWdk5pQK+VmGMLFjp+Mms9n2ZW0DAslXnn2b7UCYWu6b
Yjq3oVBKZLes2FUtuhlCa8QXGlVXMZrfWR5lTAeUMfMs20aOi1RYEkyU5Qc/ANeJaeu2bGHuw0wP
QmMZlzW2ST2XS2g4yjxM0nfVDEMc3V71QzWIfbVjm0A0oZIKxdKtkHKcdxbkDxtO/3VtEYFsVqBW
iJUChd8412bNi2yKdrIxYW+NVn+A3+KDxbPR77PTMjBdQzR+b7UKNmPaFJtA15RFV2DJGis0VFZb
yivWP+tcBVYPcpu4doQXlQP0rsUrkZbqzBxv6iK6CqzyWAlc5yz//AAFW9T+sEb4iDoIYZMAZLdQ
vwApX6ejeWM1BWtNBovWgAVLWD3WqsLuLwvM+dil/k2fjtU609nj1jW3zR3JSM0NkiCHUoIcN4aE
PVH1lpfaS1eqd5Lwz6GyrrOiWNbAAnue7F0UfBW6/VoKnE2O9QXwfhGl0c+yBTxXue+25Wy05NN2
nrxOfZJqdV/G+oPRJ/7WHfxPxTLfjbJ6y5Lq1VJwskvOXtE1bPWAZcrRfM89hoLADu5AUor7GoN9
vpBZAYLqR8ImfuebWbCwXdWDhi5NLFjUmQdCGDM4oWPFQiJsxudSGN4qUwJW7UNMVSE/KAo4vWo8
annvb2T8lquQUT3REkxv1ARjk1lkxHG8MJtqP8aVf7DCFMbAYMPJzFbjxCYQ4qniFVLFyUM1bQkR
+Pl92s0sKK1MNECk7RoHDlkBmec9x6l/n6VkXhrVIdfgAMQspvLxR4vZX/LinfulCm428iH+87ru
TRZtA6FJtlgIcnbYld8BiFzVkR5RzxjepWVurdJtry2bgBWWOaoX7uKivU1F+8OpCXDkzrLpt0jt
I4zJHmHpTtGVjkXvtSCPtbRfAEhzgYRdz9LcIYeV/CZLg4GqvgVhfRv47sYYzZmcXiSaWSxjO4Rr
pU+bVZJANfIwdEIh4aTYvbpNVbkTHWGVcfNoaBT8/cRau71FIAAZUyreowBBSCDnBktJwNCwnM1h
U9Y0nD3qQ43UnsfQ64jHoryh4kZyaX52NWGkJkspIpxlwr9utk3Am7DOrxpJSaN3SWF1mojEAye+
JlmJIAwX1HouD3B+SBdTnqgKAnlV8oI3bmhD+GTZusFo22ATIVkE+s9VGw8Vu9awrp9ZETXXTqF9
6rzramVEVcfSz/ZhmIjWMw7t0PVglvJevfIlWZidNS1OFOmTfDbmdn+0OjhMi84wu2NYgRynmnEv
izzk/0gwRbm27fKIopSjEq8OEGkOb/qjAPru9D/CXie4qX7wg/7QBvJnluqY4ACYHjyZEyNl6OXw
6LlmB4bBSyg0Fbx5iYAdxEB2DHwKEEhFtgmVStwVbrrja9dkhFT36cAdHBkky7qjw9/L/qYluLyl
zWgARJ5JE9Q9d14B3doR10C/fhUlZrYWNaV1WxAGp9fTNR9jEmmLuRfAk4t9ePLZ0tYpyzSdYVwb
FHMO7UgzSWWLLMPhJY9Jns4HfZXqVUHaXadvafzdlU0UXDdDPyytADQksTjkwfbbUfJSjnqrnxlp
GD0UJcS4ZIBFonbknCl5ROIKpaBZkPSfSVYtDTWvb8NmWFlTlSK1dHYim662Fm7brtREeCvhelGx
DHoe+7r1zAOTfPRsaxT2QvYCzNevzVBDgELDjCIkWZcGOTIUpYdDY1T945AEwzuRgN5XlFLsbA6o
RYGceJ9Sg2/u5dIlCMXIYGGx2aIoso1zepiKuW1JQlfZR2c4oPM2gpFi3DeWPxd1v4kskyBXeVX1
+pcMqH1Eg4KHJzj2WbqSITlyrseGzCnGvd/kz4oUV4lS3nUM4llb+HcQyd2Z5xpfNYHJ0xpFmhBT
xLUf7hRVLDJTn+tGtVbL+MGWn2h35mpM3Kve3Dm4aRZJIfdW0/3QuoK3aAFZsox2AYA/zK7uXagX
ezSwa0iZvIVaftrWPPrxdF38OLgrE7GHQtWvhNfSRCqIno7d1yrsr7X6zknuCjMlobq8cl3Tu6Ew
ZRqEy0Ux7NzemFlWob6NFRCTKjQI1AGxkhfxQQf/Gbgfubwf4D/MW+MQlPJlyJel8QLIBAYq1ptk
brfhISAnbuStpNT/m7ozW5LbVrPuE9FBggRB3FaONWYNkmq4YWio4jyDJMin75X26W5L/o8d5+aP
6Bs7wpKcKiYJAvvbe6+UKUqNc6QbJrYi6wuax5VS7tEjCLVRvnelGt5+VO5uLY0qU+xwfsvkq+NW
cFALeOYhG3RU+ouooMa3JSppwrfFSsN7W+/CXmQbz1QKYaW7zuWnIVFbyVpmeMWOaAk17WxlQ/Nk
iNiTIQANbn5M3GXjsNkT1YyKIIJL2siOixYbMU/kCJbo2VJyeSHhdc0OnpeUl03r0IdZm9fBOQ2I
0sSsolbsqAzYLtIeFhtD08i3gVpZjtZYJ1s3sfNLHXgflAt9nJ+qEDyvW3cHp3dpQWMBnur1scWy
G/jl1VxvqcFBB70a6P4JU6pyIdES6530c8G9Q+n9Ay0pb0VAU+0E2k205aU2LMezeWrOS4XzqYGO
3qwU1XDhc2tupyk4dGT4yF0eavvdeuXboOlejV9CRIkREs0SveeccBzEz2KsttWabsLFPYRqvCqs
AS+0o6+1EE+pfRfV1zJ6WUoKfdIfLNnXGqSmNwKXKV6HDNDXlVtRro7U7gbrFk3hbijlfsALlXne
XaCdfTFRXiPrgUbyj7bhrYL9s4+p50/cQ0TDSrwstM11oPikz4aNqJwbXcS0WIN3fFZhseeQywUM
kiuRvqWUANZldelM96WHglyE47GvgmNGY0onw3tZP0X+13KESruku6kRj1XJgR4/3GEUQOyCvjgN
WXEdc2YDGwcLl6SHPQetVxTqzhkfQnqGqiD50Xi8Be3Q3pcRyIQueZBTdLWy4nV1RjQPzyGSVn3V
u+K59Uhud8/ddFczBYnnL54PODD5OJMoOsqjxXM9n2ZDoWb1pVksFxf3SLhW96szuldzUF869rGY
GEXYITyE1uzKIroKsunGBZpkm2Q7+S8ZFvusnT+V4q2k1D+f1OM0BIecauHQnjuOrhP5GmTRsT53
1RitPo+yoZyFWt2A8FrWldeNOcV6bD55gIMLxznCm7sAWsUpUUOgf8pyAD104NTWOfhi2eeSetZi
3hRC8NKnJL6mzwpgG3UCRfU4B5/qcaUvWlS3IW2W5m0UVwtir7l0YEKonnDknG8m94oZj9ffcI4K
vOuqvQWTR6UZt9NVATIiWy+d5Kpmd5zmUGy2IA/r+ktJL+2ZRu2+ObzC85u2ubJ0uufsH1L7ib7p
2zkj6kjZKsh77kHd0itVwInoKOXiljkfCwOnOWbrj5jaFZ3bBwrIqNJ9joJlk8DgmcrhFn25mc+y
83rnSY6Qs7936+QeT8AOMPUh949pkN313a0smGCBM9/kAdsklLUsmraBFJeqkyeowwCsWf4vYlXv
3O5a1teyvA3ZfDrAEpCK9n7mUR73busv/vAs4h3sxL3XKjq3+a1ecxtnyCGiPJZTuHdWejYr50vv
UdyfMeiYKioyA/I862Fp/WMzt5uIfpCmv+txPtTJodPzq58/rAO4VcRyRQYub2/qc/f9uEEeNj4L
S8YaJfYBqBvPHWhjUuBf++pes3dgSsHsI5IXnlbXjnC6bVKd2XNBhe8/11Tt4lY9Z5Eb+uYKzl7s
nXZFs16SxbhgTECJaQ575IwAbkZuOPCKEfyZ48I0I2+J8UxEXFntKJuUKW+ekni7G1Vg/QbOZuVN
66HXluPNAIPsWAP1MWn8dQ6bN9/hbGvGZxlEkGensr7SAn5n4hUt3vr+tbAvq7sOFy7NuU2Z3fQE
UXxaW2uod9mIO4pIsxtRgX4qYnNx1sf1shx65bAWhzDMTjGVwd7y5paPGYnZwKFurWuyz0Hgnhbw
Egvl2Hs7HKw4V/oysj0rvp8K5hDdOshdlVMMAX+5avmdy9e53lX6y+J96fI7X2CwYOixOh2wqfhi
8ct9LG4qf7r3hu+z71xmTX8poq/aZI85IqygwpZqEHJ5O7Uuh0SaHfuEuQD7Wl4uhIRhxczXtXxC
5Kbt3Gf7bdaNkKCNpIsGNXTmaS3zdOMY/xVexrbUrxGlqm3oU7/JkK2D56e6iNWkusxLUNuL/6NO
YHdqQ/Fcs9PCUoURq2zfgUtALqCaN2vtpgimm8nlLzm42aae5bGSQ3Gq4754DVcM2MUi7nm8DNRr
Q68q1QkIEtp55ZjNE6UYAg3ja7HCfizWvV/6D0lFi5kbZu/x0HE0E7dEzderDJ62KZJjN/g9ulx9
TCKnBfPCzdx5iNOooVtnUUe6SjRz5YIBb0/HuKPvaN2k9dwN7kq6Ga+jzEyfpjX4Gro85LW2jx7i
kNX9B5zQyyWPofkUiWHqheCvUSc3vWEkYu2D1rn71UgnPA7rGF2FPSfK1Ww6+XVhzo4lx7MoRSgs
yRRWl0ovt8PodztPJeG2jhOLJJh2D46MH9eRw8co089aJD7dXYgcaQxjKKmG5JhXnv9QeftY+ym7
69MMn5OZ3QzuMfO/6nTNUFGThROnDU4dSxIQimU+NiJgip64Gd3/faS5hfR6nXuJOUSzdq6qbvTk
LlySYq9Q3rdB1R9bZZ8Ty7dBz7jdBf3zPEdHJ5VftS/3RRgwxw7EF3J2nMDEfgD3W4j1FIKyYUC8
T6Ju3w/pZSvcG6PdO5Xiz8udkOidtVc5zS4tzNIbW/TAk1bHPWjupHsVLtceQCiMfHWSXFLfXu7d
Vi00u+Yl3r6xDfKdQCQ5DAPZ7a0rcgUvoPIFPdeUVWbF2IoLNdAFTMCez93mYFvmsNwNEEauHF+G
O4Y4PpUl/EwDQwckWlPENOhHmQQn3TYHvJKP0hf1Y+MxH9VLrE5tIjog27nZFWEmPquhvS3myt9x
0iQyruaeCmyONlPrWly9KBVr6pqnDtFlh6DvUQ3upvAfltAc/bVkVD3aCipOKLLloaNAAQy153r7
VnA0dgMkh8r3iCe038do9Iq7Oha+piqi8V/nSnUf01njTQRQ1nZGaCqLrv9YM3p7dbKO7zyDE+8S
fzytDYVV1L4jrlQ5s+CWcHbFn8PIsEycqlaH/wXDGIDezCfsjknmj6nFSlampbjvQ/Vl0ihkQRsf
c5wbeyIy/isTd+bSTTueRrE6u8AFrzFQm751W7fcyzXTL0mRss8tzfwWReI9BZ1pjtS/yZtumP2v
fcLMO8Hu8M4mFtzB0rGzd6lxp0/tqGNDZ5heO4Q2GhPYeqz1cXaD+iZ00JzI7fFdGNZGK6/qrn83
k9eeJLjvbcc0klcu5IXWW5H6E2cK2NrN7mXqsDVzh3m882BXvEw1ps4NTRj6w82sD0vTdSaa0SFE
OcksKek8ly5zoDm0qYPsC11tUPCTo55jcLmU732giqfRxO3jVNuB+ckK9WRe3+hmrfZutZbvOm/g
ug7oRExip5bGfGhHYBDGRFEWx+7NY37El0yCw58AGbG3EBvdzQKG/ShOnRuLV8O55rItZHVLIX+H
SZHKz4rzA5uclk1VwwtGbP3c8zbwdmDt4gBm/FnGXchz7dG4noN2AHwUHdoO0FxACx7fW888JS7a
8FC7t0W0OAwSbRD9aOVU7Rhou/02xNxCNXetv0Ha8Q756qjd1PbyNlbSpZy+dq4QqNlH8T490dNt
n9VEe6DoRXg/UGC5D8sJgGHYyvC67319FxW+osEajAWuJihH2kGQsB1GVNb/6Vs5J7I/ZI7DsSUu
3U3v97V71Q8R70+ReI+eSWDKtz7c5FgzzeUAtmybzGkQ5grDnM83wy2OkIBUQ7Mk9yP6L62n3nRf
hJafj9YIhtKemvcar9atpPaMP0NhO48yRzl09kPhJzLZOK37HMXx2u+7KrPHoCqjt6kwCaX1RbV2
1EFDOaZ5qdoq5fxw44ocV77EP6o+oM6wZuYkfc/bZXipahSKWN/pBNGkLyGamFxFfC2ZpNRR3tu4
q3hr1l62g0BOF6cKPU6KjfKeA/At9+g7GuM+cTTvjuYb4HV5HFPGi9gPZNqhsdWJyB56nmhukDaQ
v3M5bVUgQRU28FqWPHpQLfXnNp7za7fPIVPOOIYSFSqK+XvzGJO+fWg5YnRCVXc5e0k8H3P8QTvH
MhP3TaJbUh33lubtQ1rUMIh7dz8qSrTHeEUkbsE2Z1ObvMyFooV7ls9zU3enwNT2XghDYVIO75cf
S3Ct4/iIhmSuuyL2Xs5L4V5qjlFkD5fPszvxJXBPPCaFkIelp3hushl3UUCcIAia5RNdXYgutoLx
4OOhyZAnHtxejA8IVWB0pp6SrovInc6N5nPeK0CXAdXwpak+pwwS4nOpQ1VW83VcLOYqmgcoBt25
9T/yovcgoxo2p/1237QMfXmGmKl0HHguPHb6P/I5XW7R4741IwPzIWoPep0YJJsCNQZ2ZH2nGs0J
Kgd6xnMI0yQFXnQMreAWnv0DdbL7ddDRpVJEboZIdZvG7a46jtoPbR2Mt8wsg73X2eWWuvdl55iS
ZywHY6MjHT7auA5vRTSPp2WS9lg1XfElanIEp1YLmnvz2Y53PkOS7iLOXEIk/NK9NRS1p2cx1oj0
ke5+/7Tw3UKCljC3nUSoY5naLxkVFA8y1OPNFKj4uXEWF8GtePHQGTaVM3jb1drmCCdkr6dg3nsT
fWYxu8bPVL++aOFGO2CcaKPNUo5fotlPIZ51SWgvutCgJq3KtMe+sxLOVCFu8zxg8J807p7tD2Ok
cmHgEjCnXJmPnpT0cGVVqEAMkq/pSfLvho6EUl+sbwg96DNEWr7Fse9ugtJivZgBqdpQeFQH95QF
Gwbp5flpFLvWAm7tHBeCSl81uDJq+tfUXNZbNgxUVndsROpiaPfLOF1WiHklNYwcYtYYokXhBSzY
IeAE3dr4DBAsvno1X10s8BX4lYZFVGRn+0Vn5xaXF5YT01Xxe5140c2C6tdhrdmuMOaSLqcDQpPD
oA7dveIGLY5azOpbVWicmcwkT3g4fD6oV4eSeCVDHg/qjgtR4twccIzNSLV+n9jw0p0nZkDWTzg9
LyY+cbdxNM+GrsTqFGePBl8jW8xoauBGCyiV7D+oNcbSB+h0OHYY6xYAlBNfSxJ5atoOg0jDC1RB
exLFaFCNMLHdAdT27kn22MtcxDl+z3FciakM+XPLGQHLV5eJbesl9mOuuuwUlKQsmnBCmi5SOyBc
AM3C/MpAh15wqIRarpN3E0Vtd18ES/xtsIpLB5yP41HpdD8W06yUytFKrld3KXYqcRgU+NN5AGuT
NwwYkjCuRzcxGtSVmKaswRsj0we6+GrahD1zPY+o5HNqoFTbaXg1CR3DiZbspv2yfdRjl90iYzW7
ahbsolP7WnJ+4ElsHARDg8fj0xjb9aMs8upWx/G0b8pVVxeCumIOfAr6h4vxb21sv6MSuXrUQmKN
LdNlBb/aYWKt5qg/2UQfbV5Um5ZX0mUY1d6VULzhi9nWt93Q1tssX5aTbXDz9Jl6jBlP7q0CiZhG
RRdieF3N9eiMzdax4a530vWti237aTAad1beMHFV1nxxB24qovNuj0Zn1HUYMVTK5wc/TFAMaduD
PdTflV3uH0wtxpN1Y8bTWaH05z4c2yMRtPkwVV63g2czPPjO+cVgp5K3kILzNZmVtt8+Itk+rEt0
t9Z4rnhmHOqLvOBbn3AxIfIAc0iSjik7Lfu7iMkQlXfr/LDm+cB3F7or/p4wrzdWsUQUMveeWUy+
jQwVL5kKayhVebubZ2fZ1xlMuHjJeUbiJOdZmOU6fw31oh+i5LaMmXyk11rex1VaXSW9Hn50NuDt
FN90xXpAzr5QoWEL0FO3qrzz23x1rrsEqTIYa+Yt13LCdNjTD+8FOGqr66DOzNb0WnKcjFfLQx/5
Ce3cDmoDGxT5nZFE8MqbIz5gVST8NcMA/a47J/4yVnV6LJEzGJ4zobcXZe86bOxz6IutFwQAIMnC
uUHXb0SUHiqvPyZF9sVFARw30eol95F/FSkHkGqNuNfPzI6bfr2kYRaZJkGIyZh5iqV9PTdsOAXM
vmj84jT8ip/yaeKMiFre//+a/n8KChzem7Ozfvg/kAwQPob+fx8N+DT2BewpXJBffwoU/P7H/ggI
hOFvIW9gEYWuhyImzmHyPxICUvwWSKIDSgs0Aumfkzn/nRAQvykyA6HyZeTriIPc/yQEfPmbR7Ym
4uwsg5Di2P8kIHBOg/xvJoj/O2EDP9A8lAH/8s4f8+fsFPMln+0oREzR9sN+DgJ8Wp72KFid5WHu
OFb96er8K6Dw50DCz6mUPz4vkoQiSCRAvvy121CEg651BQ++4iRCxNjE6zZykvifuhN/yQf964PY
lmnXV9pX7jl786dQGCZiPBqRiJBuLRjnvBuH8tAFmbrDqao8CkAcSuxDlegG50QYe1eIOn4La4EC
sX+I4vyc8+HvEuCE4XvH6hSxsf+1MClAKheBDONd6q7FMeq85FOYR/U1MGMiX39/gc9f2E9faMBu
kygKyC2yI+LXXmJ8kGM3LoDjRmud8yTSvTcyM5dm0hWu/T69rhF+zv6cf2p8+CV++/uPGXHHklwJ
EEeiXyuHcjctpBdOGqq6N9/AlUofSM/1t+HckDLzJpd2q8gL7dUUT8Mp5TofSuBOnwYrKZp22zC+
ztum+vz3F+T3XPyvVwQHGSgVH+ut+D0G+6c7wUM6mNjm6x3usZZgRaqOtY93I1oEWZgYbqr1Lb2v
PRhNpx0tFEWnvvbbLtwuQVz/0535lyeOLyhyg4DrRGSIR+/nG7OuJMqBOZP91oWAa85LnRbvvKeR
fK7m+RJ/CKrP31+Dvzx158/kWUc55IF3o18eBlNVS8gLj8+0HbkSjNH4trAm/P2n/OXWCyPfVeel
zlVCcQ/+/JMRDRkiJ7Nyp9K29+9GbzLpA4yos48xdarv1mE/ezmJWrG/KKqh+4eCovD3GO+fv2oW
FQ3LkdtPBz6T3V9+ztzBTNzHHj4p64a+5tSPefLinLMSnA+GEd9V5L5Z5m9vnTehvhcu4yI2ER2n
oqFtvlKrXb6XGNDhTqQVg+nWzcZ1n0bEbrZxNgAljkNfeYg0TorjXoTlibEwbLqEbesndoxu93mJ
TPgg5iVQF0z3xEeANmxOzlCNLrgs8AKf895abCAYRGm8iepxkVAkFxwHF8qUUFnIWQ0903gRATvr
Jrpfgt5jV9p4vr7J2IGZnTOeD/uhxDkMejvE/FBkGZd4SYIdFhISArVw/fnQiCHlQOc0naqOA3PL
8NQh237xG5XdqMWeGV6Ytzr9rWpCHNgX6Dm+ZpLYOooK85QExLZxC0wcw+AZlz09m2u84LUXfBBP
D5anCX+XOa7uUA73aeetHxVnfranskq/d4yonb2fysDdDZjpkFDnbGYk5lcGR2TAysks2Yi3OVCI
iXXMdjYTZnAAsYyOZas2s2Hr59a8FgGGalaNinC1tW7+Oq8OHpkmcDmqoE34tMh6Z5SZiIQTXaPY
uJQwc3xHWO9YDPFm+5m+djO/N9ci0Tn9w47GgJ6vAgAwuvIQbIfU76pDGE+Bc2ylcPZVJcbl1qg5
uBXVQK6lJYtN/gCFC4Rc3DJIU36Io3qVuOzbwSDQ+n7HuSGe0jS+XJqB/puYo89H3+gUoCDLYsgg
WzZWHfoO4wzO9d5/FX7MVASL1Zzep9Jt3J1f9pV8HLw4Z7aUTqn7bdW9Jr4+9039tLQou9dSDZ6+
bZTQmTrw9RDzy7kz5ueRq2fPs50SspM7D3h+5oa1waEuvaM2ZMXbj89pZQIEDoSAnmx3tNBMAatk
ZeZNZ2PuOhMYosJRrgCrNHI+H2aLIP6uJidjnF9a+LnrhM6/dXnbu2yONd0UdphorFQRbrpNvC46
30pSOfmuGVqTHlZZhvRPDyVT5MFyTN7kDEQHsMd59slTZxTMwol1O+pAFti0zgfZJtPhvqyiMD/E
2Ia9bRSWBhcAsIV+k2lblJhsy+4OhDetZFmdjpcspQ4/S6A7MKldGeDliNbya+YP4XLQXdHn+9UC
YgeMkNKEK7xcXA/hiicsdM3ynvOPr0XsM39li+CJF27X0NwsaV1716Z2kHGLUTPXXGe1lgcWjGF6
y/yaCFU0Yfv6ZrEnYKjKbSyPqwdE/DBFc/GqlVeUO3ZBzL21XZlDB1UbuoBj2mE+ax4WWrw/u5YW
dDik53VsvpkhscWHJMF9unWrmQYxqxIrjnTmh3spy5wEsapTnw5Y03JUN6jolPEpPV0MICDwO43S
8XZlzJXd1AUYZyw+jb8JpyhTF105F0QIJD0QF2XmRi9rkmV3peAUtmnbDI91CdF42mbM4ADRLJ33
g+OWuJwzwCO8vgLvplnT/i3NC99HnYi69SB943w4zYQcG/bLMt91Sa4Zizo9po0k8cBGzbk/3ZQF
+wMAGapzj2sXgxjNqkRiN1pNIoG/LRmk8g1f2jnxKbviqQ4TB7N/GJ2ympPVxlm9SV0UTSNGLLo6
N9u+CbIvkbfKYReL6LyQoWE3TyWDfFS5lJHw9bJGzFeN5+XLjco5wl3peW4+rSWsOdKBfhtcJMaZ
4i2jCg52bdbiKvHjti33g135bqJ6+l0LIyxwwBGOaVMXPvueoWbwhC9DYK1a+olMcjIj2Cy+886y
jDNIxYlD9zLOkh+6YHu8YatMJYKXGY+jsOtPL2y+ORaqOvAJKWnQreQ0/Do+9nbtnSPlkQNOakWs
7wqwRE/QUQiWmwu1pmSTZkf2ChRX3bf4fLGwI1y3NSnRoPHTG2yD5j1xITQ+rj5oBarFC/XQhxod
tQbAPd6ECGm3LTEI6IpBTEa35x9PUVuOmPJkh5lCizr/cGQLjSxGYThp1cromtx/j80+w5rkQK7G
AA9OcSrNOZazItDKzE5waNuuACjUAtYZpsX/XrkrOIGxHOFlZ6x+NNCXMZpgHrUMX+cWe+iiwT5d
5GHNj1jEub6sVxe91VD1etOw3wCvODQZk7smHZaTUm3rXi9xJ7Nn45R9c9MFVDreNdgcSEuV2um3
M52eKzGPJhlqcYLYMgMrblkngSplXlUcA+OTqdqmvckZjWHmFIDEq6BXwya2s+i4mgkKPeguM3ov
vCkM9gxgo+E1bR8tLZulW+Jf7OcsHV98iVN9ExSTb+hasCI6FFiSLrHu9zk6U2eW74ti9nPywgQc
gmkdjGqB6poZPsRYu2DSvTYbT21eItnO3LbPfct7j3SsX1c4wLNSbBybz099vybLZ5PK2t5ORRc7
97XIhnsF3xkYV4dL6KqpHHnr9DHxFLYKpXPRpVWWPDFjST6qca26mx57l9kK2wOiWqe2zLFsucnw
PcYgGO9UadPhpW+BjGysDur5PuyC4T5WZZW+jh7j4ixwyvxYdpbOmJimbgl5hvQpqgSP/DMZbinf
2oJ03B6VY2VrmIWPxrNcZzv2MZ7kwiNVqos6Oi3kAcnCrC1RINNqhmFLZ0R+8vqlfEnbGHey9AbW
lDjGO7CRHfRjuF/FCKMtjBi9MzaGF9VMGsb5olr9Hfl++myLqQ53g6Oje5588U255/TG6qDnlzZc
fkBZWx90mxchEWKfTHOXUkJJyKq7y+OQJFVic1u+B1OTPCK4MR8yYwltbx7BMF4gBxNmEmvqfCMW
z56PKGXJLoSf3Huda4NzjTIR0z8NMnVv85CsEQmxAAObh7+GUWVv0NZSUvcaoHwRs6Fw0+ohY/DB
xFjmWLmmdPgydUsc7kwZRZio/UIKPDta4nCM3L67lAvv9t20KHiWeaVde9FnrAW07fd0w9PpmHob
lbhtTpyycCKkPGeat+xY/BrT92SCTR3FWUnWKoCPlKBETBeuoAyStd5Pv5RFzbfLTGj+5Ix+b3fw
z4oPL0q8ZtMtFaCXKVpf8jHU3UbyyoOyaFIadPmG+Aslbu5+DjPVf2UAR8ygNcJ7WUFv1RuVruk3
jmqtuU1WdmfTRUsQpX/QsoFUPdUxSe+ws6F55n4Yoh9F0MuWsFknxkv2jkA8dzjgSRZgTExEvq2G
IMfmaJkEElVRNBgcs1KmzVe2Rs1dndNiB3TJJ+VXBaWvnyDNh+k1nh46Qjdy0S5suaqO48Ma0SnO
glYK2VOzzz5b846sE/ddijbCvlCpmEvNOEZcSGqVbtJxmt/wVmXQAxGdP5NGnqs7zXb1m5OR1mJo
6BeMyBdbEQl2luKzimOLeWbwLZT7JSijjWT/2uxCJAysG16J4l8tZjxRHQJ5O4yrkVU1nMOO346j
86J1AstUvO3jd1fSc0dGaNA3CxdQX7idxeLQS7IwwOjj6rjIIi8O4G4Lll+iei80LUu1XfvAf0v6
wXnlZUMLRG3jEoI0GU/CgW02vakgnyDISD3jYh5IUp0hhDC6K2yoauMHdQonscSNt8ebMaTbusFx
cUH61/5IOoem6KTJc7nX4DAfakNd7WEp8yG4aPxl6jcyLnkrF+7AYHQRmvaA1u3Ud5f7ZGDgylOO
sdBQFid0ibRbJqsKLwRvsx8ya/RNECsdb+pe+gzKcY+xr2wz4iFDO6gHla1Fi/3WRLDklWeedU1p
w94wj+Pg52dEBf2Ku6mZ8UMQsm68d4PhnoFV7Y7NprG5zo/C9OtyIRlruVfGcYJX1D4/ODL9iO5S
k6oPSfY8BdrYYiJlpO7dj7I9c9yLjPtjDdrwZozawu4h2BAVXHBgf3iDy1Iz+JnlY5NOZwc/sOIZ
S6WdSYw447xz5URoOPPAeh1zVVTeldT+yAF+9ubwFqdYqS4rE1mufREMAnysO+CsjFgZpt0UdC3H
JbOemyMYULLWuSAhLLOJiuyo65Mhk8pJkUACe/AUyRKM4Cjuu4wzsXuB/y19RgVJI4xLkvNriZWW
77TP6BOIKa35iq2A4+W4wqVkkjBOr1NeuBRNMIb6Vtt80lvuUjxUy5ID1OxI2kZnJnvKwNO4iH+M
8MfhKGrRlT8qfDn1d7eMKAYIJTmdI17d1DmmeYiTsUzYWO9x7qbBiaUpxOLHfwi3xhRYa36XMv7V
NPNTkcr/1Nf8WnHzb/trfpKyT+17/WT693dz+7X9v6Bnn7vO/72e/Xn99l78Vc0+/6E/1Gzl/4aE
xvQfwdI968+oQP9Ss+VvGuumdBGZXF+7IU00/61my99owmGRRQfFn+Mpfmn4o+/GV795kSc1yiFE
Vhf96D+Rs3/u6Qp1pNhruXzUWdhG0/tFXDNDGkapX6YwTjMOJ47pDhg75kOimBnWgxCfOPeO93+6
Qv8PTftcHve/qtP5Q0N+aGT8QEZeIP1faq+IVWiVBwoK71hBNOgASmNYMSGrReMVMWsVYN7bgnEY
u4oyHUJcqqX1/iP17Y+/BZZpBD4vEAHi78/qmz/buWtKogds67B8+syhsdAkK6UoxFneKrF+0lp8
//sf3Qv1Xy85lYeKNLQbuZ70fhXaM2orFkcOzcGRBhO6HG6WaPGXxwnIH3xhPNEPoRk5dhFRlT+I
YSKzdEvTbJQ3Liz4uV2+k/yagzdcA+KZzXU7H7Fa+OFnm1LiQfOhHNutF8q6P6YS7/KTxIovbtg4
lgfTrfXWb6v6btL9mB14k3OOdcbwHr36rhvw69Bn4lqxbQQe9es4K8zGWUb/uQbetpHtQnjbKxG5
+O66/LKutF9ucjtHM8UeLNrnt9j5ReCaBEpxKYrPoU7r94JCNWaCDtnmIbxcw0he1uOcvFMDRUyj
8ssjbQgST3KimT4W960e7/WcPuMrCbaqNM7DQnC+5URonhAD8Yui750YD2D1C2v3ozyHR5aJiEE/
h09JUDrHuCXnSxZ13E4xH5KrXEDKrIuDIsd4Ppmewm4FX54646vX9d84T784pU+HYxWKA7Yolx0f
I0yxFGrDu+WDg78pmfI7A2kiUYHMZRx9Jf0y/GaW6CqpMs2+kB8xXL36vY1C+R2fL45PYyf3cUqC
50rl/U47/jXezzHfzwR0ych3lvW+ZkN8HEuOKbfjWDenQCV0RlVTd/A6Z3lfu9YMl9C6AksxxuQV
20W3SXk/WmcocFEZccpHWsebUjaMacquyK/5zWQbfCPPRrvFnO0kYfBi0wVMNiHhXF1p0kzqlCLF
UZ9QFJSjtE3Nm7q3HmArg7ehexTZOvdPki/K0oUwJd9Gmkqm265TA2/3WourEFUTchsRKbMzPGjR
xtYLTdYrPo6RCK9Qt45tgOlJatZG/InafIITMD6mWAMotnIQH+B6jtQBNOfqlVS4/8XemS3ZiWRZ
+136uiljHm7PwJliHhSSbrDQxAyOg4PD0/dHZNn/S5HZktV9l1VlWaakDA4H3Lfvvda30GhpO68x
ToWF3cDCyFtvQ2xngEos8wFEtUPUnPRYkPFVys76GulAPWPzmk3qS4OUPLRYoYWIc/Sw1I0KKdy+
LTqrIZvQ8m/dKZwLd+O4OUeisM4Wb+e65Tx+UZCmkJs6qq72WCNpAzadQr0K0UoSwUlPbz9nrXgo
B1dAQmAY/xmYmUlKeyEqY58YorAObp7ND5BKBuMERccST+NgztBNUKlida1KhFQs9g3b+5ja4TaQ
zCJwKxskIBdh5jexHoo2xcqD4e9s84mfEBI3EWcng9qyrllZdpXrp/aJJiAtt5bOR/eYE5gwxw6j
hLgtfHSY2VC5dKMQ26nzkNJqP5mDUwte39S4DZACI+DmpIQbt3bCBIVDYeNrtFeTuQx9d/5UqMzv
rxDiRs/aL53qUS9RRG1VoO3oGsw0Q+s7j5EH9OimaJSuMIB1JTc6yz2kI43My0+81UNBt9/20pfR
6UYZ57ORFZteZmF0rEunuYZEG+ptWkBZZaUvepAwUzLm3wbH54+a9ayDM1ukI/coaRQ2J9PtGYsE
VLVp0CDDUPNi4zauI2t8SqQ9f6VlLjIkkpyv8dlXzbJh5onuv5sHORGFFS2gO6bp4vRN9oChevKI
iA7FigqK8LXCWGi+LjTbAFOYHGu5kzmwgkHO6nkuPMk0trDVYzR0KWYPCz7BSUZ2iR2dQIbmwpvr
JFdTTidtT0dzeXD1MFVbkDjUrhAxAjhbcsRLhv9xtPaLlzBYGyNDfY/oc+Nikpl1S1fGGw9ofbxl
N7MMfTVHV5WHNpuiz1ZTzK9BA/HmSdief2PqYOTQKZISt1fU3ZMoKmG7+c4U7KfEjT5SmUzWIaHt
BNvMHEhJmhWp1X5A/+hYTuSi7yykzj466qD+ihYxum+toO9p7qL/3QqmopvMD/QrmicxbOa+yvYG
kQ3dZmS0hTkxNJ5Qf9p3RrNyLjI3yy5lWNcZnJBVj+54c9Btuhyrdaun/sgBHQ+pW6CUOnvVrOVB
poVW98hidXttIcJd8KEloDToNWU5cxjsVVvb7/PbYJ6a6mB0ATCjZqavvu19pyhh3xaue1NKoYgS
LZr5Dn27uDWGtu7w9winOjFTidgtTL8Eg6F5kNA09rCKjNZ2AHvlisHD4KGepb0/J7dZYcorZNEy
vRvmPFn2LXPpg+RCPrOYprdIV4DK5N2SHb0aCtlGDv1HF+tNp1c6BdgUp9qUcmg+irDU2Ox4XC7+
KH00Saitngp8yfPGxl15iiaFcRMWxG0+2qM8DpXV8VwE/SIPqbLCh0EJQD6a9b5yzCvbtiR6ZSnG
l6iwNQQPhk9ZPIStei6b1LijC47LTqaDf6empETOmmWheZhc9Fm7zu9N92BM8wrkMOa54kismN/l
WClu2GSphkpoHwpX2FCYcdfNDAam1Gyig1tq2aM3TpY1I6n65lVsH6hzlho2DisOIZ8uRPSTRNgh
L2bYQGrSwpv5Ray0U1jau9KsjPCms2b9QKcplxe032UWT+PgDLFbons7t+7QHtrZ7WCKVXBIrttq
RXNJzBXJJaI07PH/wqDZ8YW335Q2x6uwgL9xVMjRRngunXfNNj5F+65XwauARSh2c7/0Bg+5tZg3
45An34mlNesLhngNV6SzPGSxgAa7uCwijPRU5tP3Yh7T4goLc5UexzE01A4YhEVnLSPqgN0ordY5
I2FEpT99b8aOnlOvxq9D4N1mAi5Sq0K5tx0RfqYtuyU19WVwnX3kGcMZ44Xc5LaqdsiRBywfotrS
RzlPjOuO1rC6trqOMYNPE9Hccj5lnzSNxsPogXz+CqhC+ArmA4ArZ9sfYOyScwnQ8ASu3z3SUEKM
OdCxajuUlIYxWDdOUw7fgbHI3Ywp4tmIqvJTivgghVAHfEAQZBZsA4SUV1CTrW9DVndYOtAeiKhj
+86dNLajIv9M/9p8LjzxMMnQZl5bMq6sV6raZI0PS9TfUKU2cSeqq8RxPrdr37aq1zfOEAxoy6Hf
KRXZx2JOWxx7WOy7fEgPTADOuJHNo0oxC8++yRlgHOYjVo/8EgzY7QzfqLdBZBT7PKRFXYX1LbVR
u8NhLWPXDB+A9VAW9CxzKEe3oR1ddzQF4JqVZ89qDmWWIkudO3TcVXNUNR1z17u4Spc75U4fQ8dN
btocpGXTJoKcZZZ7F3DV3tEyumaGpBDpAoNiefihohasWSA/92m0G9IiOZpB9MHs6gjQT7HX1thi
aiP4kLiKM78nOc+9FF9Tu4Sl1MFOyxv7UM4E03nMpLI+7qP6nqq53TaGeZ+QF8zowztiSSIm1XfZ
tjKrODMYBJI9MJhPBS19+CL7gYtASJr756RVDPbq4k5YxJdlA6AyvsFk2/kWjLXFId2tQ12Jwn9K
rocCgoabyxudZS5G4wYoS0v4eAFVcFmK5j5iRpcB1MnExc1SE16AjI5LI+wf9tIVr0zAw+vKG16L
ronuAZFbF83LEUcRxCzbq+7LAi35yAj1RRcB04SJdokxjq+j06bPTHwfUxzNDy5TU82I96DcaJda
60KM3RJJJIL/ZePhk3M0Kcot9oE8Sr9PRbLzpY2C3BnznRKLOAzFdGPz9PRFYN6Yw/QlqQEWhNZN
mAw0kZ3gtQ2nW+mioRD6lJSmoFsUldeR+S1kTNJbWNhrIzsKSz0J6bPPRUEEB8oot4Fb3/g++IQ+
tF4oZGZjU008fA04p4+DDD5At0IgDZjSE4k4+E2q9wppM7tQuqHZSEkyXJzWx8thV+huq9p5cOu6
vdihez8vwQMjfnWoF9u/8acm/OJNjE0mfw5iSD8XHlH15MvyCk3MlWiS5irLDSRmxXXjuPUeViwT
TEDkUCi9+dQPpX/yyBPfO2P6UBljrAhtQkM7xZBua7bjsqPhU6XT2QXH6LrugwHeqMRqcuxdlV5M
h77hPNfZx3Aa06fUAezmiKj6ODeBfZMBdUZUiifmJstUssXHgEy39q17wLGkkSfaInUK0E9e5JJF
rG8OxoKDkTZh/qHOKa0YYIRXqmFAaERmGSfL9KEa62UvIgGtbKnOrVnwgDqJuhdSBZBZlyczMsKj
iQjjk7ZotPuStoDAYLlvxgDfbj2fXYLON4tT8ftp7V060cnYc4c7qVX0AzpJ/boI8xF5vvukHPa6
KaSdkLD074rMf5KBlT6MBbDtusRAj6QBsCGIiW3j5C0Q2uRDYctLR/ZGjMEr8OhsTh5WciaDtOYG
/1Nq+8k1/gN5cYh4LXeEHGzQS+TXtZJ5TKv/MPHFbM0JE3ebOSaODVy61tztSqxP7MhM0RensW6R
PLHOtwMImdZIDtBsGaMpN2d+ZpGYas1Lc7YAQqGhaYzxNYjS4R6Eo3Pr52RAsVkmG9cx0os7F108
6OLCETTfeTP0gYS3ueQs03hfggAbZT5ErwgXlozjpkrD4mbKgNZuc6rgcac6dbJ889xaaGJ7Sby8
jkxzy4jEewn4kq/xd0LVC4aGHAQBFrkJQjCwTlrHFny7Qxf6JZbMdHhqiupqAmmzRWjQbKVVuqge
KAWWJSnhl/jN2a/9nd92IdM5GhmbkV7CrYPA+YgLK9rOHueD2gDCkmVMJjs9/OgVtQNyenOfLclC
5sEwXTktA5Gyy/vrOve/Klqem7E1T8HgHhvTOSyiiHXFMXEjRhlhcFrEOfda+1xhKt/2ukVnbjZQ
YGgvOPShpxG11WPmjciKN1rQhb9zwfs4/clg0M4wXJuIIR4wsaZRjoieCTIGHp+1gSTzVPrG3pS9
zQS/twMSNqgMvR5jSMKkKUWpNpNthhEip3beT5WdrcqeWXRfwihRI9Qlo/LcdKf1kPl7FxijCGPT
oaXITo5BI3PiYkjp7X8FD5NGd8Arnoep6Uf86rlHo7hY+F3h9WSaCg0nPXCpmMvBTd9UVURQFoem
vB2Dj8zj7Fq+lqpovOaoRdD7wymqlAypjnLZ5HUsfM919GFZPAsZxeiDMAK/oBg6rNCTnsQbkNJz
DxsKOsVoLujAw0E7Rpy9jbULhp+gJK2q/Zz2gtD2zrVRNDEX2ISVDGOmV9YO0wzJGW7ab0UiD1Ft
f2XHHSBtF/JRdkTbbVo0uHs3R8oeuMBAdVQDMI7aH60YRUyobLrtg+6ZccZ+CRmU4Um/lUTSFR1B
y4WRYK7AGrkfl8LdRW27ssgKKF18h58QxMh9p3k0O8bBKDk6dZQQ8iF0WKM1bpUzkZ4cmR9rrwe0
qlyYmxmT/9ypjetpQXdiKca27UQSWJ36IQ4ZE4nT5OHOhx11kYubo+/qTN4nBKtbXbGPDP5wn6ve
4eP0WryES9Eu2wQkirPptetjE+g4OGnLKG6jZi4/WUYCcTGBl9C5QdvtZUcOMD4VxAo4cy2e1xSt
SrUz6GFi60pd2hNzl3EYXphPaHxfAYWEFQmEJxmbrJfbKQjpOXBeshyJ1A69SHa2+Wp3TOKImA3J
omRgUD2bTKE2eSb1ain1MRDPN7p3yxOWme9d7eMEshHqyDF2a1RCDB/2mZ67kwOee486NUPD1C73
7jIlx7aX6epHH56NzNwasgJmhB3nprQ4cmyoVX9Y6O+gfE92fyXxm15BFnvIc3QxhhV5WGlkFU9V
dj2FtRFLy9lJy2zOWGirQzRS10JaqAKYkR7NLZJ5ggfOufhRO4IOwAjPj52j/Vfm9Zx3/co59SMM
QHdKrUPjG+rc5/aLcCJxshQTOhqzz369XM8euqZ1QCMPZtHdOxM8QU8tzpW5jD+Y2DTbYUjb0xC4
HWmaYY+Tbj4WjaXv2ykNtzmv+m2Wd/4pLyOb87gAy2i0LQftwHHAGvcqUbuJrsZdMgUDskOeihf6
NckeNW53NOBqbzPXDHYGsgmmhEHyRKFYnHwfetLWNtq7brQffNccIWGU9X0b2cHJyhJ9rojHRTzY
5tgl/VrsjBROR+7kgMkMxo4AyJDuGMaYpvQ8s+AaotkKnR+X5GwLNzxAJJvmvYtSmhAKlV+lZQ9d
KS28R2FXi9qafcHnGyXstaadBjQf4yfTC8SHpeSPeEVEVHHwpiTypvK6NQLvrlYUwzIau0cEoXIz
zSACojwrY1oclsTogTiNTPvi4GZYM4rJsuLa7vbCx+EeDcMXZbrzZqJ9eyxUy8nAqBdYQsnEJNXt
vhWcLy4FTKGdMr3sMJicP3B7mxscxFVsRAuLfzmrF47rqzoq+0srBToC4ZTVNL15RF7iy49ArhiT
0l7eJ4Hob4DaInLl+p9obOi9x/H+8+DTptx6qf7gNWWUbnB2cUDqKmLftWYvzDKcP0Omjxa96XGy
5DlBWpJsIwRYH2azWbi72Gx7vFnbYFncQ6+77mwlBFUNmAieh56TL9ZZ65u9yB9pH9ZH+seNt2uT
enxEcPMwmyn45qWcd/McqOukXZzTBC8XuQ+lRDMl9PjmNM5BF+1xBH5kBNFuyqXzN3J2MULSE6CK
YwcO8yQ4dO0I86IflmOiw3BnN5Adh6VpTxL9f1yj1sR5BRLQCSvrQNcOesYqcwuk911hnbxzcrc6
YEKlDMk0eSXIeuLKMeTNWGm9K8x+2QcNFGqEQunRZjp0PyXDR11I3OAGYkVqOi9Mzy5SuY3J/H+H
5enEswUfgFSlk3pT4IGUpDCUE6JTzjxQMjzB692EQ/cwGNokoBeqi8677NiDfuPDDp9qW+pTBHTv
ioZpuKtE5pyY34s7U8GxXDp8c0BpgjI2VlffHEwl4BOqQMy2xBGESjpfSJ8wDrW0UtC1rdOWGywP
/Tf6UMvXsvT8swxGC4ZCNVP3oDEGe632ie8bt1gkxpNRGcQH07uq2eCH7IkeQBPbzB62Sya8k5Tq
qrbq+kLTEb3oikcampDmz3QtEWvD5s2OQDzn09D1+q5I8uzYzEn6Er6JH2UbVhn0Y0uMWDT94B7x
FmTFuWI5becxP4BXPtWso522H6cpgIpdyGeCyoM4a7g7k61vZmWCilHdQTYNUwnXu0czyROdeQth
CKoy++vMSsSXzsb4gCDOQgWDULMvYz+ICqydpvmZ9gH6zflNy0kRAqc0MAmRMBMDkGpUi+1MrW5d
EJw6Z78tmvTkvalCy2jaLQhtENeI9BuFxfyqPFzfqNSYO0WgD/fJ4O8rRRhEUXMM11d0QGCe2baP
lxt0Tut41T70XFQovUchPDst/cg3ZWrWUgbHATitzrMCDjh2B4/XSEgttM0vdgouL4HG/X126p69
uNU7OprNDZJr+ylBPnsOFCZFVTh5gQLM8O6TPly2ZQMgqKPNttHjCNR7oRbYVjXk3zLkxfREtgqY
i/mR87HgsVms+9aDudIHBhswFDvngGqm4iLdoXhwDQ0JOc2niJjVYjiW44IAJ5oYcmmLFmlluu2d
Nqr2xWJ/20AUQ49Ud5IiXWUrSntcQaSYjhAgZuBuOHZX1HDbyXCSSz5zAFvTDl4Sk+WdEVN0nivb
fpgb03tY20X3NHe8s1303Xl+0xVX8HiOgCUjnCWRe4/z0X1q+dxQFWSBTzafBYyagOyKqdAP0Jc+
93CxP+HeQaw8vQmXLayxlOtyhk/3pmrOcsQiUNocDiuDN38eRrm8WGXoY2kRVk/RKOuvM7APNHMh
NJeWw2mIep3WW+8cOWFjuU7b3D0rJzWuLFF158ICdVPCQ35JdKW2nJsAe7YmtEO/KMenQQXtISqA
7SEL4v2hH7NN6wlBZkliG73hv1Tbte/M6Svql+u2DbeGMaPGat7U3UiZaDBtMrYnPnrruGKg2dmq
BXjCqg4335TiNa1Awhw4KP9QeuBwQ/5CQeMtBAJ60eDxx7h2RAnReLENeFqAcYAUd0gsozcdOhM2
v0FKn9fNXllSwOwDeQzDALkqiv84lU5QxH4bVDfz1DWfHYFdYsP+y8qknQ54RYmmfWL92flh68SR
lhiLbUX5j7KG/vqbML5bNfKTIWfpMoghPsMoLLmrzGA8p9Q0Q9Ia5n4QevgeNqvAHs0sPd2uXp5k
CbIIxAKNdRtF3eRCjmm7R+AMw6aC2NzP2U2Bvl2M0YNQDDJRmEKNbp5yGXyO5OuCH+x6mLpjiIOC
oAKe8N2g3QtrI9kyVXkGHrXx9Mg8YaH9y+QXIhHhnCwr54lRxCatkqu5YB7tpx5nXgXWgNoLHdnO
xxsl7Q7wmTm3MRy4Yavafhv662inxVJeNHeeAYIXKB9NmOwmFW2sNPZ1rbRzHJX9oDXDsE76pF9h
vc56MFPgAT/VtK12JWBmNF0walEoWnQqjiENf+zMF2MUKkYEy6/zv0jQ42a4fLLRhrkgPPIMO9xk
dKvBJZkAwmTBY8ApcF9k+tY0yEkNQZZHvCO7sUT4Oomb3FQ3YwIknxfyRwRheeEkscV1UtwjktrK
UZ1sr7iuRi/czTkZPERfdEKXRzmbwV06hRerUuMusQWCquqLE4a33mzTnvRvkqrudmEa/HAKpAzK
Dd2HEoH4fT2b1wLwZ5VKuDaspO3E3Rak2NRCLfsuRMAbYgM4V2xN+4Ue2SZpOPGi4c8v+eo54eS+
xmpkAUI5lV2nUdYBI3DmFU8DUjjpqrhWegcj54pWdY6EInW+LqAi5pIEG/gsBB1RiEgq2IQJNZC2
mhuZmjX0cZz4dd2/cH+O85gh7XRenCgTJCa4XXCRLCErbCNhT2H0VGidX4eTnF54EaJNZDVYjPqR
J3RxNcONwSexI+q8NQra0ryKVZjyKs/OLedXS9Jznuk00qPF+CLeTDBBaZk3LoUNDV8LdlXdFugr
GrwKlkpeDVHb+7U/sWHo/Vm5yvmxrl+rd738mjB+kedSYOPgo1OH3WUFQujrhKmYpq1IY+ok3YmD
3dTZvnsbVDP8GwLEskecVBGslUT5IORwthb9uW/aPL1iQJTX29QbzR+K9XTz30Nt6jwkcfCYYROq
Ptl2M8aJRyDCx99rU+xfnXYoYsII273j0fd8i99alSs/Gf9w1kWyhaZ0dIYou6/caniYrI7Dk8lx
Qu90SLQFZJSRO04YSoNAiPULkPkQJZ8a1SIPdxrX2IIVhsetXVq4D8gWBV6ViT7GBh+pCZfaGXWx
H1FaWpznGzB4Saa7K8dv+JfM8HA5f4/oRdJEWnvBt/9vP+H/SdX+a1Vv/e9KtQOau6Z6bb79HMu2
/pG/dGqGZf3LtWzXBiv49hhYaM7+EqoZAeZqpGZWiFoqoNTyeHL+rVQLnX95ARbJwAt5Cjh18kv/
Vqp50b+C0MJIic4kxF74H/muf9WMebYV0HEx138P1Cvb8lfH5k/PZusPKIy9YrruNI1Ke6dC9t/N
OqcJxM7uU8eAEVLnHNo2VT+FCYYmtAgfknCsxR+yLa31Z/1//dp6LSjXAhBAgMOwcNrvriXwUJZH
6NuuOxRqNgMuh1HpWQ75ZDzDvRX+tVMi9cx3E2wihdsJDFfxklc6fGp6KHibaKihBxphZOCtAlYd
3vdGA23zp6/3jzI7LpOhFasKOac4YzzvfR7jqE3atqiTSEw36fBYERa3ax01zvTSQmvAc2MhGTlM
0kbkNFp+Blarl2H78p9fBlNRvjlzfYbef3PO3MFVDQmgRP6QN194/8csth2oaRsHTHYQq2lYge3E
T4voUpj4YM7poNvwy++v453DnVQ0k6oltD0HNzGCy/cJ1EnB4MsFyXeuyxBRP4XnUA4btHaI/i8i
R/n3NOQlZkufkbe9aZqsFKeCNj9FRWPOfzD2/9PloL70LFgGWI7MiNft5ydaR14KQsoJzuwwQXOv
UlJD8F/UGSK/Vkd9Q0G4TCVxPpEROOC7wTayB2G+z9vyvu0LZz7+/g796kf2UIpghXd8G4ACrSZe
tF+vqILJPunECU7ojio2KqaVMj3Qd/bWMKdVaIjvrYL3DlBNeXXxwxukATDp91dhr5rTn18v9qC/
BK5IrvHnvn+9BsdYpG1ayykht6BJPqPD73N55Zk9rXTgIkYO/dc2O0hSN4EqFkDhmRsJFBizHwjG
IaWaOiJnXI30i6jbopg5H9GCs7ejkQJw3NvYfudLOgSG/5ppHfZ7GbIrzhvOP135WmO1Wz9jZLTl
K9ZW/ooAIx3C3e8/qfXuhjtoe5nAIb2NXNYLM1g35J8WNZQLrdCj0cXhBFtzM/WtfCbO3K12nrXW
S2StuQdV+fkXUm/1dbL4dbX1fab0m4YyhY5dB18lHkHFAb/SQU4CI9KgPQGDgI4WhGIxDB9k/n+4
7jUA96dviOu2ECd7lmuhImXZf7cA2vPSgwgg3cqdfIEtJKinOn9WlgJq41X9HDwMWguNgCttylc5
IWq7axyh5SeP0wbH2toxYKH9x1dlh+xQoPLWRZm699e76YpGoFio87g32xbjru4r+oAbw+7C/NZO
qtA/K9UbBtFwNA+XD6hKAjQLk0pIEAjqdimGWLtu0z7+/sLs9b355XaxC3osOTYcD/z279+rxs+W
MXDNZM8JRUJDdrCDsl056VjSd0a75blAROdsITMn0HX52mDFwmE/k1nTx0p4/CMKeh5DrALlDX9O
e1SXgzdciXwiF2DGF079muBsA64X9YX5zffDjh/VkY5k1Pvff6BfFcysn6HloGkHqeIENJne3+iZ
uFx2XDNi8sK/Pm5zZbYXY6DRvyfzT+YtJjP8iVsVLG3zB2bB+2UTSgGYAtcBmoBy3g7erw4GbeZa
5lNCLwfZOE7Ouhrn9uSAvuXNrnurQfO3pN24/lo1UpJuVDd0VRAjeYgaA7GUHHgsfn9L3r/JAaCS
wEROzrbPrVlrp5/fZOERkEcFTAOArg7NRXvoxNmAh1hth4zwBI2FlZczzYyQQalq0j/tJiup4edn
LMDNz2pCJI1lO+z6715Jj6RCMHitjC0Oo8O1xrwNOXGevW+uPZkVcKmiZzae2/zjAJD8hwwDIPKG
psL0NdRMQK7SvsYzZFIszAX9Ar18Wno4fH9YPH49ZPDwUD26q+KeTc9lm1kLvZ/WvCCs+rZP5iFO
BZLL2OpLMpTsLuv766YeqkdgF6M+/v7b+dtDE/p8OSEFESc6Aq/X+vXnHzpUjjaCKVOxahczvGFo
mfvPSVEa3q2b9dMScwPa9HEMldsdSXZMCLGWa5NxsGte1j88LCvA6JcvKwSv4vos+h7rZ4A55NfL
SexiAsNX9fGCvvIW2R4qUAyhRX1aanBsh1Rn470vFimPNYSIrR8V6r4uZO9vszBYPk11mfjfEUNB
MOwR1O1dn1EQ+sgSf1I2CUdvR9bJZusQZmz8Z/UcXyCZIibs+AjBpO+9+Rt++gJRMLhQ33oZlwka
uns4bEWQbIdcOwdv0YP9YZn9Rd+OYsnbH9Mo6c+6Zeh9/8NXur5RPz/wXAZvP088FPSQ3fndYdUd
QMt2vOdxjlD8rEvHuleTg5q6SMeOKXyecsIEZmR54qrKkeVcWCMhfkU6AfRQwx1zf2B57qf2T7v6
+1eRK/NQYHNSwu/DcvVuLcgiVxV25JNXaHujOgMqwO2Xgo5TO9RZoob0Mcw4/7GQqm2ZZKrbDZ6X
p3FVuFXwhKgxWeP40lk8kolZerDmQq+85ckmMu73d/HtWt7dRRYsF7u1iyuH/u2vT6KSjA6CIVQx
rr/6eQgIWtnPlRxJfbB6UZ5rC/sEPSzfIjMvmZgE+LPFQEeoznoJ6KQPOxwrRN9loHhi3I1ZHEyW
0vs0sejfs82uQUNAV0+Aq4LXkravPutajA9TYHYoNOlsMGDxRv/MZHuAJIVUyyiumWmmhOZKnXaP
gYNbGOity08ImpY/ZRXOMhA//v8Ow3d/feafQVt/29RwZnlewH/4Cy/lu+ohpeaXIkQGqq2F5Ebo
LHjK0VF33p3Dl9ed8sXLEWQZf+It/eMPZoLre9C9OKGs5fBP7xOq3bQmfUvFQ1OXE6FxfXfAbZFm
sVnjPTi70Eeh6/TWMNz+/iP/wzIUrnYM2uGQ0Tx/fZB/+slBYw8J5msVr/4H/Uj8cvBCT7n+jp53
iD4FyM4ZCmpRrjNaO1i2cyKr8g+vyz98fEp8iw8PBsik+fDrRbROlboGk7IYlkbXx5BnLAo0z0IO
KTwrne5FRHO2dMo0/cNO9E8/mYrMW3cik3v/bsuEDCsmAJpDbDk4LeJuTOrkR887jSBq8ulCD4jZ
2r0II/mn/ehvBfQKuIO6hPmNcTQ//N2HBjzcaGANMXNWPM2pT4wPPQMrOkuUVYfIpGe/W2zbbklU
CJLqQIXvgwru0ZVeUJtwc37/KPzTvQho+9HMcIFCvf8Wir7FEoYcnnWgbbyrMozEdzS20VVnG4b4
Pkrtn5dQkxrx+5/7vm4K164O1nBgb2YYsAT9eiMW0ZhCcmRAuVdN9Lt1Ez7hauufJtFxpinBEFdb
mdoIeFLlI8D8/Y9/38phM4tMIH4OxaRLeW6/e+vzBc2TvYierISBQQzBqh0m4DLIg51bLOXWMunT
Qr+1hTdvO6YVt63uywvqh2U6O6xDt+MgIrDOZYfjAns3KSG/v8S/fzPr7XH5bxiG/N+7K0SYpYSR
oBKGQTHrHSOkcP64IBQ6RRHkro/Y5hyiWcJR/uGr+ad7Q3sLUzY4VepK/92biVkgUNEMs1sgiHpS
6ZARXs3LlGx9qyaap3Eb/VISeNRvYEP4FxX5oOSt1L43sXWSCDhbrZddeW2ZvdpqTMI/bF7/UNUx
OHHWK6PepafzbvMS2YiQYkpQPWJX/wqagJGFNzclBg67RpyFCan4xPjCfnBmqyAPFg7N1oEp3/3h
Vv19IcXjZAeB5TsWl/N+F7UxVAshanRikZ8ZPMt1mCNuaW3j1Nitle/mCY8UodRFPwmmcEm2BxaR
Og+/f1TeAQXX2pqKkkM5vZv1aXm/rMDhmL0uop+gEHTXu65UzrInnCVhoB3VY7gL+mT8gikA76Jh
jjTcS+qgeIavek123FKApC+b56mGK/WnJW/9Mn6tNKLA9WH4eRwYA05Kv77pWVurrkZiEFON+GQ3
wLy6Mlambod47kJpUT8zL2yegc8zc2YsKOGbE3V2sOCrf5d5h8Xw97cLeOCv14TfB9sYz47FLWPx
M9894QlaEeA1NVwF1HdFdKtLEtc7xvEG4pxNQb3IuE8bADE0sCpY3uOJZL+lazcMkRrso5OPpuKt
Z1Q4PT2njEw5zpaWytYmmcor3CVbw9RgPI6mGFKtDqZnKkMcbbg2ywfd4Iv84QTCqJ5Qdy7eJzII
138DXVL/EX0k2EsuwOzAL1o1ZWXyiOQySYatKdJm+eCQ4a7bXVRWLqd8zExREuFNa6VJn6gEj1MR
EiOxdW9zUlH4LVMNI13E5Ex2VXQwVVHyxwn5gnO+47tff3RCzgR/FzYdOoAdRPi1L2FRI6oIyAFR
S69FVjectUUWrj0xXbgpzUInSfueYL/CwGy1oYPf+PqhHgPmcTvRm+P8WdX9PLwQQTJbzdnF2scf
DsaGv99DH+wQSiRoHgqcgGFkM3DjqXTJ2cns7s3F1zhroYw4n0xJr0y4czsFrYZfE6Xf+zdr/uD6
zyhVLe+I+Szql1PpDoR4gsWrF13dGrXvT869ETmpbR4KcEJ0DoTvJsn/cHZmvXHkWNr+K4O5j0bs
CzAzF5mpLWS7ZNmWy74J2GU79p2x/vrvoaTuT2JbJTSBAgqqkpiRDJ7Dw8N3KXoprteByTe9nCr1
esFsqRluTK5V0/bd49PmPQvJgkSM2HZwDmHNk5BwzhDIxeyTn+93CaKELmzhPbPQagJjO9LoSYbW
4iuzjKqlvUa2mB6jl0fzyF2ZZ1Nmn6cTfjFTbOEuzsLL6Ioy9Su3uMy5aeBhn19k9rpPnF4GwTee
oWbtdxx/RppFkIeKX4gsFbyn7rGNBGKYl16Odc2UJE0ve0GPP4F7npmgIN9qvr1vY+5xZ6d2BUJk
dKr9bsYzV7yL/CT9Bd8iHT9hqLZ032ALmCt+UGuNjCJl8ZSYJ8QLM3c6gGbJeJdTacgPXTMI6Iil
JU3wze293nhvbbnsxmCqLt8WBpY0Ba0KTMon36bxipX2BgBsarJtuvPtquCRq4cnz1z6t9+CNmk2
BJ6KkvT5vrMXo4wuhGFa8J8wqG277WStAaSPI0hc2fJz0YLjC4dh2vvvogjfFOfKXriyNKgoUseO
YlxPIlHhXB0lEP9zb4DLXNfIpV9vXHq3+YEb+mW8QUMIxfqzPDcFSndpNO+gYmdDhMh4t+SK4gSg
DIeTFBkVskKG0GvkHdEoD7yP+BAM7Z01WAha56IlA2F7LEqEFQN7b52vO1o1PDImcCkb+Nr6e7mj
wTIv9QTnt+U7ngd9juzPyaSSnG/NCnU0Gr/Iuu13XYionjgu+ErtdzagIX7N7Vk8nDpdD3+8m9DK
pVxYZRNa3bnl5im2zbkPV8R4VwVRm9/uQK+ZpbzxA/eySFLBYgs85IryCy+Z5b/KeW2YTuSfyuLX
Q5Q5oHn4I2hvst1mIzw05x9Q4LOM6EDjpCu/TXWR8ZywjTZihRQjX3ruggImrXHZX/wqhsIp/gTh
PPTY07vu/HUm9WH0ly1tFV0W7pontw0Me9ofaAyxrKtOut2Y8L091hG4AR4VCj25M0UpA/AvKgX+
jO94PcvGKThcI8Qcln7I+6gvhvyusyezhElPAyw8RDDcQOm4TrsVH8iAwFmszdn5P0HpoLWOW2eL
/QdE8W3sj4/vCTAD1zGYZcwmqb1eZ3rHD18YOGuAdKAHExtU1ybQhHMqt5v+CsSaTp+HMs0D6+Q5
CxeDY7U1ABfDvu325sxaOqzQ3JQ19KMd4Pm/he7YlM0514bh8F6M4OEv/W6V3pMZEvZYt0/IsJdi
SucMIluBrS9o3i56N9BC4i4rSUoY00NlGAuKoChepnduOtg8cFLUNJ0eQ8JJgBT9806D+WtsA9SL
na6f8j1oJY05G7BJONnbIONoEdOOEk4E5IBgaXH/KdF6wDq7R7wxtLZrEeRD+Q2hEbkMV1y6vSuw
w94GTiEx6uhWoHvGn3L1svJO6TjKHu0CM5UJrT3RetUR5fYCRCaSQcKnLYak2xtnmvP8DQu26a+G
dbCkK0vFKXRkmYAbgwwYEtDuUnDre8xAR/MR3ShstjmHvcgwTk3kjmhDPW5s9KkBH11knTOmIy0X
lCxv0F5Llu+7NFa1j49td9dKZLp+3MvLqki4q2gMZHkIrm1zGJ/YlzdEj9tvkaEFyZM8bGkwU1NC
c7Bc2Xl/6OFjkCv3qxldPv4sEL5M4vWEXUxyMCGsshcXfS431WYZ5f6Ja1nO66pEUsipQgxChtTD
rgftJU+mI/e7SW7/867Oh1PPJwQ+fEV81JoFOic0+Q4rTe+h4V2B1JEj41zCtEdoNDFk6m2yid6E
ocFcoppHESPqJWUoD51z/tvgF4QshlHZmIJBTvZq+AS/AjrCcTHLtj/PrLZEm3dwx4Wo7BEnJ9u6
D1cc3I+vfGFULCE1nEZiEKX+IuHn9lqIfiBBrIYL1eMKjwFZD5gCsqZxNJNR1hTWw9ZXBrVcN9Q1
MvTyxvWN9QxLzvurvIdPCEqzwaMn2DhAmWd1DucFycG0LkswbM7apVS5fiu3pxpJ3158Ku3B6Kq7
YZhksoqS3DALHEwTOev9HgykyyOCBsB4OVPs2zJY76baDgdy4yzkMnfg/ZMiEffjjHreotvBr2xz
afHSzRJckoEQJrd27aljSbuXnTk7u3WDbBPIym970zuD9UfaeCVT0eazZxrWYUaQcoa6uAuT2i8/
5Bb6bMxUkwXy87Mq4To0N5CdrO4eywIrh4b/vRu3cPq0GY5DMKI+BT1kLSrK66NbC5mG8yzI5UN3
rqwJHYmQEEc/c0GcY+ycse0DiBVMsth8ZN2vHmuP3B5afh+bP/kl6yyiIv6wDL0/3w4hTkZOjEo6
nhasFTlgMtQTz+tNU0sQgSYwVkqrQzSOts+NOgkDDj2cdyeSq8IzG3kRkyMzzKM9DhHUFLug0DvR
8mieMwp+c8vGmhAx+qxlGAtsKIKSKAv0w/y2fVjPkKTkq0sjXELZlx4AIV1WI8KBVJlDHeDk8/3H
gYZgyJJjHK1fr28R6BzGbOhx/JpdRNLkCpFfs6gg9O+YGEM9u0YCfIQTczBzeJdnhoMwzDvq/ja/
C2ZjaP6MsiTsfwYRn3ecrMZ0xUUUYE7ypwuCl3v9vijDtDiYZj10MxyBDlFJr64gGBE4VJ7YC3Eb
+LnIzH6wDmud72BcwKl7YPjzcUQMpy33ffvcN61TQ3cYsn3AawfEJmUY4E1qLqizeMONhxIBQAyK
9nYzZoDpOfjB6tOaIrBYfZLQNVQeNrAzoPWCMlnRu+unuV4hRNEwR3YMwIjkKFYsqBvG9TiGoSNi
Nz9QTpvFcOwzzEH6A3NTBtYbMeOZ1N2GgHJwqItMUIviD/CDazhddFjKIZ2IA4f33rI4fAN3jkb5
+SasKUBgvYE4g4/rkNUhC1fiAQPdxLan+o8ORJ8ZXiK+Ho57HAabaBzu41FBQxZhHOACHHt3d3vr
nHuOZGOPbIq2uETc1OTZsr4BmYBHzora7XCoHZQVhrfDCp59AegfyRqb32cDxxpFVs2PKRv9uwhY
DLWNUZGJ4f/KVTr7aAGciRC3w2/j2HlIVdfJ2Kf4wXMcqj8UyHebGcm5Sj1A9KMXfYZgHfJml6kK
0G6eot2q0cS2qsU/eAZOQPXRMkCOm8cwyBcRwgazWDd+nkAg5JIQL7O3todcsnGEei2Pbc7DJodQ
owxHG8MbvgIyT/JXGjN1EbYc6x2HqxPXSvJQxgFkJGU8nE29oZG/6I4mqIeh8Yjeolmdfb1BRtEd
z1m0EVs6C4Vicr8/nqDfd78vVPzN9dQ5cq93Nm7YYWQ78qRru6ncvX3S2pTj3Won7XpOEyspctQd
7tMFIIyGHWHqOpn1KfxA9K3HlhuZDK+eesQH/pZzYgKbAgWhooHTbOXyvALAWab2bTRkjVmEtdyA
gzAlUslXAZk9Wzw7EV+TzUfYGiZpeV+TwgrmMR/vfk34pdQkaSgTXrhMkOLOUBjgG0b4nTOndtNJ
sEhRGx2AynJyi6G89P0OeaQL1ME7hAEn+KHvHQH0mnc9MW1kDVaNZyYlfADP6pBJ+uc23vjFSo7c
PP9+Xh6OMcY4phZkQt8fMRMfwzkDPWwIMpu5R6wyOCH4MXZwtgBxXdoPaTmnbuWA9FA4izTi9n8w
HAnIaRByI5/VDykPJcOIeuZxc006A6GmQxliAZgfmrTmcv7QJuHOGkYSV1Y+OWRUcp6zmbJUsMNU
JlXxUK6nCZ4H7VVL51keKKBAYSeb4S8njta6yp0uRCGFDSIcLVloISO6D+1ZlRtRdr10W7LZX0HP
Iw984THBqDGyQsLog+n2ApPsJojM9OeUSvZ/NG99ebnnmWRpzoUxO/MhYv3UcPPQL5RWqrjxDZdc
+5XhT9oE5se+Tfr1a7Y4EgeVpbzGC7ee8+7KntNku0P4pl6Ou787+0XaCWf/SGm198bF2OJXlccb
TbM+Pw0YI5d3a18Y5hc7qa3mzJ4zOzdolEVLOiLeOI2AkfulnNrbvO53LNnzysG3mx6eASskQvy9
PBPYv36zsPmzr4xG9MX3AlFWOqN7G1w0OGP0TSyqfUblTMzG/AG/0Sn5Y05zGZdjkxZM+op6Uvor
2dGvik7+GDYIMnD97nNmqcrOu9xQ4RrEaaw7s3FObJNukuN03YzJhWmtgJOBWzBzFI9I7Y3nDncn
VvUGDYBx//544nqssikDZNXz0CR4OK9AFZEbrjvBdb5NIQlv1wEyrkZzwg5OqghnXROwKOFcy4N6
yvdFZ+N+/a8PNZT9EFXrtoNcgZ1VsjxywJflt4cjd5nsstR8rHMfQyLwZllW90gcsRYNR/TmF9oG
EI3mLQ/oFrvyvZ/vDjpMG1KVU43drA2uYSZp2yEr7JSJ+bEckaV1XkDebk9juQ/FG0GLrPijxR9q
Ak5umG0dBzP+d3iSpKtMGcCD5DnI4IDAx0cuBAiQYm2dyMNMAun1F3LbFi7M5mRFkOxqlM8ZnVvY
hJhBm9ZKf5GXKlLX3m1WdFZi/bnm0BDWpfpISPm4vgF1HMzlMHrcel8lLnqy73iBHRruZRvuiD+Z
zm7SPkF4zjwDfbmOP50omsaf1BJT8T0L+77APTBC2wcKPmIS30WBkSw2erggoPPGBcoA+WfCPIL5
zTc0ws3D3iB79rVbatn+Wpu283+iPEw9fYEIyczvuZspkyDWEjJ/Q6A20Rt/aB4F3EuisjSiMWEW
sGU6OR1Nv5ok0oGKgdqozz1+QM5j8N8JJ5E7wWrZDa/qMYcRcSHtiWycHSqcHOkixOlKD3D8wfIG
o6pveq5VeGH+wz40mRCpK4SB78v5wXTkaSPZ0JzlWGLh4XvnGTZBceoICXc//XOTlk0npr0t5Roo
LY82iL/Ykz9cbJ4pjSoHlo79pvFaufjy3mx53/VERZ0c7BF+cn7R+9048mHcUqDWvwbOPCGS7K0J
C3N9BA/SBK5wQjHqjcXT7mgdRgd7QnMjOm0PPYDabOiYYOvLIdroV+Inwd0jxNTPEpu4CsU8m5/3
Lge8BdCy898FeWczbWFFjfUxda1p/vi4p5pNd988XQB6brBPk277nrhpb01nKC0vctLSbWKu8WeQ
k0bJLacJyLxBZjZMohySZ7qN3ZEtUO6ag2Vvgl3TcWkGHwPDrpkMMx+sET+BEvYUjMnISQxQ+d3U
7Mv1I7SRiyVZadCAKEkOw2Mvjz4slYMQUBIFpIT7w2I6JyNHihrqws4VebOEq3fKe2D93wnQDb+I
AI2WkDJ52xLSyTB6i+wOpSMdscvc7hbei4W4m4caOYzGFBWHuZD/akK8jxuaefA3sKEos5pXN3AZ
zVdIDV8W+Jj98t6R65Q/GFkDEf0tsu5zLVBLfOio5eUcOPDG/LZ7h1Fy6vzc8yo1qb2QQ3jnZvYy
F0c8xJbV/nx/o/AfUQs+tjX/qMK2zyRwX3Jze/ZLL6rpyqd5qsH7+HSnb+Lb/91/bPqzlT+cNSIX
2/vp57Dd/hynSvzf//CX/+H//K+f96PgvPDzf//7r3ZqhBwtzdvn5m0eF9z/AlvID3/8O2la97//
fZf/FM23+invwJZ/8UA84NL/H4ChJKjPQ1YLhPg/eQeWaf8DnzUfaAIatVYgoUaPtAPb+QduUCa3
xqBXPItrnH/RDsJ7GgMwSy7kuNxnkP9EIPf5FZEBlo9bK2ClytUQ2rtbu3O5EmMTi/7eN2NzXrkR
e2FkTwHArblvDVVXLXEmlr/QNf/L6NOvT6b3N1iWl4ZW7orx1TZg9zVrDO9gJwNat6VTz69cm700
uLyofoIWiSIfHfGqWOLAy2r61fUfFYYvr9x2vzS4cjuIfTrIUTtbYvb9N0i8QdWu6KnqTYuCcwkl
mn2YePKw9ZNzh0rnrJWsP73R5Vd6Mi90yB2K4XGO263CIDkELkD5HGg+u/N89DTPaIvxEmN4WPOZ
j2D9NdXJovns8tL2ybNTU+U+qPIJDmsXh2F1lkXBK29Urrn/f+/7rwCS8f506AV5qZUz/Rxjr2na
lzOWkOPFbkMy+ya4twcdjKMwhobc+V27jWtrvmxX+Vw2v8EWQyLidfDsw2xzuKimTW++VCS3XyXY
3CeuiPEpzW/quu7fct/3CsRZLpjfzJijJIaunEJUWpop5s71bTKYbVzC/niFvPTS4EpqCL3KnPzJ
FLFRr9Eth4Lpo2HUmilNSZaAjQsUf9cpbvLlJ5YqJwvBBK3oUq0gbcoX7gKdSRq7RMl7b2+qq9ze
0+UVLNwL8+IqERBO81DUUTbFDnY9F5Fo0VuestcMLV8aXZn1iIUYFKJjYoTxdrT8s3GdP+pNjJKO
ueSeGmhXU9wHwYaOHdIZNy4nTs15URLyaHhmMOEDF09pV3D3GLqXG7eaellNdb5M8RfLTIyS476H
xDviUnWqkv293szIl/EkqXXdnmI0w6MPkRP1py2xuu/U4eW3vx9ezsBvwtRVMnIWIMLdmSQYOzUM
B4F6lFcmp65v+z1CCizxcvPq7z/phdXjKK94NXcnGL2RbFNkxbUF/fa83qDN6Y2uvOE8FLufog4e
N3iFcDQq8vyPNQ+Qh9cbX9l1ly1MltEk4zTjYJ9NRYCVfD/9pTe48o4xIgxKKNgi7hw/+mIY1vYn
qij2K3vXSxOvvGIRzUWOBCCjZxM+aRGs+bzpb/7+0eXb+836cZSMY1f91i1pMMbF4C2/+sqzr5tu
D26MrbcLzqvJVp5D0vT0ZspWPs7MbAQrBjHEvRFxL80pcBqqT3//VV6YJ1vZa900RRQn2Ia4QnrQ
T9bT1q96q+eeU/UkiEUx2m5prEO8N+NnJ4jODPEa+P2Fp75nZzwZmu5Au0DXGZCjsN5CObkoBldv
I7wn/D0Z2stQ/0g8dHyR7vixlNsb21heQT2+8NSOMtcQ7eBygSqIzTm9ytbs1wraSzMVKPs3oIi0
EQtlTRWiiR6FH127+6C3RJSiZpmWYuhAq8TRnL2B3Hu11emF3tDK5opnNhoVHbCpErQjoqvGF2/g
okBvcCX3ZiBk5s4kOwourd/uVonD5GJ3n/VGV3LvJLvHUFLGGD1W1J1Q/iyPeiMrWRfE61qaAlUK
A3sD8FKY8AaaISlX5pPFDajJseVNWtxUwR+IznxqQ0vzVSoJd6U5YBTwnWJDGO0B7O5HNCE0TwQq
U2gPRGlMVT7EVukdc1S9UpTktGZbti6eTkkegYcA6TjEadB+o/t326Mio7cCLeVNdgMKrm3aDfGa
ucj4t2V/MWHYd6b35MrL7IAxI+HCpDhwql0LD4XC1kyCysucMZGnZ1cOscc9Ahpbxo8o2H/pPbay
m3mogdE4ZHlbqItnW/serKvepm8pCRZJnNbnkn6ImZtDgjNNYGq+SSW9dmCi4cky15mBL4DzF80C
vbeokinDMcBXr2NzD5r0R8aFzgG5yu9aU63KJWzLOhST0w6xva5cQNTTz8Ry9bKUqWTX0E2DvMfL
LgawcyHg6aHBrJdKpB7J05D0x86io1gNMapKN4jp/JnUaMz8/ZTIMX5TuqnWTV1ogNwI2N5XzH5R
mewBQaJZW/c/6xqDOCgj4aB1Xg9kf/Pp1wjLegqK1Buw6ElFicxqFJ0jn7X6r3wVGee/+ypK/G+N
W6/cxA/xvK1vvdH+Gtje7d/P0ktDK/EfpeXWrSMvd+z87YBkVooFgWvpBRPd3WcTkwLxEKtAX9PA
AMgPxz+2edRrn5pKBlj2iDuTmg1u31CBC2tuGMZ66jRnXMkCLUYw9ZoYKO/hvJliyu4klVYaQC3q
+ZzUsELSHRfjuANcglSyO6CGa9/pvM4gUsosCqFp9CfyIowTZLM/UGSd9EZWssAY7YCc4eSCDXGQ
OENjPXirN7KSBFJzNsLVSphr3wdU6gcfUUlOX1mBcgP+99DhjuH5bIPjA7+0LmOcWD0CMkHn9NFt
43PveIfsXfBJ6ysE6mJshwWLZ4Qaw3qPuPYiv/sYNmkNHinRHw29CPyCmQdRdFn6uHCEieZLVaKf
O2Mq/CBCs3HuT+DHL2eKUL2nVkK/HEm6wg772Bx/jCZ2XIXmElfm2tx9JEN2ntkdazywy8tcCiPr
PbQS9u5UzF7TBkw1KM7DghUdFn569WcQKoHfQIluRwwZJNYBI8MtGE/o3dhaW+m/6XxMUR5hHsV8
h01wrHAUKvfX2L9yof0mhkIl9A17XpesZcbXsDifeuOUr4lW1ywIldhncgWURmJfNN4Fyg9vLM5Z
Wu8yVCK/xIdnWdGmjsPVPxXjB+BYeks7lPP05GxlLSnM+56pHhf7BNnhvCkMrX0nCNWADJzUMXPm
w6k3RILwNw5eq4deeotKQJqoNJP9vD6eoIWvNrkQz0e9qVZCsnebqkTyjadmb5js6g3SkJoLRInI
vFj6pvAd5Lv3wr51nWkDOVLYeqMHSkhCLFkCTF7IJQ5MEmsIPo7Raz0gGR2/iRqsX5+tkmAdsz2d
6HoGMw7X5+7ERdG2Wg5WagB5f8zA01b83TAu0ktegRKmw55kMNWxghK+dVrc8Xti4YCp9YZV6neZ
QAdrAdbH5bAXZzsiEweAXHodBRQdnk9VP1mGP4R5Hy/rFtdhf1UNmptnoMTqVtz7WDN0O63vzcb+
EOX+K3I+LwRUoMQqwkaRNYFCi8Xex37VHBJ8D/SmW131g2t68LjQnMcSAw3+ckS2y/FOWqP7yqof
0K5GBqTrsfNJAoBVaKmZhV6jL/CVZe9O+7oG0pCsHcMYD+Pu4K+4geg9ubLEOeyX9ryzhWKCggb+
bg6DdQHNFdsevQ9Q9qOp3my3qCnkOLrgOAJHCQshvaGVRW4kY+DvBSsxmMsjNxY3op/10pgq8ZZM
HWaiUdEzLf11sQ6I1phnek+tLPLRtKMFkSz2OsM8IXRynjb1e72h7edRvxoWjFU4FvGCiwBGaVXX
HjrIC3/pDa9sSgVgDC+pNqASdW7drpm3Xo77q9JGLwS/CjkK7SSqswJXCCx6fhZD9qeBqoPeSlFB
RxsUJHuyUFIvx+Sbj03DmE+6YyvhmWcV1iseq7Aaop9W2R8hW3aaz61EJ+QCv3V9Xiii5Yl9Fq0R
ZF8sJRGe0nqlqjIYBJOlsSMSV5mjCG3N9cU8FnrLxVPCMwe0jwQGMeSPy7u9Tq7c3tfCigSesge1
Ds4jmZVSZRj258EL42l+rTSXKfs3RYanhGfmwBBOuoFTOUqf3nsL8bziPHQM1ks9WbM49KgF3RVI
ZRYYMXQ4F2TOOM6aX0yJYNAGThVWbR/nS/+rDJr96AS9HpgKAcvn6cEoCkyGRnk5IqL82HTWVba7
mmcxT9lgEfNdInvAFabut7vGCe8oz/7UWqQqCKZw7BUgN62jCPm6X3OO6SrkC+O1hsYLiUeVvpph
v8LpmSjjAzynTKrHWgAD13t2JYITLMD6EpoEJpjZzZx0XzLg35pjK1urCYwpazoWCwDOyylpPu3C
1usgqQgVH1gfWvIZydgBMJ2l1zDRbvVmRIldYex5V0IABTVS4KObzrheT5o9EhWd0iDOjguPrB5N
jBooYmpk1PSe234ePSN280UZcNrLTe9Pew7OIRHqRb0K2osmbMHgOVCtp+7l7C31cWsyofncSmBW
dLoBYQWUj3Z6M9TJ27EM9br0KmSvcmETzDmRs9czyilTD8XDMr9rzbej7KvUMW6D6ytRH7Vfq6iv
J+SojHY76g2vBKa7bl6A9ShnjTV5n+MHkSyWXvGoav3kvY3shaxLXQtBygFZkQP6pXqv01F2VYjF
vjs77NgjLvEHVO1+SrUpzUlRYrM3UMFwBrOP8XC8TZz1LYoWmmtF2VenXVhNGjD0OuQxjLUbAaFe
71XazyOzCofZp4PbxZFI7uy1uLXn17SlXtgbVNgJNuEOokAEfTgVb5JpvGuQotZ8k0pgos9contI
1Hvz8IMc8Kavm59aM2Ir59HRxtgtGoh5seYXPu6oddjpHaRVQbY2H8NghcEVI9hyFlT1OyjvH/Se
WgnJdR9FUVhlF5uF+LEOwbt0dzX3ynvzjycdRgFJJ492HtuN5nhPjXegyvXeo61EpCEwWEdIkdZC
M78PuuwW5fRLvRlR4jHsNsfeEX6Kncn8lLnmGyh9evF4L0P/ZELaaIaMhztEHPTmJ1xDxSG1MVrS
e24lIsVqL0UpNzTYK+fbwOBisTWvFFTYnee1Pe4JA2eWNjTOpt2K/kTdeNQrNlXknZUgYOWi7hB7
bnKxLtEf2BXr9c9V5B0yDACUU5SxVyP9MofmB3RgtPDKgYq8m+GUOgg9MeHeiCVigwVqOm+ZXsyr
ECLIor6AKkx9YkTVcYLWjtKMr7fGVRAR9YOF5ZzXxf7UfAhF9BEbyS9ay1DFEGWkpiwfOfYvsz8e
ixBSHU7aemv8Xl3vSQAFkw1pDzGQuNvx60X0YTr4tTjTe3JltwyMam4b2b811uwMjfBTHVqaL1OJ
zQIeE1q/NOS8cdkO3M9hE2eCgtJ7cOWMicvlInBl7+OkrEbczqKbvh81Wy33iphPprwZJ29MUtLh
NDkwT0r46bmpB8oJVDARhnzdbk68z3Vcz1O3+DSko97GpmKJ5rJs5ggecey7GXbRgf/BSmct1AYu
Gs+Ln9SyfR9/Xi6clwilsAVjedcUvd4iV+FEeWVkydyOWIcTN4uZ/eUt1mv7pjym/qbTosKJFjMp
cEMGF4ZcQn5HBptuV+QR44Tqtj4TadK91tN5oYozlW00WhHmyND+iZOkvwi2+WNhFXpXFqYSqLDO
hY99mzTDzeqDyKb0hHqmoxdNKtoHt8pgT9g34qz3cIBBJ8rXHVoJVCAQDkZl8N7WFt5632U/YBFn
eunLVEpbKavii2CluBiqs9GYb7Y00kpfOLU9X++NW/SucAH7zAOybZlZwQPfPK22B3ZJzwffg1kY
YcukwCx/E+7DuyortA6FvuobQGfb8BpE5GjWFBviuAhZ25o0ST+SIfYkMab+NgEzJ+tOAkZ/UPU3
OxrqWosQjd3ngw/m7lUIPEBzCBy6e+2tbRrfdHYLLCGeD40NuoE2FQkd1X+EIY0cx1rujzUfXInN
Kmr2ucSLPDYc9xyN109z4H3Se3BlE+XsjfGBb3Rxn0cf5g7z36W/0xtaDUxkzxvwrDho493SWO2x
nEOtsIRV/ny6i5B7yt3l6qmqgT2GCzIGzYKsl9aDq2icyEAJ3KxQeJ5s4wIU/k9hBJ/1hlbiElF+
v60N8kkhLPhy+RGdXL05UaE4lcCjoRIpDVoRtKi3Ynecil5vmahgHMtsSyxBWN+zWX1x6umNm7pa
+z6eG8/fJW6oYbIZNH8jp8aYtb6VPvZ6s61Epd0XvQ1sjUooyHBYzWrvzEZTTXN0JSqtZFwwUKL/
66D7hdV6/27D5lJvdwiVuISLbqOMRMWPDHtkZxcIYGqOrIRl4E6RVSC4HJd9t1witIn6V+vZJ70p
VyIzSq0NES8WSuRPF828X69Wf6E1tIrISSqEyIaAhbJ7xblnm++jMtI6K2OF9XwNorvjg3UGrxEV
7a91Lc+bSK+n56vQm7r1Qs+ZSbBB0XXnYh/3i3Ko50u9OVH3S8/u2qjhemNYPaRSjLir0o96Qytx
maOui4o1aA3Ptw++m19sqF/qDa3EZWLOBSoyRM6A2V8V0X7LKr2tUkXesAc39r6ySFLfv6TNfp2Y
eilQRfJDDEgxpuNFbrn4UkdWh9O0+5qXifzm/36E8FWUMP4Iregawn3PzCNeKm+wmXulXpPnp98N
rUQk7cIKshf3wHuPl8nXGojp1wpl6fxSoJfln0fhaN5saFMPr7wCGTS/+UD1dhYbriagV1HGLV8i
O+Z5mr5Z0yG63he7B98yV+0tZIskP2R+W+klY/XW1u5rG3nygTqmFcWfrr9vyK+WfaG3YlVcFDcI
SYi2LIiRyEUGy37bWq3ek6uoqCzygRkmURc3bVgfgTJ+rbxu1EvHvnKoTvB+tneLG4XAT86qpnrn
BJtW3xXpw+c5k+1vStqR58Zs9mSOAX4LTqOHF+Hg/3xwxEanCs2xDtpm/quZnU+iz7NXyjs5xm/W
pwqJSrMsWpbMbWPkPo9V4w+3CJ75nxGn1NuofKUwgNVS29EaYBzoNKi2ifZbMRevtY5eCGdfKQxo
kuTbZtH/rwObJe5U4meXt3ZzTJNQIEtZ9sZN0raaWc9XqgWkTIeinYFK4Tv42drst8H0mn3VCzlP
xUmJCc00/Ge7eI8wgjXqoTo0OSKiWnuMipRq8yFPRlZl3Cy+8yszzQlckzQg0xteJr8nB1XLQck8
oHkfb960fTKTtfjiDNim6o2uhK1T9f4QWA1Ts/jtlW0ZxaFF9/1Gb3QlclejW9G15AbTm8eGW7Wo
Ps5olr6y37zwWlW0FMYzaFW7nJ6yeYXc5d0YzqyXclS0FLLExeJbtB+54i6ag3B7ZIExFnhlh7+/
6PpNZlAhU43npEWTR228TMIqGbnc3gmAF9g6rPM8HsJgaj/SaO5vh8wyPzWFWA1Kozr4Ebp1eZ0J
JyjOm1JE14ObGp9Cx+mRl6VueI9hRPulDKthOPS5iaOu4RlSbbwakzcW5fg1zr+MNXdzInHmqx7G
2VetlZp+7Nza2pt4d/rroe/eFm2k12JSwUz5uszuUs3RFXXhzyzqjm1r/KW1QFUgUxW1zRCVDO3a
bwGsD7veVusqYYV2lZjzgXHTFS1hBKBF9ZoZ0Qur3lViak4sZCI5EF6ZRRa+l7vVB45X9Ve9CVG2
w6adtij1GX3AqmTd0lOX/9AbWX6fp3ksLYdqxnniyjXrw5pch7Ue7x2XvOcjJ8WC41/SRlfNeIbA
5TGY9HjYvqtugZlv2kiER1ee06EuHb5ZgKXpTYey3S0OtixTy9BWVJw7yMbTWNa62fRVzbGsy114
Niy+xpvSY5pyjRzu9XKm9eAqgsnbxjy18QC6KtPdOplzczM3oV6L3VcRTEUy7ZjLMLhrDIfAO/ej
Rm8bVaWR0qxyxhUC2VWAPrIXYvlSfNSbECUgPbznvcpqeJNlcUTzAjewL3ojK8FYFOsSzmPrXwUu
hie7GIuj1SR6iAPfUQLSFYlRBXURADI2x1M4ZRkuLmultzk7SlACFk9SIxr8qwKn2usA36uzZu/z
VzZQ+Yy/2T9VSaTVCzCTDzr/CjPBElOmKvnY96vuEldiM+oN2x1X37sKl/owe9Z5X9ia0aOckYuh
WtZ9nr0ry5xPdvs1H3a9g6MKYMqjMFywfPWvBFLQbfKj3zUrUBW/5CaT6aA/w8gi6k6oEd8WVhee
a61xW9kpkfuqyiFxvatimf9I9vXtuOjdIfsqgAmDpqK3Us+7MvssRUoswWCh9TXLfhXDlDZ+7nr7
4l3VnvMB4e0bVItv9eZEiUwrhCJilgxNbXI1WGk8uHp1rQphQse4C4FJeCTvLb+0xmm6TKpMD57n
q8phgx0UFkgX74q8gq2zYYqTaOtMC/LrqyCmccNHYq4JnVnqhAde7Ak9ZJevIpiWBdCi10zeVbdE
p8SIcB/TS1QqgCl1+8La88272iz0rcNiMs9wndQDKuPC+7zy6QIjSsqJ0cPF686qNneOJlWW3pap
Ypjw+0RTbWEZwlt6007F53Z39XYHFcEk3Ax1+pqoH6ew+MbxKliOy4jrt15WUTEGW9Z5EMb39Spq
zcsM9XBR1XqFmwow2BMDg0wc4a/8HhExPAI/wi3Uy+GqnkizD1aIp8R6hVVddtaVmNWLJGgvtNKK
iu0qxdKjJmrxPrsuu3A4KV4OwtJc6ErO2rPQz83/x9m57dipa936iZAw2BxugTEG1DmpVE43VjKT
YDBgDNgYnn63Wld/WGtrSlxEiiKFoozt3t3d+teEx6oGUKuWD0tOh+jkxvIfG9v/c3ZIOgvtRYCH
q1pTWIsKB4czG52c58HfqyjVkWoJSVi11i0wLlTDgi6DCVF7rl0mOoKi0I0a415wolW/j4XdpzwI
0vzcNz3kEyivJ7At6Pxq5jwnhFfhGpyc6Onfw7JBeb6i8cSvGos2VNfmIkjPZUFHddcIOF43zLVf
aU+/jkH3SffeKXVRdBR3wZMcfijwea6CPvgM/AfYc3I9N1GO0q4otOMS78lWAddtM5iEfllj9+HU
hzxKu2Q/2R3uWXvF0TAaoADU2E+z7M9BBqKjnmuQrQvCNsauZaLHaID1b+qfO6UclUvoh0yBKWtd
Zfw4M0t3GQQ/tY2zo3IJhmtkRuBcq2FEUQw3jzKbNvr1zIjD9fPv+a0iXBf5TbpWaIiGCog9KnOu
dZ4dlUs8GBexz56pUNSGhbaoZExPbeKQJP391mbszNxYYasGBrSUBpnHThVr2VG0pACdczHhpmoj
Bw8tfrX897mRPsSGlm6jUIYazJB1/RixGG7LY3iuvQfd/H+PSAd/OxcK31SW6LgQoBXA/ewcSYAd
jdrR4Q/vzNaaqltZ0TPyWJ/seWLp4ZQZvbvWJqq21Riap9nAiHoxpzZBdlQt2VDXFEaFttL93GWw
jKi8Lvlz6mMeNUt6dbrbQIavBIurdfKKeopO7YEsOazIJLUJyNKYgY6CeNAN23AV/uKdyjnZUbbE
XEsW+IcaCM9Ce/HSlMH8cSHFuWE5rMtet0AE+85UzeB93Nv12sjo57lHs78neAzqgWN+ayriyYoH
w4dk7z6fe/RhZW4UfU8NW0wF1NQLD9LPwXBOj8+OFCGgPK3BEcJUo+xu3brBP/wc9IQdJUtzKza3
enhreFXX2RAH93UX/3NuRA6rksC8F51go6mC6GvtrxcyNKeSHpYcUrVh6RaWRCmejJb4vTc3zf4N
8/M+yf67HAZTnL9nSDB0FJ4cq6liWJvDk7uf4uZi+RR8q3EpHGXxTNtzdSZ2VDC5ZfV9lRps5mFz
HwCbuYzeqfyKHRVMraGpAPVgqeCdlXP0FPhTcPLRh+XJ93DcAkWXamtX/jb7Y/PA+/gcsQXx6+/x
jyIdIwh5SxX2MN4GOzi+D53azoX8Iz4oFrY1LWuw4w7vAIW0gD/4uR33KGIKfZqsITje1bpEtzCd
H0BuvJ5aSEcVk8I9JWjs3lzt87vROy9HGZ869LCjhmmXuAQLV7FU0ffEXkJ18rGHBRpHrk3Hrlkq
Yj3YCbaVM/zt1GAcVT1p3GL3Q3mjMl4MWktbgvHzbyqT9736fyz+o6wnpDCYFx1Go4kXfg/3YVp6
UTufi5pHXU/vIpgrdvFcTS17C7ekz4Z0NudW5VHZA1Mr7UMpv1S1B32WmZq3UUzLqfMr2rr/XpTQ
GYQp0FtzlaT9tY3jsnXsVCmSHYU9QsRtY+t+qWD299oGU8Fg1HdyTA7prOdCWD3Aw6nqbfCHtOS7
MuRcvRByyr+HJFqSKWm7Za4C9Zs5Wci0OZf+HNU7rDMa/roYbK522ITLK9gm5+LmUb2zblswwlN+
rup+XsvIyOnCkmX+l801/t+r56jeSb2BmBhUBoTONrxboVj+ocee1dD0NZpeFg9+vFmogT8+932P
osV1dms7gmJb9Z43FZOa/CLqzuG9GTtk0P4GywE7j3Mlan/PxsToHA5Up3QYjL0P4f+pwsEwkXqJ
7eZq8PbxOkbtWMRDP5w7sxy5StJbXB/BJLyCm5L/0JEYKcB0khzMjlohgW5zEczTVKUE9nyi77+y
pTvHJ2NHtRCDT2ziAj1VKo2fhvZDU0evp+LGUSdUw8+cotlnqkJpszUNf0mhzpU/joKdRTRuGlo8
elLof8JOnEWr+bdGxf9PTDqKZNeOqGYf6VQRAhBO5z8sszoXkI5qoDAJk9XCrblKNljvxjwb+nM3
4uyoBlpTH8wk2k9Vo/h1H38HPj+3hx31QD7c7evJB1SSBGEBckCeLCfPWUc9ULQ3gfDAYqomOcA5
3mXJOJxLiI5Io61XEu1Ju656VddfYX/avOx+Hfw8Nbfp4eyZKpFwGGPpqgaMhXU8693JlOioCEqW
TQxG4tFwqF8KuZk2j8fRnZyBhyiqjPIAhMXTNWlvUpkSMury3JgcTp9g+NV1Wnc9Yl2wFHBLGkph
ILk99/RDgju+95uF+1BXBGogpHIfkvHchR47qoKatWcN910LqQqBspYP3fq5n/f+HJOYHYVB2E44
nwWeb5eVFHqX340H0+VT43LUBlEBj+Rh8lhp5/Ru2eBDDnLguUcfzp2i6ffJ0iYulWeKNXCwN+gA
Nzr38EOGuwFGYryRRiWdw2yH8igi59bmURvkLw3VumlsqRtLr4mo99uyJfZcsnjUBkEcOcU1q20p
vejBE+KS2vFcEfsoDFLJTNiCIjZco+F67U/pY8CbcxeF7Ig26lb4UEPaactm2j5NsCPJRi89mfeH
h8WZej2qEvP7oJgaFnJxUoHuffLNj+KgELZXdHWpKdMaZNYkWKMc73+uiHDUB/VcWK9zMR7O+SsY
Nl/4ei4nPIqDpn4c5m0Ibel1Y05aUcQ2Prcwj+IgIvTmCZjB41QoChsk0Af9OLUqj8IgM5He0miz
pc/ab53XX1c5nRyPQ8hEkNwmoVZbMu3uR9tc0/0cBpAdlUEjrvECIbQtbdvza1p7JLNUBecOzEdl
EPxFSIsrDltOLi60377xXb+dG+5DyLS9RF1FG1suC3kM6hoU34Ccu15Hq+ffRx6kx7YbjMUEZPop
TWOFavN0bqs6SoPiwW+UFtKW67zn+EG3MLbn5slRFzRPvmSNxMfce9/L4kBdPLafLKX+lyzItnzU
fmdLNeOaY5N7dAFR/tepr3kUBsHmwTKDfuRSOX3b+yjDIJ2LOkf5i58sCnVyPDpmMu/mJh/rcxYm
7Ag24hPZdCzxaOf2a2rfIRvpyU95KAdNRvsgjGPlwNF1ydTQviX+1J5LIEjw9/TWaItikxtsObR+
zkJzGaKTOdVR89Iyv7YEf8p05X9weZULHf0+N0cOi7KhabsPCxZOuNOr8pXNElTbzw3JkWk09Ns8
ta2wZa/a10D+VF58SpbPjqIXPag0mBUGO/QdYgK71Xo5l9gfRS8+uLCqXTHYzQzgTSdu6Os5d9g5
al4UBQ2M4CoZfuxDFsFaIwJf49R3PEpeJoKVIvvWlnWzFzKullGdC+5HtUsXWBVYzzOlE7AWNyKD
Y/G5a42jstDX06b9Abtf/W5d2yTodt5Pepiwo7YwrdtIkhrvnabTz25nr7bb2pOjfYiTced70Mnj
2SJ8MCTJ/X0/+eTDeuyI2CMfB4XSjFu28d9j8uXMBKFH+c9Si4gtDhMEepoCSu5s7fSpYABPor93
Pn+MxDQPiSm1YxFgIBDkLXL2Tj79UCkViYxq855uz4SYAuKUL9R27tRw06MC6P2AHa8TXn0Ot9vo
ttuqzqHo6FECROIgcDEM0Erc8OpMvaNj0vrcoqRHctHcxBzFjdCUE5Vpbvpdf3DpOv9LNvWfWPvf
12D0KANKlx3HJeXPpY+iqV/6m5i8JzGmhueM2I6/di1pE9xCTqu4gdkwwfiGrXa6TalT7a3z+4Zm
/pY6+SR2p9cGzpgdPVdapEf2DOsQr+zazeVIOJhzhPyBL9mpwzo9WkFZ6THew4Ww3Mf+G2V1i0rx
OZspelRxWBVSEQdyLpO5KZsuaTKiz8nC6FHGse+9lgl04KWzY5BpbbcMVMvk3DJJDvud8uvG7aR5
H3EpszgO3xtk93P0D3oUcxir1bxojLnBWsxqwlW+JOzPqX3vKOcwLbcgVePVORNf/WWtwsm7nXv0
Yd+zQbMLSzneO6gL6sIyjc91fNGjemPpl36NZkyVgCiaw9yH5DvcDk+991GHxy2LkIC4uSRdeM9a
V4AMdypZoEcdXmL9ZGrTGY9O1yBbmVdJoBpORoJDbGz6mtnGW+dS+ubiWvwAEJvPYeboUYoX1aER
PZ/msh6GvmB26y9rOoWn8lV6VONxHvs9NHPvh8hY4+jR07VGT/nCT51s6FGP17a9kMQf8Pb4slXT
avGQLmt07mxDjyAxk641THexiLR9AwftUZr2VDGDHn3I/HXsWIMpUvJFfVOufsE3+JetnCH9+B9B
7CgksmsU1EnSoSqV0uEedKHhzqTh5qOvdI6/n1pKRzkRQSOcv/gMW/oQJ9k6zP9wO54rSdP/EhQ1
MH7txgDznbW3YP7mhuTcSjrqiRDdPTSQ4sl+utV5G/q5D4uTc8HiqCiql5GMw46Hi1g/ct3h6kWf
ujWn8WEHiJxUiqFruozo6BV9JJ+9mp8rPNCjrqhHy/rkr+Fcdu8aAvR9f+8beTKLPQqLlnDdp2ak
c7m1zSOd+nxaunNL6Kgq4hpsmTgkmIN106BQKngOlNs5E0J6lBWJKVS7IhiVZFzKQYQFzvSnLujo
UVQUKa/tPYiKyrTpbjwa8qSPTumVYDl+OJIo10QbsG1wCPPQR2Ez0Zy7W6BHThBzc9IBzoFp4kgG
xUYSnap106OgKIgmLScPD7awgHr06rTJ5jY6hzeiR1FRm5rEDwMzlzHv17pYRj3U2ShG9N2d2gqP
0qIAdM8EXML3rznmIzNvYXiuh5f+l66IjXprNBKWzvVBEQhXriYV57aro8xHT/EID2akLH1Hb+uS
ZiL1z03wo8jHIx1anDo8OuziO5RQCjGek23To8KHAy6y29BignupeJS8x5h3uBo99S2PCp932Tbw
nv5Q0rAmd8Iz4tonS3JucR4lPntP04lojac3ovEz1c2qz11f63N8CnpU+jBvG1rWjUPJh77LNM4T
41afi/hHqU+/BJPmUs+lmfYM2q172Yi3c6N+OGWJdk5nTXpdwgXTXFfB9tzz4Rxw7umH2LmhPrhM
XerKJkUBnKmXqF3OheWjjGgPPTbJcXeldV5TgEw1XZzyT6b9RyURtL6ziKbNlapLPtco+2YDc+di
51FLxCWMDUigtxKOfjMgUDa4zak8R2ChRznRFNAJN67clX28LX0GTUfY56ne1t+nPulRUyQGBSyj
wyf18MpmbS+R/jeNyHt17X8kz0dBkZLENM7ik+Li1f5J8XnppR7W6R+laQeyFoDi7Wdvj/v53Mnx
KDPanT9uceq7Mlo+erMH0NPZrxD8nQvsQ19TSDldyaTJFtNlCzvnT0CPzmneRkEnTzBKYp2f25jc
yEmDHHoED8Xb7vVLQ1yJIwaAh2rvsmY6WRQ5KoxqykF/nydXctrIN9SOPJNtUxD+W4WB+P852f6P
CXQUGbW9RmO/TMdyQJ8v/QSPYnFnI+uxB7GgL/8j0GZk/DTXsoEp77bLWf1w0RpuQI/ysbN91uDW
a9AZKolqv4NtDZA6bq/F9Er6iOl7MnWmuZus3paneaub9CJ9tPtWC1BeUzF0ATPVtkRr8khh6EAu
Aw/rvrCsBuUh4yytv1KPBUne7dgCio5rNRUzi+CzGaZet5ZLg2LUCw2Mx65y8Wl9ixx0Uy/rmNB8
Z5tzF9xU3tk+oJ+RRJmf1FfLI/s8fhgu4iPKTWKuk+sMtfM/Bj9tyxlcQ6ISDDzQjcLET/54uI8E
EgfbRo3+/iaur+GmqHolbWD/7A44NaBWex3CHwX2EZVyIet/kWHHrRfzul6Voo3b/XM7is5dlyTy
tmuMttOpQgtTl9x7c2r1I+vZEH4HFn0zZQirhSZPoqV9m+uN1TlnkCTmhqixq/p6raenHoTN7VME
69GmkAoNfrms0yHK4UzA+HUhO5/v3m3JReEPcqPPuGFu1izlgZf+3DDoU8WC2cAbs0vD9kvTOu5X
3or+wcJFYumvSdQHdZ6GuB+4RLHznle2C3oBimBLckoNj563phk+rkHbqkstzEA/KNAV8DbLMLzj
yFTi57qeuyRzSzvIqw/iTfgsRTB1uQZXHvdTuwXRVAw92m9iuULwv1JTe3k6xGopdgcVeu6vCwFp
XfMIyCZClbolKQR2mabp/nmdIdfK2jAZvXz1ZU2zfTOxvAI47aeXfjZ1myduMl9M1xEwMIW/mlvI
Ii/+vYNgFZYhH0l9Cwk80DMzhjD+8YBvMjnX3noX+zwGvBuSmTrf9Rj8wI+ZAdiNO3uHg/4YZWAl
jvNX0yazzFDWjdOyYbNvASIKUEl3FKsoW4YwMi8mpRsX2RzUds/aXoVbwRz3hquRydbkcw2OMFxw
9p3nalDom17DOJkv0xhANks7nzd5kAhZXzs+U1cQiOl/rG3tbOb5SsGXY2gNLxJfpvaTNjT+gsIB
F8W4snTKer7y9Tbjn7vSJOGyZ02nafKMq4NozoBFXtWN9wn+roWLmci8SHcwsJcA/LhiMkZsX8mW
Cuj4wL5v1e+4Sae08JvehA8dsJG/g71x/s1LPPfPBAuV71stg08kGWSEmkXjTR95LXcfgJlo3e+Z
WMEozls6jeSy8CCiL2u/Mf9q6r4bqs3wQN3EGkudzczYZ21NN1yxtkKTKzaNv9aGovLHgdA2JYyE
vPbmbbb+kkZo4R6NTzVwj1Mfv61MeXfS4l+yBlSX+MsyJn03XsCV7JS8rLOl3Ycm4t3wB7d5JLoA
KxMkBlpiHkZ3bglBVc4GWzMx5BLXQmOYRX7YbDl+2W16GgEcsDft0SB5GNfxfQ54cY1tqR5rfC6c
C/kr2tga8iqN1wxwL5050dmoa1TRorYf3wbi+82vRId9/WuGC4Uu/IkjxW6aLurvG+C7XTVEZO+e
96mNPndOemEufbuy66SEmZ+wm3oup41R0RU3p3GQAb8o+ze0j4TpW60Iv0tG3OujJZrP9d0YuehP
Z4Ie6l0aD+vjMAxIF4Lezl8ilhrYrwnT/lk6u7wo4Xic9SNWlJfPeyD719bsHi/IjhwjA6FtDYsG
+ZK++SPmhO9FInlyKa/9m/SMri8tUjUv10lch5cYXWZ1MSeNpzIRz8y7tJ63/oiGZNCVknsR7tg7
shX3ne/D+zFILWJNggRScJoJvgHFOz3v9XwZm/mD9KZ0v2BLiPGGteTYnYeEU/+6dNwnlYeyqyJF
iA6Xz3pjqJeRaE5/TCSM75NQrY/R5LXqLo2bPrwxeFwEV4pFsDwiAN7125hroCCNax7TNWrQVdLS
/TGJBv2AshaiewjdSJBv8cDbq5LxKrKNomKcYYGm30Hs3J5SQbs4Bwb5W9Dq9BdLdf0zGP1x+DDG
zY6Z0BBB8shvksJpIhEQAcsEem3jYBYGsMOSXfOT2uRqqTR3w+DrCwroogDHZriohd8a50rqt6pg
AldHcxzeppD4WUq2Z967KQv53mcp4HCZAOIJ87L9gDTCZB06cXPjvDXbwSSQabwXPI5MxlWsHtog
eHREFiyevvLVs9fAb5vCwBCpgF35wx5PG0p5MvGKBfZuBe9tmgvl2TQj4OjdXA3+FXbnLn5Mk+6T
2SaD/dz9jDlfruCV0yKycv0U21oVugXeGmSBSecpTAANpm1SY/thzt2BaBdkMGH6JClOEB52eIS2
4W1LPOyHtU4zio+bQ0NBMkq2R7LxG2ndY2on/wLsvYORai/yJZZNvs3+UxeZbxjG6KJBbixRyPop
KN8vYbgWkLXyot/aP/AjaS6ewY1yAsczJACuuwonblvPdV6n/pL7o0FYMeTF75Nns8V34QitYMMg
8UGz8JDFtbn1VKcPI+0ea+HWIoq2D90wjfLaOO8bhXVVJmt5v9j9kdRcZZzMb2qVyd0cJdOlXqM/
srFPXOK6OB8whqxTC1aCcrn2kwccOff3CACEubMKW9DgLaTJAj4h2wpZOF9FGMksccLmQSe8nI76
Yx3zuAwWDn648j9QNJGArtTloQjGTJopa0cf/yce0IVgofu9dIzKCsWKqM7Iih4TiaJzNg0de4Fx
fYxIUxf4hfhQ7DD3FNkY7/NLwEn0Z43qpS5S2wSfGhWardC2w6UjCVrZPhBGGGoH1pDtCW5DcbH6
Axc3nnRC5vj9SJAzr6/JNUZlyt35KiSPke8JlVGOXtTMTSr5R21sKMY29JIq6eroy9j3zGXhtriv
MIyM/Gs66frL2nXrjJwPfaF3aUATh5k5gWHMx2Z/SyluQi8JwKB5vw3BF9jDqCmb2mb6Eo+a/5k4
bn7u+95gdIzEmsJy0jGcp5t2RwBBoewp8ly3fZyGlA93MfeT4DoF3IfiuvcWehnJ1NMi6QYOtdOw
1k8zq2dz60Iqv/f7It8V64IOECILTKtgnLcV90tbagq+dHhXinaZ7kOYNuSfOYbL3JtQfmeyYESx
FTXSVX/1u14bJFVJ05VNPQ6f1bLR8Zta4vXPEkG1lE1RCCX/hIwYd1frQGgBgHaQvFjRK3UJTAdO
nRy2TpYxHJpefUJreRmVwITUJkE7J28WeKkKE0/Py7ryHanJtEj4UDkzvIx65G3emyEk2Fhaf8lQ
YWXzNZ2HnWST5JvO0fRMnjWw+PJVAzcxP0+z7+vr6JtZXFtSIzdMQ3Qd56sL0A2M32JYrnYM24Iq
3y+RNAfpVuAo+ADM2wz9MyF3wHrM8T1o5gHyMbbv06XDPvPFD8Ld/WJbDbmnstpbbtMIhnWBvuCW
f5CwKQ0rHSa0xlC0UZhZS4TI/Tjosa9E3GUrvmdXMjCpwSp2Es13jLft+MEb3NA+ExINTcGQ8pJs
USAgveDcArtwOu80uSC3fgFrsUFXk58glO522/bCxCK6bx1l4i4hfIG+JoqNgAxwTurMtrt+dSaZ
flANKN6tg47ey6MW/uk5lWL9o7xEBJlAb/DbsHnAcA466ngJ3j2yksihiaKwC3L3zFPJdL+0yrtI
BPIf1ITs06w9eRfFKQ4U7eDusBUS8cTChdpMSuvoXSp4S3EEsMBn033/Iy2bP+NUl8RZN051mE+B
XwY1FxdPrv1SWC/R9BZSz7lcWUrch4W0y5aHqrMF9rrk625kDao27IkHrLFx+Or5ceIufYdc4EFj
592fJdLVzMB98VpHg/J/+ssc7jkOO+1wW7xNqsueEv4R+o60ueyeZ8ld7ChN7/lotk+woBR/oPOw
PJ+1GpqbRrrV4j5p1aTYafew2H4Nnjv5nhgNpobjDliJ6lcatDR6iTndL+M2zHGO27/SAenpshnm
myqrPfrIpj3FCRHGMQOsTOptRqGNhrQwEeV+LhopkY/FIfugm9H7KCcrEIkWGX9I1liY553N4/Sy
kq3/OayDC9BXrISXbSJAeJrncAJxd9yDJzYI+9LMcoQR/Np8Fe3m9NeaRMrmYY02szBNPK/AAgAp
gHfz+w6/6SnFbp8sU+72dWpuq9yDO5ssTQtQ205dPiuchX2wm7qvSOq6KBto0MJVHS/yuqdp+5sJ
sX5AuTx8a2K2qovYF1HNcMJFkrREW4cFGXn+XQPlT9E6Yi91vIhS4KYuE24P2qs/GFffSzs7/tRM
Pn/Tlj3DNJtmKkDzbiAWcYlhRh/mawMJ3yUKXSPv5zFcAQnrwgVIOb6hy4WPqbgsjvL2ybTh7t18
K/2HIJnWL/Uaeo+DF9OlCKNOoYSAlqS43CecKy5Eh+H0WM+B+OnaQcjMRya7XiZGTHIfkT4ut1R2
UFMFVkNzQSIxXkamvc+bJDRDESHOh4R1NxP2+l1m889o/SdqRnheeEm0I6foYq8YYhLyG6/13GaW
7+mHdO32H4opfkdWbp+kwEkwS11P2scEMXz7CRvazV72DTHwtgx2LB3Z6+/jYDZ10Ws8INoIN9rr
UBN/fEZNDodyGyA9hA0p/4UzdPcq5wVK22aPSp1Y+zphs6yCLayje98tjXxBGb//zZM+1fkotqUI
tOvvQlYjv5HT9LSkHFxHwICxjY0pDb9q6LZoFgAQuF+029XTMrYLv9RsjZ8J7FWXsuYLjqX95rN/
sLLfizV+vHkfJ+06gwNtOj4MnRtLFhj6dYYes0d+ldr10hM1YVYhKLaZnJu0ioBRpdnWxsrLXapt
cM8l42mh4+E9JHTNK2nUk7Q0LKTc79p901nLRv8j7Bj3h9GHeedjECbu045YoS8dX9FiPgGEcNFE
xVE1GueCu4Gb+JOYYVuGQRe9zOGsQ75j1Gh414Ry2H1I+3UwzNh15s0V9artS0Rj7KMN8eYPQiQ1
rIdFn96rbv0N0We0/5jR3/57CCxovijiyUyKbcudBxDsbeXb5mebj+7DIV7u/d1dGO1Ic+l74R7r
oC1d3b9s/UxXFCeCuELwh+QMMDx/YLmHfqhfG09Iabd9fm1IYGSOjiMYbpCOzLqifQKufDLT/aO3
D4ZkpqPBD2jn5TcbmJCWfo+YlNuQOX1tNzRCyQ7+CHwL1sfZ2Anpl1TezTDUO/J1Wndx54Mtbe63
GZeyOZ2CYHzwpJ9g8Ffhf5K1b+enlNE0vgZQgepXyKTVnPfr1ptPS6OaP7hkWFSBEGxRhlH1iKfs
6N4B7dCw9sFzGP8gdNELU73qrkrvMP6lZtpYyaAgDTKeglqerQ2hz20SKJZbbOyPvuLrD9F0fXyL
5QgBGnahFpRtsAlJ0daNGq/gFs3fqHC45YXpHXabBZwNmStKEPng74a1PBoRROUYD1ZWzYY1XqEX
ZXyNZUrY/Tg1HSY1VU1hBzq0WY+AJjKk8mN6t4UmUBnueQwSXL834kvybktbIGbAAoVtsB+7UtnT
uZimPu2ucTjMzZOqFcepJ7DReDGLsD8X4Lj8nNgA94xWJCbJiW6SV8DQWp5rL2LNgx+iovEJh4B0
q0ITbuRTUMPA+FcsoNJ/WhO5mDsGMU5w07buppek78fw914PUtwA+ON/7GJIc09wWt+xcuXEnkmD
AkEhpqbxXupgByIkIwIXEVjpczIhiBK09xZm63GcdgL2Cp9hZhSDBLME7ClEdTPoMw+7Dn0J2ODf
+UMb22KNdR9mxsdg3LdojglvbZBqeaU9RvDz2ss5uLjabbSwMbw5crku/fDVLBt2N1xxafc8OhQp
M8P+H3lf1t04jqX5V/LEyzwxCgQJLnM66wHcJFmSJS8KWy88kh0muIME918/nxwZXRXZXWc6+2nm
dFWkN1k0SILAvd9yr1EVPHZykniont7FPiqeDo+lkaK1XR1XFiQ7I/Jpjl1EfLP6TLVhH2uADvqu
l4h2LaXLfY6+b9SPR9tOH6eKaNKDv5KMnmyXqTvYfdYEZdUjb0QOUuZh7KS6+wEYiY1BZResAW2F
SJsrAFLyAfLWQaJkJN6wLhxi0ZwndS+GMLYBZL40eiJMnQO/gLsDT5mh3Te1hpW2VMJBER2tctOZ
22aphm2OKEtM3BoojS+J4bqCu8TMW96hcdRF5PgaIVLGRl6WC84DdfXbC1BvC03rQYZ2XpK1uENl
ZS/tasQfKPx6InDtZQimrQup0QhmVUim2IM7lmMcWAkmOaezXR9IQbr8zWk1VH2SRZZkfjYTYUNS
QOH5UH5pVpN5VmzR3DdjqCWQh6HpswDSXw35U5l3pmfXirh8Qiw+//dkcH82B3eGyLM0ruVKoaHm
qnJb5x5gmfnfpGOMPxmEW13qNSlbuXI6MvlFldd8qcQfrTH+9jb97+R7ffhBXqi//xu+f0OJrzZN
RPenb//+VJf492+39/z77/z6jr9H3+v9pfyu/vxLv7wHx/3j7/qX7vLLN0HVpd187L+388N31Rfd
5/Exwttv/ldf/O3751GeZvn99y9vdV91t6NhSay+/PHS+v33L/pN9PC3fz7+Hy/eTuD3L7u6urzV
/+EN3y+q+/2L/dU0XBt2PYdZukkAdn35bfz+xyvEJSj9ZzsOs016M+VVdduJ37+Yxleb6Q7epbvY
l5GBf/lN1VgFf7xEoXVziQ19l41q+F9+DuyXW/OPW/Vb1ZeHOq069fsX95OC+wf/ZFOky8wwKUyY
FA8X/bPr0BYE+NcwD7yhR+xzid/fHZk/e0sovMwfVrvZ9nukX8kjbBwbrAh+GaWRfb/M4ZIpDz3q
707JQL2y9iIj6gLk/fMLsLBNH4rSz8LxZV6xzRB0mzFZMWtDen9yuNqfVKB4uSpXduCES7udW2C0
RlBaK1qeyLwqPUN2POW1B+Su3A3sQaZ8wMAQPYSD7+jBFELdnpyZ33vHHqM4gkAIXL+IxNoKRARK
hNd34miMnjVv+zt0Wuv5qediS/b0WKyh6dswDrhtI7dWRCPps9c7zS9wEM2HiWKFjsoBvaZhHPSr
0+hpjwY3+O0vxMDC7nObG9s4NNIgtTl5GF7pDhgfPyJlCvR77LCMnzbH08nlu7vbN7PXbou1Cs6m
V3Obt9t2W/N5k2OR53clL/lL+PSU8Ovky23n90H5UOOH+amRGbAigI38jkS04Lgd6eK5Lu9PIkSi
bOPYNj+n/AnXimdrlMHHzybffnM52jh5kF1e21fEhQ+dD2XAtuTJHjuylz7rtHpILS+Nsq7jfTKi
wA5ArWPztkRkLVfdHVK+HHmHEcLtz/C+LTumh8STEcQdXL/vloEDGRZlQO9TnLva4J/l3I/2oX1Z
wsJ3/HSbrDEPTlMwc+Zb52IDDYshQ73wlW8jVRgPjV8UB9BJmvLyo7wi1KtN3n+XiDY88zsLm2Mf
IWf3uzdL+m3O76oUt81g6/NUcaYhRvBn3Oth4sv3Yce4lkcGz1SUc/cb6mbwgZNnA2eDC7cbPNRa
aM/Jeir8XKwnXov1oRLr13Zai49+4hnyfZNnYRIgHF0bvrFtX+fzqPgELXXB2xro7kqYSFqgEEt8
fYwa4ttbRYJh+LYkqCyyd48ZR14ZOd/kTmzpznhst2PUP1v2Qbu613ohPnFSD/At8Qx8QTbwgPja
fY3vM203jgHx2nxbI/NiIarNEMfD19ilSuyUMhq39rqa/IV5ughM15+rgOo7A8XekDBYvP+oAE+2
XHc52Ar51F9Extm2uwdN0tbrcd70vV+LleHHG3HI1tmW9XhTfMQh/euCq3U4bDcYf+ORx8bXsASg
8zeySvECCkE+VeBZDC9tPPVhna1deScidx07AJo9LTA2KMWFCdamPNUC9qbwbsfXIx8pq/BKL67D
5Ag9HeSG1uiDUp9eMOsaxtNv+iEHAPzqazOPH8lbFvKOA7CP+pW5Gwxv8C3HY284MTBDoQj78DCv
qMvRGPCO4L5QbrZYHJK9cR8/a2Hu355gYjzP30TuK8LVFeOC7LPy5AvDumF7w0t8zA7J3fRuOUHz
Xbv2iPxrj4L8MsIGWoioSr41iUdnROS+vpp3VWh64RzMwZByFGPz72XI7q4aVzs8Nuld9p7vrY2W
cusCGyDPv8cVLgmiLOe1uII5bVf09ZDs3IuRei2vsgN9MA6p+2ygzAh9XeZ15+lHY0dfwWoBRUxq
Pvb8jax1kCD3weLZkfMSc21XbgfP5PJKD2vjIbI9fS8+jD2gRs8I5kdjs2/W2aoOwXiR5MHO15LH
5slscUKgzhQXq9zHshxcLmKVtR46e/FHsaoPGxQy9r4F4IX5fvYDdqQieIOW0E889U63+IoT33yp
Lq8GFvOa4u7MYRegzkgoLr1fcZBGXPemYAoA7XlLMG73NNS9fcXbkxK+eb9scApgBL1yXW97vwuc
+3pN8CuIJjmYLc/y7YS7+B03ArJS7Nlm9DEg/Pu21b0CYOgqvbXjXJvgBXfWa7424033wRjHl8XH
qx19jmLfnWYgQXdFJHlxsgM0R4Rrtxy42jbbMewpJjm6kAwfGd0oCCG43vLFm0MLUCw+dUG5xpdb
NxrAOTFsVd1GYzy+L0of0hg96uew9/Eei7OoYKFW+IvjTZieZGe+JaTlkoVGkBxY9KrtdJyDa/rg
qhIuIsxK3470ACGMcXnOeLZ59FYf2hoJBr2z7pzweV8tnKVe7HB2YR4asmDftHf6Ph+9+ZDiEvVh
4ze+Ed3+6wLtCPBUO2OPxfDtqKQ8eaoueekpN1JbDMp5qXAlxy3hlQXyiYud25zn2NPeB9O3Ox+c
Q2rex8HR9dmI7auI5vR+SFamxD7HXgsMWZPcyLhyQqmtUB3D9fWOeOgzarl/lGL9Hx04UoJ471+H
jveqa+vht3WH9Er+9rffgq5u667/ba2KS/X+a0j5eagfQaVuOl8dl9o6M5mpE/0mb/0RVOqm9RVl
WaFDZ4zaBtilfwSV7Ctq0dkIRIlh6rZ7E/D/DCrNryYIf9s1DBeV7y040f9CUGndwtN/UsXhMAxc
Av4WIRA8IajEX/rn6n1yLqu21grrGbjhezUUCEQIGL42E/muXlwaUCv7EE0Vr3PH3i96uYSxKLcd
WCie6sMOmab5PppNUvF0cQtv6uhxjGlzVGjBvC9nZ1rbU9s9xBmtItMo2D3JSnaPnn/gKZdyq4Zc
cLuYlL/0cxIkrjvf9Uv8VhADTwwo3bJqXkqh5yG1OzwIJHmf9TQBLoUnz3XkYzkna5U5r/pgHKU0
0xUyaRmM1VB6JboyIBwyjkmRXfu6OMclOI3ZSTOoZpyntrYV13UNwUnRNTwuFrBwBPw16oOeATuc
aJM8U1Ge6wT102zpoHmEdhE6dDZ98YHmw0DuiLlPlySkmoFifHUHYpmqb3MrkbtCvPECzcs11Z0n
NZsrQCEaJygb703K2semhgDbxlZcQTUB/PYOcoUbEEMdP25Q/RGuVAawbqki0g0y7AVGl+moTTxN
5BQnGCZaWD/1FhZgXUM8URm4WE1VfKDNAPE7l5yQP87RPChwRLPegfrFh9HM3m0URuHwfVcc9mx5
H9PE8iDkcfyWVQcF+SKfO2zVpKzFe2IQwqe0wu4+qPg8Sha/JJmNfR01vA/FUIjDUID/TmpEIros
eT0VWEd74GWqTUCpdAuKKzYmFDxNLgPdcpmXpfj79kLk1WK1/tJLzABoxhYgbIUMm6VVPpj/d60w
j66tAWbGSdsomeVptfioNPGRGslHKkcKQLDa1vPk+LnEJUogZ4CysI/XZJq1VTpo2OM0CIM6NyGr
ZJTYZFGtQEmdrWaIm3gPgx9mrdlsUDjc8fEsCA4/7g5dOWeorirTR72Ahid0Pg2OANQF+okP+tCu
wfLkG6cieQh8zPhWzNAkAPM4x0msooWMJzTRmz1bDcJnun1UZoyq8jEzooRYe00NbA8HTfNWaUCa
JXyGYPnMIyRiMiC2fszr7H3MplPWYNw5JHk7CSLuueybjKPZmsYTaAc8lGx7soDIBH2hpSvbwlHQ
iPlQtcYRNUonRMKQxHHT6BT2NeyQVRI/xU12hdL7sepx9+sM1yCXyvU+r3klFSJwnR01HbFj43TY
9RpxN+byQMZhN1jFVk/12l+WCjU4MzxJdm1j56sw2VWH2ckmFpm0FjyrMXXZrTATJCzJ1i2dtVsR
TO66OjSGnR6XzNpT3E3ezvJFm5AraYMFtrpmq7oD6QpubwWY/tyo5ZTYM1IpQk9xh3kyj1WPVs1O
56ddtS3aygzTpE8jmVa37RsMD2RGeCJSRz0pkiNjhUjtSXZYX7Ib0AcLdlBoLTxROPeW9LvEKbaL
xHhttGxSVB7qAfOJoGJns+CcCKoccyHgSVAjWVZ60iH5ot0AnVX2ocl+1xS18g2alOiFQwcvIzEU
ba0GCt1q4vPn+lcrFKwxIVkIIO5EhS2CWVTEy0mzZuqRLq4DkJDKsxoBHY6Oe9xACe2ZBI+KBZmL
ouaRaGyCfMaq71FZ1fScxZ6gLoNwJXUMhK4aUShGi2JY0Fcxr271CTNqAL/LnRiXpNbxelJ3xXrp
IMUoXSwedtO+VHr7cqsvxu0eS/7sNlDbzNWj3SIZMyZTPYANY17JrJCRiQZaWjo+1tRTDmyQV8p5
AnRscILBIO9tX3qBnULGF9MSHyUbUfe0AGlky6ELPo9dGTT3oTJeDwDP43xJgrYnqDa85Nd5KIgP
74TyVYIQEAUdZChGROvdaESVmE/QGHxQldreAv3SBszLrtG12hsTPLJFhTisFsW2mfNtU+L92Pb2
rhp3RhxPwdJiW3LM7FyZ7Uvbl3TTOULnRFtOUlmo9zNgIlLmgLcd+0Z4lWW5bVi5Wgauwdaq2VPZ
0u7cPsdcI6BBRtilITJx9oY0jsOI544k8tEtq3OjZc9ZA9w/EZgLeQNFl93j1poxtK+gy1KPLZD5
5IW111GSalWgYM2jkUs7oF0moYjDvaTYDqZevUBvlW/QZvpdwtuMgLej3thrswcvqLEpYB9eJdSc
AvR31J9QoQEEw2gwr1vM42jkLlRbGpqaOm4AGy2wHyVxb2PrCT2h0Ga3kLjGt+JpqhMf0Jg+LmZ9
QBud84RheXOCX0Zl+WsCZhhls6pt1swnrbP2Q900wMcHe5Wi+RYHWJUjuW5fyqVAc7wMV6JztO+A
sHO/SJD9usUZ8+ClmjCpgZE9uaX7FmvinTj2FFC6YPVOR8KNeYkf4qk6FPl8gk/0JVZgWuSUtTuj
akAMKtRGdC3tO3YaxXOwMxqKpYZNie72RVmedS3ezNIqvFEk71pyu/S1hRUI7WV4WlGNj5N6mUbA
M2mCMeq4zMMcu2vNnk9TPcabHN0Pg3oqs6OWJ9hKUZ3WQteyJ6gE86A1WwyB5e8o5v0xTwno4eQ9
77HKQBbSrzSJbGeWMYNsCKNzRux1YyqQ/UJeE0FVT4MGVCSeT9xYbFgCs2U0/RKUlV9okFaleNpa
DfdOH7EHooszRtin18HQNiV6CnhuqT31DEt537sOB8+E0UD4zHs4pbkuU1BpJdC1EatBNTsOJ3Df
8bG9XUEBamfoEgvzGyLY1jNZPO/aQTdPusDVSDosumwEhQppSXplBnbeTisOsgLJT4jutQZO3c0g
/jC0CUqIvgFJi78vK4rlKI+fhEmOHSS93F1aiSYEeDAWND2I2mIBCYDC37wthLgvXOgtbisloKfp
lEKKeGkHCydTqJdbfKfSUnlpPlZRtkDtRxBbeU6FoEZSLDk0bdzQTmvi1wrrbEziimsIBANaFFtV
6pd6zpmfDfW5rNM+RNwcdWNHg6FK3tNcYfphucpzrP4E8lPI3BA5GrCdrdhstaDkbCOEnoAGAmxC
pEHjzLMBH6jE1LTNqeAZxIqBNrTDfmyAdA6MHElmh0ZC9W1q46kBncytKp7hXJGHYcT4ZlIAibGA
By3pgM1AYY1MBS435LHXtsSyU5TYeKeOQZkz451Oh+UMogfFC1s8Dhrtw7nFRM1Rxx+N4XDelpG8
1zI/J6M7e8MtxBZFae06AyZFLFm5L0DYePFUjr6InSe4ThBOQ1ICr4G+TlrZemyIlivafwxQhM/a
NUENCd+UYP+Vhge9iCGm/VwMU5Q+DZKYbkrBPkDhj0FWm7OHoOc0yLhbgRVVkRsbeZBCsOi7rHDD
ocMMptAb3iUV9rfbwoKeSFAsTgmKm87206IQL0+LgNYgtUw/pRNUji12IvQzxmXMLWNDhOh+FLT4
S4nqLn1ra1V/dH/mL36hPP7lb/2/yHLYn2bd/2uyetdXFyXSFunqzy/T/yxh/XG4nwmr9RWtoRyI
wYllwnGIjPFnwsq+gtojBkXDK1RGuTmpfrIg5lfEsYZhgz6BPIzevNU/E1bjq4WD6I4Olyx0SZT+
lYQVafGfElbqGres1zCxSdgUGfWvCWtTOxbV9Kx9ZkP2kHeQKTW6pQUWy65I1yWe4hRJY9/Ia5d1
bpjDKuFj60Z7OyrlJSdqDrqmWkLsYGwP58ICpSii8Apk/s5Eggo/w3IyDcQ7qJzdh33bYY0XLSKf
MpmjYTLS1QKuNGAkNu9md6y3+jylESg6N1rQS8ZPlHmc1WKFo55fDLuaQaiCB4DbpQ/LAdt8aUnh
1+hu6ttaVsBRhzRiUaPyxxb7co58CooJtLqREuvCUos7xMQAZ114QOZbdpog0FCIctwlTfdOzlrs
88VVn42jU5XbtM3eyyW9pjYi3NsP3JicTIFVW1NwrdTLqyqwYKu8eezdYqsRB7FjtqQwBSHeHbT6
LBwk4kMN7HdhUoYjkrBgMa0c5eARhIDi/qBOvAHrGm/sTltg6civYu5dT4n6MbGH3SRvCV6KnDod
kDkDYLgt/NnVvu2kAi2GI0dg/LIl2VOD8Gadlqm4d7qlg8qwXua7mHVzBLUFwmMEJp+ZLTQmCJwm
24lKFzcJJgp9O0lr3+cNklxrgvTyTDr8NVVU0JgjRTHH22Y44ircflRbxXmc28dqTu7ipZMBrfDL
jFXo/txk2LwH7e0zvXHQght1NbqdmLG2taWwA7juCu4I66mvkJZa2IpVW5whw5ahXczTRhVQoC10
IuCOOujD6366sWsI1lTcYNFLCbYZ3B7qIlaaiMC+BhcCuIPs4wYD5PNtjH1xdl24kdxEL6A+qg+f
+UeaiT5EU0x5lpmL7EhHrNoshr41KtimRoeZ+/k2dSZD7cBfatyFjngLIV+/tS20GYavF9EMV3ZJ
HwqEVlddJ80xXfoXOF8imvaOv7jGqm7Sq9SxI7OpfhRWN+2hajiruH2MzQz8XlY9Kow2a7CbkvKg
qw7annESoWq1PMhoebX7/H3O0K7ONAvhp6aBAqOGmjZVXZihecM4XIFNrBTaRrSIlmdMBXpzX3VV
/g59DGJY/YjwpIoY6suHqNACQVWOnU7NORQoBKlBTdHuHrIHdurTDEFpbIMHinPsm9lcHGjLVt2k
Jb6RVI/tjOcMhpwPNuvH4aYdHvsC0y6tPpi0NA4BeOFBD4JJaJEqSjVzDuMSWZvKIPdzy3GXpeK8
WEBStASRQpHh0k7SHioPmgmUR+rGGh2h52RrLQzq3JhZQZcsu5FhzkwM95OkCCsK1DbDtej0rZzS
6T6lqooWpZCQ53GBygIqCWq3pV6WYPMc0WvWIzkOwIwGZIuTLeGyIP2sRPMC8a30+tlKfEkAMTR1
It67GoIHVOTexFr6ETtm9Bnw6jZ8AyZip2Ro2MHGsmhQYqzR3NP0CwU4yU1wAXqnUD6KyjCvcYFz
3JIhXEkLPBXZFUC1VjWULP5gzgBCGF04UeJ9SMcd5BQfzlQMpyJDzEMhDvHQGBdkQYqhKVeU3ph1
VdQnFLhfkYGlpO1L7iRXSGcvDhkKXzOaNIIcBgFhDMuADtiKmzmgB0iWqOfMiGEc1CyKBuicgzp1
NJ45CP3kzJpNj4qhqxyI2b3jGMvKmeLmpUfmF6CPB/jSoWqvsoZbY0iRb8VQ0n3OG9YhscbDBiGX
gyXObRcK9V47r4iOSYb4JF1pDvI6M02RN5n9Dyv5//QQ5GYw/9cByLafvpfXum+TX5Dx25t+hBkI
MqhjWoRQiCqgETZQ6+hHmMG+IrSA9A7/o4ZNLIJX/ggzGPmqQ+cM9NuyGXXprYPqzzDD/Qp7KY4F
BQeCDB3u3b+Ai8PS+GuYAV0/xsAMy6BAiLDm/7nGgGQCdbRgmKQKnLvRTwgbSoDcbl20b42UiN3l
WMK4WurH2Y0hjG80I8gAbqPXaJl5Q76gm258I1hbh0aW7jonlxZXppYuWvRx9A2ZYFFMuksKBZS0
41Pdmq/LVEILb9ihw9IPg1pPZK4g6RcFKDuB3IO2BjRh1bYTzN3YM3hDzXk34W/jCoaW9YTsC7JO
YYOFnSzkDYV2V2GthW8xvjaoq/ja6S1kGYuAvgxiXRQ7BpG+JMTeoTw+3HvWXPlVAowAbmDU/e1q
KKikkhxIwBLC7Ex8gYpf9yQm7iq2xmnrtjCUJEJlvsJzbxvzs1PF56Qcuk1O86OIjQJCRozSc9kA
8IABOO1v5fHz1LbglNDPtktBYWYTnvjmzRZTAdAYNfRLVaOAdHznCEhU4sRwwqour/DoGlHaucqr
WrRBh1Yv5qOylpAsRufh5iC9kAMsLjVEonUJX41lORe0sQOXOKadDytBt5lQoeNOdc5ZAqP2Jrul
15pkExyTrc1W2BbaO6gUkYkRsKfJaD9XqGvNK62cd3AeaJ6E7wu2TZp7utZCRFNAM+do2zFVOuj1
ttmP9az7nZMlXjrPSJAg34BTkXG1QK8mK6vkNKU7hGEZBtrCGILUEJmSKoFZtCdjpjaPYSPGh67n
qduAesY+YCbQ45Kenay+fiJDDM4Qhli/EMNJyq4Lc5i9oIDVvVFO/R4NDoArQD7o4UqDXxUz7Fja
vErhn4LyvATLqQ/fsI85vkmbR4UCjnxWAL9NuBzrqqoD0paYvXIOgQeE7DaCzCkusYyh+tO3DD2I
QEiUqdc0Yr8MMYQiMb2SObECANW4erIOpUlee8tYeA4URi8hM8JKcIeqlwtPkhnCAVe/tgOkrkW1
oABW9bw4VgjwBoAF+iZyxb4VsOmi2701hTNzmqAbqPJqObXwYlQ0KI2+fRolWTmGgFInNt+BgxRw
CI/fLGWaXlYTbS3UNPHCyVQA5/JrayRPEtbNR6Y1qIycZEZgCNjykHX4s0k3VDkr/QYCaLG01nVj
A+rAWephWndV4BaQLyg5qTWpoNxw0vZV2YXJEWvqqDtgx6sMNBZKYg0bECQoI9IZa5I5zsqdjUiy
KosGzK9vpGuvnQXwU0f1G7++3YREGGNoac0cpoNzJn3y5gzN8wDdKoyPyQzbFIG2CGO64bdupMPR
6ombsw4kzF66k/AWExe6hg8o73UXUgW5bCeRyA3kyItfgWQEqFe7QHYFDNh6esaaAOONcwO4JzgW
UPDhW+u0RZiaue7banw00KkgTcegW+QCU9ZgAB1p4WsUMgcNMhdrrI00ggnRBhzuQOpUNgL6D8SR
oaN1e9hH0E6GmgAl4e1xEAOu0K4yDRtZQKIEvRyuWm4+zLZiT3aFinB5MhZ+vxQ6Mg+s/r4ONKE0
OtB7tMWjZqVBVgiogXNVBf2QHmFvuqPViFVFS3WvupjjMj00SbGODahAtcJu4cFcoFRY0IJ8pN0e
xQuubTzmkdYtN5lKHL+LBEUbbtBck9rP8IX0XtLAsAqXDyRt/fLcV/Z1iMttMQDwQ9gFND1rjDCO
m2/FCNClGsUKqV8SlA25LgnucmFbEN2gYWwYZ3g62w7iJa2f74AlM38cISfqYoxH76ZkFaf29xwo
OCcFzNyOgdyJTu/1rEHglELUMKI/lpGkdmDHo/OjutVfikv+C+LPf4mL/IKe/H8kEf2sn/2vI5d9
/Vt5qf6X+u3PtP7n+34ELwb7qhPEL3BEAs9wmP7vpL5hfnUZwgZi6kBJwKzjlT+CF0P/irDFgUwU
y4dl3yKUn8ELXnKgXLUcACiWg05x9l8JXuzPXgv/rBRlhGFMNwyHQXeKiOlXjKQYwBRQlk/ejL7W
WbptWmOfyPoKcfTCBS3CKk4PqWE997GzkUaxsZd+h3gehY3vdANLzELIqy1129MASApj+p4sAElh
OYSUmliLX6MPvJ5CVUvPWqzPMNjXCe/nG6PQVC3QDLWtGAPC7NgABZsLNSNKV9mjm0HeFrXSH+GR
kdCvB1btwWgOvaCKmLNpnMN9Z3Woy7tDcQ0hsIBxdEQ2sdCD6wnizqP6TW0F9H/OONLaYM4ClEQg
t+wsIKYv+4ObH9PeT2tIDu5S8Mk1nnN4bbgDHWgT0XzfuqFrrotH9Oj0M7+4j5MP7LDkASVGCNzy
kAehNzrjxbItwiJk32Dph0mnPDuoq/3Ygj/L+ZOme6SG0dRT6XehPyDjdPhTU+xr7URR3RarITY4
DxU10IZ24QWVuyaLSOtES+YpbYKhCsQT6o2IcvHXxbRtoVa0+iNMLMj3m96+G3XsiQXy0ZrrEcRP
QF6wxPcv85t21s7zG/n8TD4/3z6KS/fx46O40Lfug779/D/kUxcWgZp9Gz7MNwZ3Bbifm0903g8q
jOfQjZp8S20459wcRBhFtAv97KaQ5bnYZyokI/wB9WtD+WL7SJnpS3ExofRD/aH8CWDzw0TWeRcI
GkFWVq/FEiCUGpMIhTXG+B4SJ52hBJgPChr8JQzt03JvGZ5BjzgWCg3hI4RfZX3vtCvbgM59hmAL
ux54GBYKLYBV/HXyHKybLVZEIGKbBu/G5/wRtbpbNLfj7hlKu3uOWl2e41xqM6hgXDhHZbvK5Bt1
7hk2LDEHBokQFULMimjCKPz5gPNEickGIrXON5/qkZtP80FcY7il1aFM7+xqM9FVdRcbvkTHNRCv
yFOt4iHR3hJ1X1pbui76MInw9hrS2elhMs6s2hxgt860F0xVIDA+iC8PvLFPx8FDlIkUtw5vOEWC
iKWEw64f1nnuz7WXmnctg4JkOoBWMoaILB6qzTRaUOGEaxbavGt2kyCe5uQckXvEYjCcO4m9iU+h
uam7rXM8o2wLfNm+KTz3Hk1zYTBMajzU3kyflHZQQ++VKCTZtX5GDhlowA/xlO53fogAY+N8QFDp
19p+vOw0qNug4cxdD4TzArxUHKUCIuCpPQkEiNolcCG6HXjxpN0PcDC2Pp0DlgQAWCf4lrt4U9Bt
Xn7EKUxGFLVSAhMxsmd2F4gyAoX6YSYxIsokR/kizmgJAQnArbTy2hTiu0VbuQKhYubpYCIdaNHV
ps22ebetkp7LHJkHBJMauY3N/T/sndlu29rWpZ+IG2wWu5sCShIlUbJs2Za73BBO4rDve179r1Gv
V09SH52cc2ydOMY+QAF/AQXsiyQ7sSSKXGuuOcf4RuMgUnimsKWUVO/BTZY3afkDjPgCXFGaDA7g
j/xmMpplULTMoBFdsMBcqWIX1fI2+x7mezVYUqnQ+guZyOBLVrilgHd/v1oTvEfXZR3RK3DhK2l0
55aK+QUzNwXYi91LD020TnT8K+6o7VPbMRMG7/4pUB5muUHNBFumD32fIclJnKLbj5fWsxphYAnq
hSkt1WnXJ3uOEyiIndbo0c22yVEeT5G6FMW68y/ag/nQsx4qi/w6vbbpYaDREfAG5l9kV+2hPrz+
MX/28//ILK/YBrPFNC9obf7rPx1Vzkt+CLHH9i4L47SfHsa+YJ2KUf1MqbJCWEFU5LEUl7qHbOgr
t70GB2/4WlOzZfWlPibcSQ+S7PjMcFqeqdJYzGohScMkLX8F6rTypRuzkpa+7/qFhNwX+ENGDdcs
8Fcs+j7lCdh56hoQVKXfpY7XO4hv4tFcRFPLhNwzHmuZdTVARH3DVc0o7fAClf1C97k2XzkW8co0
6RbI05YW8VGLyt7kHDiQKeO7Kx6THtjLCiJOx8EH75v9bFwgAOuXJdJlUR6C/NLw73P2RI/iMNta
JJ2aiylYT5fFuEgFU/rloD5mlVg1U7r0yf32gGSFFs8OvkhLpa6N1WNjWvweDXkJOcV2sp3OQxs2
D0KHsiNsDEg6orWJ4Zm3Blv1w+dkUkQssfAD6JQuaCKuYvXOU+Kv7OZPUSKwKFH5CbTm9NThCsnH
tKkcrzXogwN4ma5R3a0svwO5QW+/VZatUNw6Mxxm+fvEkFc64acaOtc0r5y+/4H4xqofYqnfGAZ+
yVAGMGAfJa1NnUABhkBEyUqM4TVKEuFIiAUGNHzLypbEQqm7vWpfpcOt4s+UCNOJVeHIWbmi5JiH
oz6N825aI+JvpeGLrmAFjmjJ68kVar77NDG+q5m48MVVkD2/dpL+VuF6Vbxkt0318tIcnovzud5/
w4mdphhz1tHHZedtUT03yfhrOle/7Zr9+re/xnOK8ReeIkuW4Q39kob+Gs8pFJiKrhoYjeiRKbN/
6Ffpyf8RBv4hRJ6KBedmpqD+6psZf2mqCfTAYKBmCxxM2t8pPZW5LfavylNSFcEs0RJzN++tjLQK
eq0bRWuSSbCr9ewb0KpVqnoAnJSNVOWsY1R5/VXr259wv9/36f71gmdY5JTEpESt6TJPsgZNxd6o
rcwJagrvw7H4BLuuvJ85/utF5j9/E20t+0ofJIAP3Li96SexElmz6gmGIYHV6YavHowXkC77inP3
FFbLhvmV8IxPPqEyUx1/d03PaI+JkSojZ3GJBkK/yVPkIp6EuGvi2UyZxR1lga5pwuIQB0tpSC+y
9BNm7msa1+9e+WzGCjYQ4Ecp1a7EVMHKN00VunpHOeMjzpW7Y1+aezM2VpVUsjJ+hub/8CY667nG
qIhLmjy5O6Jrumovk6vmAR4JFBdgWz9PvxxKf2+n47D1u4t6rneWcFE39ZR7btZR1GHLId5hM1ZX
SHxXbW6vAvRZb57j48/L9da499Hdcx6AGY69bJf9MLi9Qd0/IjW10Ex5KvtYeEx0VnBv2jC1YHR/
AlDEgLlyPnnp+Yv6zReo0id/e+MakzTAa+sbF5P+ppOPTW9u9MonCAyZZoyPtuaKin1pEXpuKJ9c
2vl0+bsXnR/VN0+LZQ9SLptT48aqvCh6e6XJw0bqxMbmkREDFIlJBcAhNv/hhzxbc5DhjFbZWJZb
PBa34Quoxn5YIof2HqqDR3Xw6X350dU8W2tir4osLdZK15ZMTHanVEEQNdqvt8/EigYZppTatRJp
d/KnC5zy6vX93fU8W330ngFj7+EFa9aGuQzvlcfskAeH4DYsrXVwzFx117fmIp4wXXXfPGOHFPIy
O0DSHvaht/jG+RfnGTIe/NuXerus76OjLj13F9ICPCQVqnYon/PL/CZpHVyHTrnR9YPkMMcHnneZ
X0dYFA9WodCDRdf/gGhu8c1alCo4FFgN20bb1WJJb3sRPjU33U1tHRSHA+CF1WCBqt3IwU7qSntv
dIf1sBJLzVuPm2qXO428BrvkZtsqW3v1t+BQXdbbMN012+rSvjH4iRCvF8MpvZHW7VV5ZKaRhdfC
+xo9aBf+xoIpuPX3+ZZ0QsWhviq/QylEV1etuq+Cg092Ke16yL6basNIItqTifUfrozq2Zqs9Ck5
3NKougxKsfLbNDLQXjdeiTc+OpqzToPDYtqpC4tfIxf95NlS5pv6dzfD2ZIsaX1ZUqSrbjs/vrLK
ydlGsA9oQv0SeLNxCjtr9SVUSNlmWemaggOsuhkRnjefPuHmR0/C+QptDCyeaue5ltjLnNXllMgu
as7ejnb15E3grjCaJrRG5b0H8NXJdX83BSBAGHrrIG5m9b3szICMoesBgAJzYg4dziaDsYfg4Xe2
W4blDVy9yqcdwSC52/WWEq6ZaTtlWK3YE9tVqSZXkkQt3kvMqlQG7GnfggXsU8SiXbSorGWU+A/m
GHKzjXeRr7hDaAVrhEpz42J8CrPgqqahEjWMpxJfHAdFP4yZvrKipFxrqbmwygnL5iIyzfQy6OCe
MtlDpnKbB0TTKLUObiLdyjA46USJlnm/fpnl6pWd9cum4MD6RWk+QQ18tJEoZ+08mEuMHSCLuV64
jcpH2/a/WpK8GsL2aBZcwclpOCqN1sGid1LxjbMOf7KJfbCmn0fGtgGkFD3G/aN45ddAU1aZBdRS
owTwcDf75j7nVmwq7bM1/YOK6zxFVlQWcRdy6rlltuGjcRjEpEdHil1zkec3QTcu6vCGlGaWd39r
muYnn/Oj2mPu6L7dvCYEX+ngS55rzIoj8NpZgUofnliAGNqOir2Y9p1+neU3n+xeH33Ss91LaDBF
Nb2Kdplb2PYuqas7CcDU/KVGue/E0qGrkqOusFMb6n7yd7b751f+oAJ6Tcp7s02PUga8rzCiXWfZ
+1KoGAm6fW1LVALjvuD3cxn055f68KqebWG53CcWbhrVzUf5GHjyztJPs0mj9es7gKFURuGiALer
ouH45CXnlfg3C+VrNf3m4w1TXWWaZitu5zV7KZwWXn9jAcwjVsqBlLwPWQ290bx6FczwVmg8fLZI
q9ZHL362Sot6NEA8UfIN3T7uGZFjaLLYHKK8SRcK7NeFlqPGS1ii4rmTFcT7NOGUjQ28rHCUDvsp
6d2k9J4KLb/QVCR1mOTnfpYWLaUGb9vaqtextivrdZ7vx4mlaBNXa/hogbKWGm8ZgP0e1e3IkUSl
MrCAcw0ylFMyjPhmPbqdQ4vFge6gipZpQil+o037Hjs/um+KxGDTdZvKdjNri/lomGFjW3NYy4OT
o1RcSOgEKegknDjefowfNfWyT/eeeNTFTaue7OGhED8acZ9mt0q3ibVNZ/7omq1Zu13tYpOX6ffG
4Jw2yjC/aYiH1bBRCNLutgH9It3VAxT1zPVpkaSLwkMLJxXqRWeNHEQ6uqdmJm0jDUx21dIfqy60
POJjTfgp4r2NAoJcrK0xlg4CpKUWduu4ZRTqr4KuvBxG4J2RdmtUDdZgV5anS2E9MAXpciRg47hN
fPZQHvemEPsIw3Bgh5vAGr4rZCea1nhrJ6iXaw3eeabcjLV1J5pL+F+ulhgnW8sOmZZ+a2hamvB5
FQH1sg7csYZwkVQrP4XSC89TsSVHGetvvWStbaqctK5WRZQ9T7INLJIma8iYYZxG1hxxlybRZqI9
HZKKhnwTB3RkyRdyEJ+i0nSZgOjJS8CYf+bA1iV6vR+hv60QDMLW6Ebs/Vp/CFrLifRqI+fAPRPE
JHkPVs3nUIfJaJiylQ5itddU15cKJ1WnI0G2r33urmDQguQVEkgZJnursK6VoNpmzeCUrbayy9Ap
GDqTvyoF6hbc8W0yZFdR160i+HKmIrueTUvd3HhDOV+aK86UpyZ+0GIc1hNGWbwxqGpnFW/afysy
5O/0Se2pcE3RuklRH4xEZr5Do1SYw+UYWi9CHW5bRikzegJ34yKPq35pIoLvxq0qh3BLxE08iANC
udveN7+SZ7AgbHAVy+o2SBIkBAAWFrExHssYwHKpX3dyf6HSTs8mw+3ldqPTr9BSZSt5uasL1K6m
tTWCI2A4B8fu3mrKfdTGzDqepMLj+R2uAx98JuW2FzHgEHH4jItg7TOmnup2ocmPrKyLmJlDFh4V
I/xsn/xooTkrxJTRrpDLta1bju5UD1ur7HCT4GsLrJU+Hzd/pKC4Go+SyiBz4LPT8+sE8Terq3xW
ipiYZIVZa51r0b/H7XjwGx7wtFvnkXyptTr3M8LKGkpJAd01B996C1t95VPwycZtOXJr0TU1/XJV
JHQ1C9AuTQvOBL1sWi7zWT5BBamAitKYnVvRMjZjvHOnOnuSZaqd72GvOrbHQEkR7JHAeS1pMxPB
O0o0bFNOq47knF77HS6Wm9hs8QiDXD2l/WexxuoHnafzwO4p6CZMon7sagF9UIZDCYOOUyY/scMs
dE6d1tBihQH76TOfGo81Pj6bmhWc5EKGkjQgHVkOfYTPv2DzC5EHaRdUbpdpaTjXIOw/2Xxfk39/
912dNQHoEAaT0OPKTUfNDdiETalZYT7a4NVrxI1sX1ZTvDSxj8TqdYWXBbU47NvmQoVHnfYmc5iM
7/GIVKnDB8pNpu4TudyB9HfaoFom8bJtmTIkj1rD7fYVzf2yTLxNLTNPKMlJINGyBtHox9nK8ICB
8IjPjtiJAWvO6DSTHMIZFij30REJxBWn1HdCe1qmWo1P5luS/piPALoBFx+WZj3EMCkRToww8Wih
W5W89JjHFc2z1H9R/H7ZqxeFjgtFGq8b8gPUWEYvdx03bhK4anQl8JkaU0z7jLsQKryShRf5w1A0
61xFsYJZL4zKJWjz5cjUM+PHV6q+GLzE8VMDDPdT1jAfNk+C3VuA7WbRbadq+ee65TVJ63ff1lkB
KpmZr8W1wrn5woqUTQ7DcZOoxnFs8o0fz4J9V29u2+je70ERD09lcK2nTALwko1G60xA+JKmPpEP
sbaSfYQaF753Fb0esna9Od7qjPYG/I1+ha3Oi502niXagDRsbxPF1ZUdo6kOcemCOk4N1U11D8tp
t0IhtNJG2gd0O/smXmYxHqpu2ooyXkaGjokr3QFK38ZquYpS9lU9c6Yyd6LQd5TMXwEzWMAhXvz5
Opkf1M2zOvRtoU5IrVJYCCtdPXnyahWXpXFg897L5EYIv9ki9r4sQ/saUuf3QgpPrbwJTPmg8sVB
NL3UqtLtjPJaqWCSNMAkpavJyDEUxHd1IB7UtHZhdYM5VPHi50t8VUs9mw/Rnc+Z5MmoYQT5w96S
8q2mkgydPLd2trTZSyc/xj4rbayI+Sh345hJV1JSXhW9wSCMOXlZLcu23SrjF4FnOGVO2w25g9j+
UJgkvITFlhTVDZHNDqZgcEUGHgJjIwftKrov50ik+cSc33oRQ61q9nsuDBMksBxvYh13JwoED7n5
ny/z67nnd7ejeH+Zc19laIA2exeWxsqy0bEW9XVLA9MCjzw2V4PEHyfWpvD1VVnbdynqUWouMqyb
Yznam8/biq8zhN+9lbNDxDR2Hl4ORXIt8nhZvLS9PF7VY67QzkS8FpNYo+EETMz+RPntatNt4/qx
tQcuwPqLJaJsrquFKavLSRXychwfxuRuwkEZGLQV+vRr2k4ubf3djCnyEmpQq7mZCA3ZafhWVXvb
624TX35yYT+6f+cd/c35xCyEbjZ9Yrgl/iEAwI8aHa3CWDXKUgCZjIx91vj3SPb3+bA3NGk1Ndgu
/8MXPzufxFOJM77qGNPQEB4VFWCEtc8L+zkV7T5A4ZGN3V7D/jN/jXaU7EmkWUjiF3fww+b7R+fB
c1U1s1xDUiuswVFqXkHK32ulvsIGcPQievw53cq5d9XrxymP7v/8mX/fwcC/9v56V7Fky8ow6q7C
sTZjWGRZx/lcP3dOEkoTeLALnGB/frEPWjWQqd+/mhzKxBfhXnMjo7wzWJt1D5K0/l0N7L1undKw
WOW6iTqjOkr6uDcD0l44B/351X9/sodl+P7FuxJJqkZclGswUO9TYzO1l6OBNZaPWcfeRoVW/udX
em0W/PsziTb2/Uup3TQCzOacWI5XIK5XkZXeyXzG+coCNd1UP+oS1pKCaELU2govL/sApWmkfXYr
/74Vian3/TsAil81mjZZLmNncEoCKqi2VGJ65VxPHNerBgKUmlhL7LiAxbVPrvEHszHNPlsYk6RT
ql6MllvbMHTNx/nZLb37WjUpcKa9wqU3Mmk1FPGxzD+93h99tWdrIJEHs19Btt2hRc1BH7DO7mev
DAQadSGhqzAUTEqUnIh8W3+XWeJ68B/J/vnSasDT6EdrqBl877Ph1kdP1dkqlpRa2BIDZrtFoj57
Haofoe9DWd+giqHol/e43/aKp392v/1+vkz75v23XWopU+SusN1ejb5ajB5To9ohCZnXK7Tfjhrq
qzx/CDkMf3KHf3R/nZ2wiKbwdcniDtd5ckIhr1AqrbT+0fOtVaDWx36kWVw8luZGlvz/bK06T25P
g1YfejBBVOzd3p/0fcS0rOUJnpdFcrn3MsNKhV33k8/4wVU9z3JvdRz0VSwk16f1Ny8YOc/pMGns
3uNerWSAdCBTamWl697P1/xbIo7T5+jZD9XH/w01HgYQWGivb679zLd9x5/9BRG7JRshb54zfNn/
/OW/c8T++fN+KT/ghdkqAg5FNclnFDJr7j+M2bipZtmwbJrwxt6RxLS/LGTKOJgURf83YzY1jwwg
RBgINvS/Jzo+73nOJDEhBD9PxTbFmeyciGyoXpL7GTkyUonwbVR3VZBdR5XCOQ4BXYTvQ7H8NT9n
DznCdOokf8FeeOtZ+X2r6Qdltl9GNb0+6RBOwY03dWu/KZZ91gMzCe/jfDKWJVCQteFFW8zfAx7l
2XScAy61x9uxiskmyO6ZabtmOX6xcn0PaOI04hXlPAOu0p60lbBnWEWev3REJoEeKJKF3tgnLVJu
U6l0QkPadj6O6Lys5kwT4wfr+VXbaBcDUHtLMU+5KZ0QXpMixYjACrdlO0fGSdtqSJ9SDsFZznFg
0HIPnTW8lzTOXypQR4uixZfY9EyKRAaDRA/NciEzm+27pFl2+fiF8A7+zRA/SRSzpO6kxQpn4ld6
IbfC5C9Xit4tdfbSvuP86Wv5vdXLZAy11tW8w9Y64slYfU0c3UZKve5T875WBlSD4LccWnRrIbyt
XfCj6qrGeyH6WyIr5+RfdWeP3g+1ZxJM/AwsJvKObJtrO9BEpCfYEvuUy5yQSRuVKwrnOIY/XDZS
t+mi9Bowm06AxGssxz3/lk63RfiEYfJjQdImFi5LveGPLWFeYvxG8hdyXrKislwC/n+JEt66LTFk
JoQHMpFA5zj4SEiTim9iqsv7yJ8ees1zRlm6oim4x1wBIHcqb6Re/qbnKNetQZQLRVV0RIrVjdJi
nLPbS4lpQz++0NM9hn74lCnxHDySvfhliY/eQgynQzG10pcprfwVQvp8PlI1zH2iOSWqQK9XR/Z2
iMYHO9IuxgihW+tDcDYvycawF7om/WiDekOm6a0vaHfVY13gspVCRx/trZAyb1GUCXWPBzAgKm+A
Fm2VTn7okvI+VjhpmPk9ePNrD/39iEtMydH+9Xl6703jrWonPgSt6ZawOwJZkP4RAZcskzHy5rA3
e2kENFs7VX/ssO0QdeVtZdqaeiAubJUGpFdnBUFi1Uus8A1X6l4K4uvO9hya6UtTC7boMXZtWb10
VryNwTRbUXpQwvkr8KzrQXRAOrvKMWswy1anLyL65p1ZboxSIfkUNXPbelcaZ7Ilz9iTFDWIH5PF
oI8/VKXedKq0lcEbyFhxMHM/eYX8pYfPYNGlafvkGmoCwJ4eOa3U2qeyF9/sQqF9rrtFk76+NcI2
aatJP+JA7MzEdAuJiyN65ULYwddR1k+KpuzHLvVXUy92iRxvba24qePhVi6lrR6l29HirpBE8DWQ
ihtZHb7kvfWj41zel9BGVHUfjdOXKDfcWIcdnKUvQ6Hue51T35tF/vizHn4nAZrLoX+Vyb/WRjCP
EBbZIX4aNt4c+tDehYhXh+kum23VXlk8RgpmCSsjqqfwv/UDrRfTWE9eduE39WOUdpjCjPUn7+L9
kfPnu4AZqduwOmhkm2dFG3EpiAiqSuZdpIWj+aDKiljflp3EuCS5sJP8NkL0n4I/KkZvl1cgC/wQ
Akz6czj3tzb/D3d2TpHf/gGr/x8f/q3/hvs/ThtUlOzKH6s8D8/J8/gMjIUQjv/9X/+rjuffbarx
+fsztcD2+WuePv+D0FK/1YD+82f/qxZgUwcFr/NtvqLl/1kL6H9ZhoAGwvAbeorJueiXChRUPX4g
WKMEm8BN0Q2+/3+4p7W/NEPmJ5qWauuWbYm/owJ9fyjAr2vDz5+R+IZq4HY6P+UTO1QlaiZXd4aH
pqiU96kwVrDWVjlIef7xOk6LTZR/FsWgnJ26f76wbSsGz5mwZxj/+1OCYStq2TRacwfSyqmIpmuE
uAvtGH00e5CspI7U1yW5md0BqWEHngSUSF73JMACYKA22PQZFGpR78RgrGf0J/k8TkBnjlicm4j8
xCRqV75cuH1ZHPv8q5LqZCBmS8PXr9MkPuXF14ABrVGmF2Q9O3VqnKKxO9gGS4rN/C0eckgMNHum
YaNFxpPZwPDCC3+SGyyBWgmT2OsjAhiLjVxDKJ+Ys4rwWfP11u0q60T+qwPK6Yn20J0QtHHKZpWE
4feAjSYO/GujGm46A0A2uUv2Mqqsyz4xTyFJCvOPhHDrdtBO4D31blzBf7c7b5GpXrCGOUvjV6yG
hosV1+v50DG00i7iYN3Ao3VonF9ksvdtLMBfEue1zaToe0AY6jqOOaSYffFoe55TaNOXYaQeqAMp
YGosrdWpc1QDZdyMmBOQdkwNc0AjQLeUtDCzChMs6TIsm/iT6TWaSb0rOFNnIr1QLMA+DHdEODqE
pX1yhH9tEbxdlbnVIPUipNapPAzAQu9vl7Iu03bAwn0HA2clD/o+mKP6yhGdkX49em200Iz+CqfG
qTP8fWAnDmYGoofMy5CNF6rEbdGY63Ic2I/D+tFH957AqG3yYhNI+pYxyiqaPKT23UoPxRYGyzXk
mU0Iem7kRIvnCb2eUR5zD8F8TfUX8LVHxgWykEfFazlteiglhn2ZASjv4VfM3w4IXofe5AqCDKo8
pb2R9fkGJ7oy9K0Qn3e3TBLO4QGaS4ikJl37ONEvypoNu5PSL/0Mxm0JCZhBIe1YPCV6tZu6+BKG
4LbV/GvbSI+pal5EyXDla+TblOWt7XvA/6U9IaV3QUjr21bvuspfK9Qjo5ceTR6TIRCXsVqtQaYd
Ov8bQvGVkaZHv+C9kg+cYJYtFe4QpcF8lbpW1u64QS+Cydu9WVJ/t9vK5xvd/MUqGimJOj14DfzU
+y+2i0kvynqjvqtk+1QY9inCeEO3ej22ICBl4EC9Ao5l0J2iiQ5Nzxyuwi/YbXKA5Z4+XEWE9lZl
dBHiiZBzf01+L5YH9VDoyaLPiqPhSScx4jJMzIuCiLpWM1ZywmxJUoZ9VZauPrNQQSGlA3nNFO6N
2Tt10Tx4rIS1B+NBE5uM5y0yx30Yg+oz8o2XVDvU1Cutir564Cz7joQDOYho0vb3FSaVotV4Rygx
wtQxiIeNMf1TYm8IRlurVPpQUtdd21GZw8od5ksPja7LtiRcHgq7g+Rg8AzHZA3nLmZ2dGr1wde6
K1z0q4hJWmoOnPonDgs1QZT9IbXVDXTXadko4E1B9/NI0GWxL4PyXhjdldcX2zz+bluYZ6APSgPx
Gta3SuUjqGCNqmrX1gTk6PkxmnlPHKfcQmPl96Tjn7/xM4ns68JPbQ9ljO2G8ko9awZSO6WEThX1
Hdf60DYsKb6+IRh+WYtsW9KjtHt9a3n+NUQeZC62I0UF6YotziYu4+zKyvInSEeOLULA+hAdCwBe
FNlrkiABXeB66+NLK8WFlrcPtYX2VtPuSi/8Nj8lKs8th8Z1ZRBbMc4ZcBYmU/uTIpJC4l0NOd/U
Gid8vB/4NDBZvL+pRaKWphFPzV0QmSWwSRIm1HY1Vn3MjDL6ZG0805n+vKJgWHSYbnBQTO38EZIq
TSp6tlKRNzuQTLgPzZXGedz0902p3wGMpvbWLyrMHUMG4qPFx6l0XsDhIftZLn44LjDOn2daC/MH
xjut6DLtjbMevqYz99X6rr/rOQhNUelKNs37eVMtMwNxkAErjSqDNLLKFNuuKLZ9o8NXIpaD50mO
25WRG5dRo102YBlZr3fkt17kcJWGLDtGmb8vWVGJSHNzuz2oXX6EPnMM9epBTP4ejhLqDfUulbob
o+FjZmP7QODfpQYUs0owQZbG2o/872labjrmYdbYHuREX2lx+FKza6vGcFVHvAglUGpltwC/ACz7
YFlGs6yXljfeK/ydRekVTz64csFfWEgJ67wqnWrZuBi0YA80of/kS57vmLf7H20aVVgaQD957g6d
ax4LxYOVF3BZDUnb0tTeaIn3/yv9OWWKBurHRf7/TF+q8BvdvdvnNH9+W8XP/+5nAS8BwfhLEdCF
ICDNBfPce/3ZzZMgnf1FC8kyKbpMiEazhPFXCS/h5JKFackgEGW+OdJi/1nDSwoQRmFhC2PTMyAT
MJT5Gwik98sN4QMcHigjOSbwKhokpvfLTdUQXin0zrxVJ+aE/qiQotGPDXm6GcquqKndN9foN7u2
9r4JzecEOEnYosnKaQhoJGcrDgh9u0ynvDuZsFKweBLkS1yzElg7qDntCrCuCnQm9tdyKSDW2cLf
EICJ7IeI5mAXeV2zGFoCxxea1QlXC7XxJSvap9SabaOmooibSozJF6abNTtilzx4NumejlanIVK6
LnoeBLmQSxggUOv0DD9rJKx6I5cQfIuhTJ/+/HnfP3w/P64uyxT3rLKy/TpfetMSUFTCCEYwSTB0
SbFVJRiSXj5+pmeev6V/PeLzq5DPSmaZwhouyxwJ3n+LNtbcSmuM9JTR17oME4TwZknWpGc2s+Ef
KMS+JYTxs07Dv3+XJoEXpioTWCZrlnm+YAdBPiCOS09VqSlrMIPmKmnsaiW0kfOODh869/t4aTTB
RWYO30ajHk5/vryvTozzT25omB3xI0Lxss+aHTK2vQrUTnrSyky99EsQjYPVABHQ08vc5CMjt+kd
ekr+OpBx1gZ169o0Gdku4tiJa111mlfnLBOSJ9h0rMiFKm3CSGl2KiSFKi3WpAhUh6RCb/vnNz+X
K2/fO3hVoB3CoonOSZ6H8P235k+tpiV2KN1G8oMBCCOXdmqsf7L6nz/g84uQLM8LcPyZUWvvX6Tz
61IK/Vi6NYJ0Y4QvDYdynvrN8Gvy/n+h2/P/mqvXVG2b7fPNl/tvE59TiNdaunipm5e3O8E//+Wv
fo5q/kXSCz05S7csHlru1l+zHVWw4rMKv1p6CenkXvnHZmDh3aXctXVVNWVs13O4y6+GjgQOj7+r
kWJoKOwUf7OjgyP43S1pgGmaazDoH2B8eZPG2S0pVEGBpxXFvmUo8GBlAkt+CMXxR5K0BozKCkkT
CxC0fOIybFI/iTAZJPCxUcEgISzgyBSRFTueKSoX6FnwIHsTa+zU1jZkN0sG0O4F33uBhs2OVfJf
yT5HRmwEkaMUGfy7Ikg6jiJpEBybqPJ2IRnnJfMIlaABO5sOWUu4KXCsOjjmpok+LTONb0bkpZet
1JJ6KETs0J5N1mpbLfsmIEJJiOpa15JhKQ8wpPsWnqjewn3PbC1/1nvehZcHgLP7woYyWmo5WBJA
l/wJmiSvchBWTlf9OBnfSXm1Xl7fS+2ZsYfyWoehjf2hWCbz8jLq/GoYgFblZimdyhpmCgf4mJ9q
EXDseH6L5L1K/Rw9djgdWJ7zi8k0ByI5yFX/LrcKHy7vQGSmeKoetQIer8xBA2GHJOcwCOpymkci
B3ayWlqKKB7X0UDW22Sq/iLDg3EzxZVx4ddNempStXgKyfB+UgZlgLVOsMCwJAM604+qV5BjJqDi
25GCZEr4AhifnrUOrmc4nD5fojWGNnSGfNhFYYsOu8uy8kFRc9KqatU7NYOZYpRGDLMdEfswmOno
E3lyGd/oXR9rC8Cr4t7r0uDYxypgCcJY2oLBz1A/FOzXX6JCNrc1HMNjMHT1SVE86aHzYgw/U227
cednjmdbmivbKQzielCXKhOfojGmLzqim+/hGOnEwIZafTUQQTuXHU8ybtTLoQ8mmgCivzIz6MB6
OxEDV1rpUciE3VjxLBOSe/WJdND4OAyt99S3sUbU4Ah/x6c1taKzCuLce1WKd2usbcHlEEbWYcq6
/HHwG/mxDILxLkQyepS7gIgTi78iYhHfdxODqtaTJUJJ5ukJozQn7xWJ83aqooa1rI1Ixsoto6lb
jpIRO/ZQdXccUa7CCPbKyFneCfNBew5mPn0SeKT9YSKatnXN8wDhjbyDMpaJp/PS4okUC3qemBUP
eqH4xzRu/S8TfpBNP2cDqA3PJrJMTDFTFR9o/MQHDY7xdaLQkBnDnMCKqQk3IkAX2+gazRuj1fc+
sSubOsXrmdgBeuYok1d9ws/rSHa/NQjEXY9qi9enNatjoOqSk4ZEe8zRG/aMdoUvMR40dUx/zJkA
l0YzBgdoaOZ3zwhBPsfA7usokrdhHMbAFmNOlqMm7pMxJPD3/1B3JruxI2nSfSICnIdtzAopFJqn
DSFdSRydzsndST59n8gC/j+ruhuFRq96UyhU3ropBRk+2Gd2bLHCemfqMSvXVEbTbZxnveo2wu4l
6ZEB3+elE8RJNcG+ymBNdqNsgkVfjNEd05eyhcVb+d9J5/IKuy2vDjbHTTNBtQxCqdadmE/hMtog
SUwG+hnOc0N45IFa3W05NDsB3g8Q8bokfpZBLq7FPpmwSNf1Rrf8tXBOruPwO3LOVbYP8nFNYfWh
CMkYUTq4fEK56RwkRRCV5UPpEel/Gsh1yPSZ/hKOMLCMkekODTIKPO51kqLXUefz2UzPndcAVbpy
5bmcvuaaQkCY/MW1bhfwR85Gm3vtXifF7YgWwLIE7pHC+rLYYnP+RMnus4rxd7/DXH4Yi7NqiQrt
spliglbpW9lKYu/bIl1T+nFViR3tzI17HUXDQ/bVRgdHHUb54JlNI826Qrtkhm3fVU2waskAil2a
/ImBe7E4qzpeYQz3iSoW/GZweqTzmXbFro9g5VC2zhAyzl/THsPmh+OBwQK81+qrzEFBTUlihpKj
aUWNqK++p3J4GrEfsv3BTQeIZ4Kj7rxr2lM+w8Yh3vRQBL/TRMcHQo7rFMO6e4iro59L9dFDiSXK
Z430TcKe3IzG2Ic2zkfyPmm77eduTYfKpk28oxc7N5aGY+nSkNH4LXCpynrKbY2byvNXE4N4GMmr
BjBAgh6N9r1Km/6JYu/t0IX3gdtRbToOf1xKPubFv12K+dWMI+fC8EVw/+NPT29JoG9UvWwGtjy3
NN0mLvwTnCCaQj0u+4Xr/S7GvNmN+8fLCawED00Yv1dBIteW99TiZveK+KUrPm3+9NCdWEHWyIPd
plHqPKcD9ROny6cYGeBj3CfgDhxc0113C+ilcUCcE+NqhP5GtxNNtmdtlbC4Ydmk4jAsDgyschPQ
Hxixa+UmYhx/5RDmmQ5199P2FmzWr9RTuykngG0Fx9aAnkgAm00OO/oxcK54SRa1r7S4LZyvtig4
76d0vVQ3bYN3eJTfeUAjZx1uF/NFORNQ9FPkNodJPFKftjTXvv+1KGcbBg/g4WnEWLfx+xwUe4dM
v7qgafMlYTgy9fNNsJiGfLfLbxa5c79dRBHwLUL8DjrCarEo+MzBejYg9m+7RNz3EE3TeL4dcSMU
bnkql+TLDRvc2O/CpiFVUTdlnFqtCfu626yJHmtFdI68uTiq5q6Sm2Jo1nP85UVPhMxdDsqxdyPN
Tpd/+r69KcRZe09NeYpz6tnfxHCy02w7B3DXRXbu1DFOb3gLD0l0Jb5KQCFw4GL0x+Y3jxzgkNDv
zDHsH9QlUZHsaopGUcMu9LzvAIYQec1VlF055YsI3jL6hwLSeXj0E3EdpY+FdzNa1Lhfun9pT0Iz
6rFsra1A2h9Jac/vIkzPiqx20NxQ3rGqx22wvBY9SLfN6HTrfL4Dn7TE2whAKH6RfZQFWx/pH7KR
ukQt0Dyrgk6cN6hd04+V/ip5taS/3fgatleu/dWpa9U9Ff4LGHpiAbnuAfeR9GDuALN9ZIT/5j3P
1MYCAVXDFaIYK+ZT3G4mcbSHA5YN0rXCfpjrp9E2H9Wl0va28698Nrdw3JvlJ6murUtjzmYZtnXw
k5bHXsFDnpyDWz5M/Ff2J3JE167V3ZQeUXyMzEX+zpWJ0jVrJfi5y60ONuxuPvGgwFZUPZEnuZi7
3z1DjHjLYfMqHG7H6ahZqhZ09OUYEk03tC8E6XaEl9dC9xMnUKhs6Te2+jXqRfMNsoa9kMdev4vu
4NQHY7CsYCaRBhwF6TSAO5BIQZWLTdNfyh6ivWXdVj00EMjLcXe0w598ajY2RsKYH1bOABezp6C/
q7J4Dd8CAxR8RS9bibKhXHTc1v1NYabNqBk/dOQjW7ON9NMiqfOjYK/O7xc8DlzuI7Ut1EG0FNjx
S5CTKa+UU1JshXy/4zVrSIUN1bnmPGYAcxjTvNpMevA1jQVWHI6FOTfPgHyS3pIZXrd8MDNvaLUw
GaRjlRZe6z6sPprlHtl2OxQ70Pgr3/zW7XPnH9yFZtjsYIcnN//syo+lKoCb/UNe/G+VYcf7Zxnl
r3sJd7DEsUP0soSG9H++xeJ6AqPtyPp6kilvbNmDkPXj2K03cJN5t+iPn1tmnGNzRv4RgEkiW38A
EkjgPE7hDQU5INZCj26FxtFvrZvE+2ge1VtQFoZigFGzSdXuK3Ca29bYgOSt0H3kb84KVnsrxo/k
yPOoiv4wNoN/zI0N2lvx+Q99Ce5ClzzTpNbXLcT5Dc7wj3h87CVV5oLv4HI5rOXkdMy4G5PwNnLE
dzFMj3GRshazZM8At/JyD8Gu94ZnyWcvo4aa96htj1jDLgliG0BZekg5mKymQR88AdHRztYWVV21
+xtdeOMibDK4jWoxt3lrSWDZV4hsq+zyLT9ZQp1Ccijzx2w/u+23W3kX4NdpFA/ZLK5RUUCruTzJ
iiFY0Kot62GQ8N3Jn+qUs397ruvmhKufKkuqe8U+G+inHRG3k6a8Qk07hAkTZt08jzyJiJqE7Tiz
JDILHb6X4tbzrbvZ/xT5eMVX7R7RD4KJaq6sfH6Fk74bRLW/vExKh3tdNYfW5kXqxusljh4djGz1
Qq9Wzg5YPskOMPGSfuSyvfbI4Ha/4ULVVbyJ5DPV13bEATRhR/7bhf6/UC4veuzf5Jo4TDD+cf32
wHFhy/xPfofFDvq6DzoN4te8JnqxwXjXTEbUB+fN5VQ5VbdfmqnYmiGDdmgzGeWsYe+y1q/+Ier8
j7SW/42t9p/MN/+HoL5OhGDx30vyt7I3n/PfBZi//g//EF+g7zqUDcSJB5MXI0CAUvYP8QVBHT0a
4ZTBIsZbEr7/T3xBo3dd5HuHOIeHjPY3M00Q4dMlkICXxo/wFyDf/Q90+H95u8IkIiDn4f8JkHLx
1PyrkFlQu9WOLQSUbu4sMm5zEILbk+F9P9vhHWYKOOREMPjuUUZzIXo7g3WOkTvu5trhpiK6muD+
3z69/+qVv8g9/1+hxJmMXQjvhEtBMTDj4C8Awt/UawSptskGiyvDZCUveWcHr42KaYURJIlGMoGJ
w5seFc63ziPNJWdIDBZFMTDmorhFfv+bn+efxcx//DwXGjPPz/HQWv5leBAERuetG2cbR0UOo7xu
ISEa4qppIYu2+WNe9igM2IbacdPLXvzxdZZznpwzj4qAuef2l9f4JemRbEI0rDySn0W5tJQlFi2z
wX/z4/6njw8HHo/VtvHhodP9qxMvhhrgIAxw+loWfM5Q4PWLGvE0r7IO068SQkOb8VIum2rQPVBy
7gufIVYmrp2p2/+bj8+lp+tfH2iEEYYGDc/DD3NRIP95H8Wxufill4zrKe6KiiNi6k6UrtjFfSwm
RRZ4ph5wnwb2GABT9rJ4XyaTPVBkkFL6h3bIvJxOFvp1ehjv3EPypCTZxa+JMWkI9BEW6AI0p2w5
qwX+4niEQ439qZjGP3R9VVMXGHDxsAZMo2vl6pxDU1qSo/TVwNx0GRp8rkOi21MxjhE3nLZJW/5F
DOfzN8sq6sfQn3joVI069k5X0B5u+zn3pqvAWUJvR9FO9jmljTOR1kzD/FDb2hbrivaG7jBlAdJe
TdcQh+egHWkHGPugPSRBRp/lhFsbrCbm3mNr++I56MI+IfyRTPdRVLv8JUHhVceqq8jmMIPR3/Eg
3D9CKUPtRERr1Sq0wvQ5LVrnoHoQFmBKA4AQo/LTGftTF1EsUvWk4JOhQewPK2UO9iI83me7LJsN
Ew4TogSGEHhajea28su2E/vo8kqsPXuYYXlZQzKsynxUT1HNL7pD8piPbtznoEtJNf8wB7ZAMms/
zvZTkdj9oXNcrulJyfO4lFpkYYU80VS7iZ7PloaNLrsBxK/uLW30XZNmkGIrC+q32Ga1Hx5cK7mb
ciLChCXrXepxw+Z+Trnat9RAvFSl1vFEp2Qe6nwdBVO1m+d+b2Fyx4enuoPbezP234YDSZmUN10z
6Ktootck/JMo7xz7lGU6KcyUUAHppeLvOJHSXstkGkCUxEe8kVxcnY/+0u/ECr9z2z8SCHHF+5pf
GlvKBnNEUfrF0bYMsdUKGXIM6pgj8TBxacxqZJySxt8HZj6cMuyxhpQ666/Zr/JP04EUMMlH1LmY
YuMU748/NTwNxqasC7KKv4o0uNwCRf8eDMO58Fvrxqra+oUIp3uWxRI91JaHQmFKL/hyM/SXq3h0
01MkB/09CssBC920Xbb1qQu7M8xj7jw94+sLFJBiGabeWl0Ai5J+gF0mOrisuoWfoKYbfCLuU9Bk
xdYpxXvThp+eAdpdKPeuVsNr0zg3RCj6Pb3nxU722kdqmAhfcCJFQwECg95ef+kkE+dQJfa2invz
Mjq1s+1K9Wkxn73rncaCUgiPhc6oEVRgivpLuVQtP4oi59LT5HTkalvihbhYAc2+5xf9qWkF+fAV
VRbrcJgj9Jm0nNJrvzAjUrAItA0Yzc245yCFJ+tsnLS+krFVJzgUBxC9M51MyQFJmrvLZLdZtQtL
qYIDlWVZspMTQuQmmWP/24lpfM2YDPQSKMicI9oRT2jux86OfrMJb8pVWzgZSf+RdDivSfcWI7f4
exLfADMdinamPYjfLL5Wee24F3IMu+c66epyPNNd7xWUxVk63XZxVMpvO2kt8eYWJmuJiDAZAJBv
LE9sLFF2FdeIuIrGfRj0SfQVFtkQE99AOUb/SHU/x6j8rMyv2Wjc/uDqvg1uTLAo65EaiBh/0ly4
KOaOQ0g0ksHcC5SbxJuHtZ2n+BRXATQ3DxZ7Lj3nTjt5ol+p+xzKN6uNK8jFsg3n8NkD2qlepF2F
1Z4JwpB/ZjPvz2okLLl8W47Gz8KkPGy7A8WpmUO784KesA0g9g9XaUyDHO02C2v2vuvM5aY5KWd6
cWKZQkFwpGNuOff0/YGCLQjrlUKIebX8cqivrWSJuInnUCfWzDm0eeg9aSDatyzlZbOnSncu78Op
culvtiNn5NsiJu+LAlGKg1f2xL73MEriI7dNU6J59mlvyR+YEC7F7X7ZpBP6JS8JEAIBs3to8AsF
K58cENWxI743UplO/oaaNdQ3advEznHobZXdIrm1/sGrFYbXqO+k/RyXFpfwzMLSeavNUrhPlkli
qPCZQeBiyQr8V6Y+UX4MYz3LVTlNmQ3KuqMu8kNySSovvSGzF381AVVt57xshLXvfDfneSIpe+Av
bXc4x4sYM4z2quuWfTirItl2edZ0u/QyWpnXqdAh/lfbNl1CW28Gpqdb1R52L9qkmnhmbDQU1cRt
M4tNehjDasxvR8FG+ON7nFVOytCefcSqJaxbvyOWuHNivtDEfMKpd1004NYrf700HjIAid5cjFc5
F+ls46ahuNXuNMJdnCRDpKjydXsdSyub4GKnTHGeLd327lvYtTI9zy5KMSx7zJ5+DB/NYMKSZe6z
3be+rMdTUg59cqrYzlDthRpShkRwMrmUmV4k4RMaP0Sjy2saszvVlqGVAQqRavdTdbknVkL5Ls1z
weBfVZIgyU1oy6TctSGyxsqvY74KknhUs26YBqHfdVVgPcWL9tKzxZyCCU606OwWPGKI7ktby2Ok
QucFP82JPP1C6TSomFUcgK8SqY3Gkb730uDb8mAMeeW+bfR2ckIKD9Vf9cHruNVbDYPEL6qrNiQx
TtP6Zg6GLUUvJ7tL78PsCyv8FnvBNkwDn8P2reZTLfzbUXvOvlP4apfAfQjYEdYd8H07LaGeXdrA
kUtLllPaZvYDpssUQloi/F9c59vaT+Nz4o4Q2qf8sOgSwtA4+SDK9RnX2tOURodEDG+0hL7Rebnc
pyPjPRNZV3ynxMVH5h1nUS97mzXw6PXV0S7tK7OkbxFVD145vM5uSeUwBuJA0jLvsUQxTgIHtSCa
D8c0N2+a0FpO1fVdMOCjDFBX3aSSVBU499G4JNcmncedP/jttWuSfbE0rK8PpREvuALFQXcMT3sZ
fddMWte0Laary4Anq/yhPrWCthC7Liw6DZKs25Y9AmDt9tQaciROiiZ8zgd+HIBGzR0psxqzHMV9
fscbgz++OgymcwAxe+21aZJuWwsbbXrWw3Vqh1dlRcmglgdgKvc2Hl1nkUfj2vtB9UAcL+m8wTP0
huNjLwPk2aVd8209j4Xpdq6fmY8ZCWGbmbZa57p0mLcSKA+69Jhqgnl1Ip4KD7SIiT4i1Z3gm+HX
7K49vs27UIxAY5Dny1KP59QTcrtUhsIAKbzdYLvUV5YVIQTVs57Ek7t3ui5beckgEOsz9uy0e7Ro
VcOP5LxNi5XepbPPyGuC/9I12bMPmGx2xLzJyqTY6rG5Dy3gmnoyGOlzPpyhieFB1iCWGEyu+0lv
rGJ4lST/VrOVfFPoFZI/HBEejcfsIJ3mdYSBBzaTGre+rV5jumx3JTE8pCo7O3Wc39a947+nsmxv
gl64m2giMST78jXhty8otqU/9LlxSwo7Cv9tDIuNyqr1YmCqJIqC0AlIWFF4LwMska5yF14VbO1C
ufVh6KvuZmFct/Pz4qynoj65Icknx7ucvcpjMXnNOuid8cli37mzRvMkmf0+cRJcu9TBgmz8Mtpb
bjrypAw5126DIAWF0+xcV13HEV8ZS3YMQPG3rwp+kptaxfH1kNkzAnHrSOA3tGSnIagbLmr+Y+4i
HYd1fULwpTJE5s8Fav+7M4PGKzAIzTUv2VKVKOXxAiyxUBA73K0VZr9j7nGc0tI5zw1dDXZuws/Y
DZ1bFZs7rEPTniOzePb1BH437YeftGEoV9WjtfG6uLke856Dr4uelVG/RaEldto26KjFzDj3JvTP
K1t2+5zeqG0vm/ETKblaj7GaN00ON24STr5DTXjqC49PgxGjk7NpugQHtlaX3tl1/aqjAQ5w6Opo
X4rRX3kCWpBtVckDKoeBKsSAyM/b23oY/GuVuFBU43pBgR6uMjnuq9i+KuivXUmaqpgI0IemGo7d
hSvvhl5cAKmUk/ITX5h2abhLtZu/dh3lAqvKGy/9eu3M8Y4NdF51kbmNaCJ9zzBgUAShvK1vcBXI
sZ9Xrmlgp40MFJohA0wyxYwcgom5GLS7QzAJDUJ2KOhUbl86kotsRi4kNpFaG0GzAk0RddefGc5X
b37mULact8G96y/2ebbtGxnBKys6y9nTYVw8ugPOioDj3ba3PHN2plzwMNBuRe7qbeJ2yQFTg/uC
Sp8/8gjZG8u4GQ6YJbhBYMwgRuwjvi/ubdpOE49EPvp2j51j4Ed+XWhSmKiZdYttMep8n09S/xRy
4PpS0IlSybm/jhSIwiplsmgl+PDzy7OReZ6eOtCr937Muuu07jZiqFH3fLFmt26+UzN+JcbQJxRm
3Tc4te48sQ8D9EqrnRsWeFlSgJAUwmX8TKZ8SqlXP8+hsHc2Sc+bZgKoNQ0qe3Vl9OIP4aBWoknf
CBHXD6Oo83VYFC781TqqKZCcTcnqp1j1H2baAXl5aEUuf3Ler5bODI6K+3SwtJpuM5N7NFpni6Fo
xiQUtL3FTU3AiTrbxnJXok6DfosZ2tQcOsUS70wxDOLK0T2tU1PQHdqiU/Rf45Kpv7tA6oOvg+ue
VXDnNRFxkooe4mVizVuieluYiDTwoBH78ZnoXTqpVzKc86aYIFT5iVq2mnFHzLluVZehuBep5J0e
TH0vJ8kxKInIgTrpFa9jTzVi3rCOdnK6bUSwFKyK7kBcINiS1omBnXkI0QO6RzT6Oz1oaa2w8jq7
3g5pVLxYEzilxyvVFm+eJfKLOcFaZQTluANG/k6qZViPnem/EkvIm6khBOtIGa+dGcVolSUNQWCS
X4Nb3ORaVM2qozR7vcTS7BnATLQoh9XO8rnUeDaXszTDx5SHghnYEC1kmP26oIGPeUxaT8tdMWY3
Ey7FFR6j+ZRPsN2anKMvIYyJLgOZYxhQnh7XFi3AEVgpj/lxlFGNjpx+QQRBIHt0ljZbdQmDcafO
qAFzm/5UZZdB0dKUPoWJ5NHxbJTvmG4+fSsNmGlF3dfEOIQR4PDt8FJy8H+eqoypRugQQcNQFC9X
rd0mT7hYWKYS2QTOFjeyrZ4IFwX4faNA9tdNqiJa/zg7E63JeVU4Cyl7axjb7MLsoo8A0t/53Fn2
TdlmWxP8JcdM73waDvSuLibJ/ilFTKptpsZFaJ5LlZ3AVk6bukGuImtLfwyrTD/1JKyIpOkmyddt
VbzQ2PblSGvex0tMHxinpG3D+f6SjWepo4AD58GwwWpwFJX+9ZQ6YYctbiY/uUui+c2T/NTcGR7b
HKknU3d5Z0hOjQVJxNZZoVD3vDvpWqTBjfYzysqS996vHotm+JNZzAAnQ1XswnrYD9lBIAj48TRi
V8JBMkjJnb9UOz8gyNM13rqpLXbcydrQFPFugeShjXFtG/scKXa7Kh3lX1McbSewrZdlpWN1t+Dc
qzLxa+ryZp6rHUyk7eACevcA8M0hxivxk2XJfhzpSXW5DK5jF0uTlzH88jjNeLO5yjP3QFrySBjb
ptRQHEizfeHHPaaVuAsQXPKJTIjKfmubxHqS3Y+hdesOIOGL+QBiZV04+l4ZdVa1/ANR2lnX0r+S
+BHq6qe21FM2t5+BelQ6eei7+BSk0AKGMY9XXHqPk5pOVd9R+J3RzsX5CBBCeZmp8c6weXWCgZ3I
qMf1RmX9Es5gNchHSEn3NLz21MFxNOIfhm00rd240MOexvawPXHXbK4LZ9bnDoMVlarpHCyrmQzZ
vJak7dV6pPDXXpNKYt49xFnykywD6RdJV7tcab9OzwX6Q73C5o1qH4RWS83e4JbXob0M/aut4+4F
qbUDdWmG/t5eyBHuCPtK6o9mF2UzWCT0r0qNBc9noR5y0qhPe8/u3GLv+URLbc69DOCiHqlLSu2U
GBUdmjyDLkKZbynHstb1klIzV8eAMz6s1gY7KZo4fB+TsQLkTd86sidj7C8uZszSulZN0bauJ/85
nPLpiVJYFrwJVx+Xj7aC9ZrKKniLi5mDg+78CqXC445yDrVtjsjaECPTQvTtERXUBgirqNEKIj2c
6nwU9yDiOahzB5nEincnMhtTTPHt5PHSrRwZ2N1NOHb1AwWfbb4JdeO6t9Ajou4Yy74PrjpH1B+J
nEsE1aVJLndVkBFMyjWBVENPJrtfL0Ads3c+JlPLKovDWe9b5qzLzoOjoG/sJhlvkduatxYc0uW+
15XvXhVz7BmoYqpOZVYU4hnHWvmqZzwxp3T0g9+MG+q4pfeeG0pR+1HDfNnLaQZseIRssqDDV72u
ivuxrhZ6tYIg52PnzDBxfBfLPYAKVKsBNERzDMvReUd/TMUvxN/kJhCeQQMlR8tmgpRBbXLZDPOu
yQcm6F1sLoXB9JL569SJUrGRlr18ejxYelKlT9pNTxlJYdfQ5cpXylQ/mnoCphiKm/OqQfF/tuGW
4May3IyeirTPzigH2bfjzZxIQ2lxqDL2As+yiNuWO6rDfDVpOA2Dz61IU5iksqgBY1RdrZZAcn1L
uUTtaLQi/IyRixFxMCX1wJUtip4Tv7eKnU/ywMMLAel4NWSTvMVBNX4marQBW5a+M3NlaboWT0hX
sHDGZEI5iIxyE8UqZ2JESJW+rSqPCTMWefc5dn3UrpbRS/8gwGOma+1s4n2BweU22n9AvknXBdOH
mYRXM3FxHS2/wkiZugljhV7/5G4r7+OyWZ4zhAiNJ8rInEXMIjTC1F18deOCHagxjmh2OMYYZ+G/
qZ+LaGIt1e7og6wdkOUnPIVZDi2EpNcC3bakZGJalCTeGYEDifuy/ursKcZHFc6tWZdZHnx0vaT8
EUcbHX+1TCRmFOKRpCNqZg3HWqdhu3NsizDqRPTm3TT8jlsvys3HFPjRH380M7ASz7DvKu2zQndV
ghVjKZenBs0lWfONy1DPUqw1lSdQKH0Dea5icYKAO3vmySze7FzTmNASOPVGQC4ZtpP0R2XLTBVl
1PvLiuwNNWWZkv1xHPNoXBNGw6Gb124O/LScAjY9/ucWakfmDUAkIlrqCu5Gr6xz2bz2ahnfIevT
+iYzgf+C2mwI3UWdOuul8bGdNFGQkXcV44OSjnPf2WNyZpbfRr8L3erh3ltU/jVSU91zEPbsN6fI
eY/6oYrEtnSKst6Ydlm+iylj9TFixCQ2x6LTN0EZstKCwSgBlrSykFtheRQ+eoOzCESxnHMQsguu
ir7m5W8Sq/8Utr9wgCrLiXElSyA6uHFJzk7GoValHHjj7Ng4J+Kd2X0edB1MlMEprU3pmvrk5TDH
sJtRkVck4wy5dl4yc6J+IX+u46p5SETDJb8Zgjuvccr3rKnkF+lb6n+c2egdYXqEkcs1N1vpKirU
mqs8WLlZZtNrqDUtEwU3SvwhfNY8iY7/LIs0x9ebFb3DZI25WVhIdgg51fexN1reOrO9rt9lto9U
VTa5fq3rKkwPISUYH9Viuqc29YZoVQRBNG6w/DMYcP2m5hrDawu/R0FVH8bZf7brcH7TTnv5KRJX
/ohF2980yOL8oQSkfR6sJnmXPIdTVYXAwixrSBd6mum0Z2/Oq57HLnl0gGiLN8dOKu5lXZw96tZq
f5amY/4aiQuiGwtSdDdATrnH7k1rd5M5aG5hWS75tqVZm686fJJXlmfup4HThmhBTuBSNtihawex
ZsBcuYpJg9PkaGuQbd1HI6R8Bk4RfidjNP8wpeBeyDDdorO1i1PuabYTwX0PudNshIiHaR/7ud0z
IEoXOEV55i077blde00Qlho7a/C7feu0dItEXRudY+CGr/UkxZ5/tTevyL56TJvbNr1vzYR1bCAv
sKXyd/wJKrz1a+nl3bByqpkod+l3NfUpyk1oPokv8ICiiOlmxal7rtOx+l2cGdZA0U6X1tHpwo61
vAKG0qSbGpUvUWDXfQ9i+ZyV4S0rlIRrgc5UgiKwqwcq1GcsiwGVFVbh8jf1qazf0moMnku2d842
Md4mBvJIXGsdufqzsEh+rEqSivdWouMfXSIfbMq2HxdYAz5U2po2NA6/KiIGGyDGbPLJD56mwdgf
XiJRBMRs4pJL2BSHO1mMLKUQv0DTltqkzwuFLE9zWSkkDbDRM5clhafaJd+qNjkiNr+bA0aA0XLb
bLXv0uXCltjluyjKsbkhWyUKYHQYvLdxm0MfLzUOqtALq0fBZFNQH94VDA5jexPOZnkTOeL9Cu9Y
w1mqCmsqS6TKVrKus5imqECHJ2vOBc1KPddWgtuV0lAgGGQ8xMROnJuhd82wjcPBpom+MPK2rXKQ
1rFXluG+nidJmS3wC8AHRfcnXYg2bBZvACQ/uhYy92LAhK+mrgiLQ+v1OTxzX2CC8Ie2+rR4Hi1Q
4UQ+j0s1n4RrUv5whIq48pjMdTAlk7zfOzjBFD3pLc7xsW8l3TnSL4DPqwImhF01T7UnSvfFhNHw
mzACexyJQz5S3kZrcWuy+DcpRXW2o5BCCu4hmPSUiwc5t2OaoGppvxXwHtSGgU56V/rYvNwBwP0m
aublPmqZxK1UUDZfyPjRA4P1qNqUE87TFTSrDPNj2czxGfZvtFk6UAXbXrmtdSdEuGT7yzdoPnDX
wNNcGrkcy7kex+08e8XPMiv328zdOKwKRa8CPbOt/8GLw3mpBErkbIk7UdXqiaD88rWQejOlLtq2
cLm+UVcaFU+lwuu7UmHK6WM2PfuTRd/qbZl7RAPAqMzwU3AGctvJMhpQF3wIXBFotmbaEAUbi6NN
uWqDGcdgSz/nlUdf+3vcBgDAejtjl05mc5Fn7XEAGDEuCG8i7ycGMvUUsRl6CqeIbrX4NEPUoMcq
1XgbJSKXMXwdKBSkyQ+rdQGwzqwXTMwP4zzZ7K6l8t4qoTEZT4NEmkzaRBSr3C8zht3uNDR3DFaJ
IHAzgIE+ehMXeKrnjxyFg3vGWfR+TF0qJaVJPWdD5aYWNOOgnXvmTEkHccL8B3XntRw3tp7tW/EF
CDZyOEVGB2aKlE5QDCJyzrj6/4G2f3tmj+0pH7qmNEW1mt3AwgpfeIMkeXLZ6Jhir3V1HbEmfKzG
PCHTrlpu3monCZ8qtOR+oSIGM8LozP1RkKjSQotC3NVu1GL4URqWiGcdp81bzzT/KTDCCVLbLVvF
ooEoHvcJs+rBEkUUyudVKslF4dg71p6MVxErRtOfSOrhUg5Shx2AHCef1r5S9N+lKfuQ27Z5XtKF
EIGOlAJ+VV2hBNCVNiNBTM0ppCPUL75QbiX7RqkSkhlmh7pPKuaYcSQJJTWW9Ar5gJNkeZbKY1NQ
tNg8bAJaNj4FU67HUaRzzLFKOw28bItq9DTsZeMAzVvuTbaM10acszdCLrl1UREqHzWT3hv6l7Nm
AgFaUlwF5I2q5LJJFOdyVRFealECUwTVZvF7Mz5ON1OhOoAqYCxRSskqLE5GTXrurVpDZHnliFS6
WPs5qQR0Qa4P3e1kLAXyPGAfgQWuFmX7dKLXqGfi/JyLwuzi+7K0rtDIR4hKpf26FSNOxcYi4PK6
1LkM0oHN4WS2FKAcdV1Hwxn2vftc5XW9pEmFWUWirNN3dd3l1F3XePiknKvd9V26sxmkS3bL1mHd
VEvSEDVYVfk2mHssoH2tzJTPiLru56Qa3ifcKyx7MOX4B2pKxO0GommjrUP5u4lnDSlavHCFB3lc
++bSUnXlMBEV4dTBekOYVuna12JP1ateG/WdXA+xCv6+P9aBvty16rjdcpYOpm3sWfWoHT1EF36c
AXKfL/uoiiGT/EnIils9qy3RnYqeAsQIkLf29dLQMq9io9GvxWrBFEryYdRCsYyT3NZ71CDp1vZP
OdCMGF17U0Gz3JrL14SkTEEnYl7u6ppnYm016V6jTusZ2texi6Q6Rr1DLjdvmzGj1WDVXQ43PTfm
xxE6Y8KxAfogKqQWEZF1g7vi71slSQ5eq59kUbng9LOm3yGWv2bOqOg8XTBJu+YCY9sRVo2zcnHz
LIXQQuS3fqr0AXpPRJcm9yuh3F/1fquui64rGf4oh5EIml+EgYVgLvWVSt/0wPOlf7dVqF96ZpHn
dyv27hjQLTIqRd2UgoSXN721rTIT760hBjrcadAo0WqfoYpkSQkfoBJkZG5jA8SZPNX4zzTdICRe
ApyVCI6c+bmrEiyxkkZcieSTCaPFakPqZxiBrtgyyjqfaTGR6+2mmQwsZGKDuhjbJ9rAaWsvVSwv
LgAB0OzyPqIDxRa1qOS7AB2Cni3yEQGA5DVL0bwwzS3B+Gdm97QLkxlvM5PK72yZBWUasGFfI73g
y0YIMNvkjFlKIfSIS/cKhMZRjFwx5kkox8gruPMjMxaJYqA/oC2KRjY1zsXAjpB9mI4W2LHW3cSt
eNEaBZMEdoz2NFU1jquplk2Tw84PcwRxrg5Pn3TQCYustkpv58FsH/R47GA0Lh20KLDh1TVLhDV2
KVXk2o2oxKsYij04fntKFeHZolwET0ztZBxpChgcHPj9W7sdBgHDMh4Znpi3utfD6a09HR4UrV9R
HwBWDnXVhAYAvu0ORBr8nWY/lC8NjWSb9DU1PusqZlx1OU0+BFHH1WFOza+k1ZbvCyDV3k5qE5Gt
auCw9/YYVFvUjytjl+lr8pRiovATGITymmlt8oLLBKV6s4opLSuAYm51cx9fsMwpxqO6pc2UtGIw
c5WWgova4gamKikForf9Qi7VjTq+4ktbUzouNSj09tK0U+zV+V4TJG/GiLMU/RmO8koeH3XpOC7n
ZYVORmePxtIGLo/SlKXmr+YmjxjVk6mhPqQ0W0PJcITpkkv7frQ8zP6UVqvwtvYKylN5rQ5hl87Z
M6OWvcmov9zE6oQdejvnY+upuAg0GGHE2VOZDf2dac04h5arIHlMjfzFjAloKYQJDQuumAvxqqvL
0kSUAyCoyZSP8Jwo9gzuSQX5UBHjGk1ozfwqSrBUeNfsGf4McTv+EAquAtaoIdUcToTMgYbzGmYw
ACwVD7xd8WogaAFYvlSm/dQm5UBqYWb5Zz8JyrUHsfKJn7rySqMJgOAoNuvPEQ4eB96WYuFSC8tD
tRkpiAsxexaGZRYA+YwHj0lR1R9Nbon3rTaqKfLntcVDIs98jCUxI1uSqBvba1r3Gud40n2v0xja
tCbWPxRNEmhdkWQhKoXe9Fccp33pVbnF+hKWLkvg9VG/IVidBeRt5vzG6suKijlekLo6xQs7IHUF
ty8lAuoN0aaPJRFSSjlVhkHDZqXgLBJsklHsSN+JMIENCCZjpLeW/pbRtflRWhsVBq3nLqcBaL2d
Y92BPY0FEELUxrYGBFYRiBX0EmA8UlkboC5RSZwMC1Oecht77k5Y9Vd16RfL4+DJn2O5WeJLIe5k
BR2tplO26Y0vGCWca9PS6W7tco6l5C5PJfuVYkA6g0h+BDaTlr7MCodVsopW5rdlDYxEMCsma2EV
n2WsFnQuVU25GPVaUE/uUHB2dq4aN1pL2H/MUx8/ySYyv7o1rJ3Tq5r+3tO2qKIM5wnIubmB9B0I
2MUBfNGB4Ri6FPerduUZSqPRRdW4pMLVEpLyewsp+TYrdEG0t1mm2tGNEvJxQl5SAMVHZBvpfa3Z
PQJ+dMZWmSTTkatsNgjtlumji5EqY9FPZncw1EXTrZHkAvmU7wAGpjVen6d43CpYJprxNYj7ynFT
7guwqoUEItfL5jt6X6niTejPvfSZyb6oAGyCt1pp4+RMSpZ8zIIs3aa7riechQUfIW/NojpNURi0
PDaNshFtcFhScpMiqkjDOr8tTK03/IIYqHaa1RJMdyfWvhek6UiLUBMAN4NKI93/kfDVk3Ht6nkE
1XI30krKCAQo6IXrLpXXAegb5PqqsIZztvV0Ddd1Ey/phHSfJ4IoHV4xG9U+UJxWXhRzRCeKMDL/
xGoNokoskByv6mbNri62FcX0Gjd7eFIWFGuqXeVR2i5nl1r3MVGnGuS40OpDAycfL1TkEGBuOzBA
LCqg8sH0isE8Lcj2IjntUEkfvziYED6Z1j6jMD22r0xA9Kxyq191p4Tg9USKSnU/s9b0gvbTettY
wARhUktZ4czQFinBsbFSfEuJiO1UMMyf875COUvGhF7oPmniD0lbm20G5q4a+7WDA8FyLwCyOfPU
ipZd0KW/9MtxfR2R/a26mCtd+w0uMnl5Vfpw2Uf8qY0R/wQFyYcBhAxmGbVUbp+VPudBOq7Fm5oJ
1cuAFIVF6bKhliWvdOF9aVshOsZQ3D90yseAFYRdgGWdFeX7qG1Ib/doC9wLSNJV2LRmNJ+QP0Yu
YJOToxxu7ks0GV0nhrqW5q/KUtBPpVMAXq01EEPzhlYGhNfurda4oIuG331/yzapVjmbJBB1JDsb
mRtDw2xvRGB8cGRRAbN3fLFmD6RnkXpEbkBhwG+rAozYeUXGsR+zSKlWuTntpSLkbsp0SUnVtMmy
Y/KyDYnmnbGY4DxTkBIWo3QQByt/QgjTaE7ht7E5uQUixJHaQr0VhbK0HADXkxWypvZXOAE43qYk
Ag/IIxa/8l3tXvsdDz1nhDEEX03UCgsX5py9StWn+lExZpUZua9Ia+rLLCFhQ+3P7cDtfc81uAxo
OHTGi9TTZCvjgpTMoI5qk0cB1ygBEeHJlKtVhiRpDmany6mjnsWhAGEdQ8DSbWUW1oVxtTDITZdR
EYItb8FpaBtZnS3KKUFTRmnmPZOTbj+V1dTUjtiz1si9K2mxTbqb4EaLTfnsVjPdQiDEErrndZbj
4VXuHEvxwupl7xVM3c4VWb7tUx2pg3lDO52QuP2ZAWquATDk0nKPp/Ji2rIJzMKBTJDR2klhwjrF
0Kq/4kTX1Eum9vpPZQLSalMstb66nMCR05QG/7OgbnA/CmvNn3e1nTCE22jtktUVI03MxPgqulaW
7AShpze1VczUKQcwt4ATax1qoCow7VOheym6sXzPY0r07tQ1lQqnv1jIdWIqW7bStNJ1aUm4wp3O
B35YVgwLvJ0FSP8kJRgQGWIjv8sTHq48SHZve4lzC81BS11WmJbsHAdsYKewSQptfO/HSfzV6uqs
uwtlglt4LcuTUCnbfEnJ9ZH46CvsE8Gs6+Dj8gJEH5HFdthcJrecWZbijPI2nFUTbQd/o/RNcRPr
R9nDVQB9jg0BJokiPfVeaM/Z3MGxHShWtRyUFsOz7Ks3zpzO/jo2VE3A4m7TCSbMdM3Lraoecj7+
DvzJLgCXXzsCfQv0rKuBHCgxeGc7dYi2mDhtbJZU3gRzLTqPvgh6plM/67mz0vIrPZxvKhiIfbs9
FEuiPI99A5q/AptLlTZtSkjhBvaPnDNJVIDcwt5bgk137CGUDVTBJAzdG6RNEGvM8XlDiYnG9DJV
qZfN9Pm87sjz6OUrHVzkoiZTb0Shh9ubFKPoFnPLLJ4n0XzZGH01qkHvxg5ELOWhY7dCRgJSBERL
cUbUsa+7rgm3zQC5IGY9OoS0az+0SaPWkLfjAWPtrFxAn7WX0Koouzcak9nkg2dMW1dVUQOxLVzC
d6fnbNSCPc7VxCkBWlA3m/uKJnhfruCe0ll4a2Wd44+WNDt8nujGKVeaQr7pRCziwiEVp5/1slGP
6KEk4OZJlAHKrxLNOx25QPGNciVcrLIHFz/LM75ts2LkrDeqBIu7SqqSXjQDRIdTdWzTtiUj4QEa
q6RLvys1TAoFvE96Z217+r0n8B8CSmHGO5UcEUHXXZ+J8rKpwaxUS8A4GYW8VmGmSDqTZZaVd0oX
5DKN1FdkugVOp4g+g2xh7dbEWWSjCWCHKZ1d8yi5nLpdBM87H60Wt9K0huq8kW/MkmRWC+C0xQ6n
FFkFIAw5ybObDaYE40XWuq+kF1T1uiLxEfvlVkOctuiMQvta07QDLKUUlSuOiXpSMHPBd6nSEhXL
Nf5/T5tuekuKpqGbPxsMUqK2O6dXq8wv2aJLR71PETp3syrIO8WYa6lXd2vdY+3QJeCRpF5Oz/K8
wF/AsXnl1By0+Aa3i/7OQCoUa4lMtFKo/D3ru2p2vB1avavgYOwG8Mg8LxQ+a5OU1NXmLfna9oq8
SCq0ZHXzQqVj2c8LSgGa2O/WpTYxZjiTFbCVQoRIqmhTN+FjW0dJAhcjU0KMB048Fz1BBQ5PFaNj
0Fj7QZahwUysSgo12caqg48c5kw3HhtDG6EtW0fhZJWlH02/rl9Sp+W/diERf9KisZD5kPvqXAqA
VLCzX5VbSgfVdzqucPvhG0+TtyEJxOaBsmvhLvze7qkSkAikYMHfONMqqL8kst/NJ4BhfUxjmnBo
xZ1ZODGvVx7lvYyFtGQUnOgDI0mXx3SG89qQpYet6jXF64HwIfjSigb0o8TKcpqZK0wSM0tklYJM
semgPMtRP471BVuFlpKNqcSd/F7QG9LOcWaplc0DtaSXHPBphWlyTGNvkMUdO8SVUvHD2HVx9asC
oLQ4IJvA/gq7onD4zvib5nExwBrrLZU5R1nwtAETBmxRluoTSugG0qh1e7QogJihwptpYuJNDQpR
rklOIIB6gdjjfJuzVTXTPkdNFNUfmhKapmPTuDWkV98gNdCjXffRASOJ4MOiriAvahO/Ducbre1M
XKeWzC5Bk8jsdRNbTVyCrzPlkft5LkrB/kYwoi8UBiZHrbrlPSGqfdeVSn+p9T49fxNA7MhSexy4
ZV8PbhnLtF8SSmWwC7fi7puRm5YAfkxxSkSaas8SSrYJwciB82dLW76Sk2S7P7YmZd5v5TKI8260
HJZdKZAa6ipJ15gp8gfVEipUYJhb0vZulnb2ihkJ4VqS5dyre71Fh7WTaHSX6U76m+JH4n4b0EeB
D4R6cGeNFITFouxVUEdAYdl3Euu+ouVeIg+j9rsrJNOCVIwmbEgtaG1FQ7ZSpXeidNx3N5DIb7Ea
N+a5jAc9dr9t8lDy+SN4vGTZ81AqZLAx1dKDXSy1bRBQ4DCs87c0HsYCEBPmoRVLAzQqJxEBzsEx
byvTfP7Wx/AVtB5Bw1SwCirt22c6EhM5I1iP1vs2L2zt8TQXXk3xcIQgQTeTCHTDxhiMTuUvSw+k
9lsjDvSVB+YI7AXr52DmBju9qGKjao39W1qrQJ06dnDnG9WZjEwJ+bLMSI5gaq3BezdCCSZIKCeE
u2D2k/oWlidt8XoRrS55M+du0l25n4af5aAbrzq9GwmVGAWtEKVWssGul5XZmq5riYz3SlI6INqI
FljTDsBr0yw5Yc5hvWOfhzyy1FS3vZI38AdruXoDyk4nnEI/CYWSb/U55Ysrx6LFNIQ69WHNqaBH
hLU5pF9UycoflSykqi8DH0X3bFUsJlAr4eQJ4RFAlrARinVCd5jfWCex0EjMOlOb/GzK6IkIgDwq
p5w75ekbCNJB0OgfeUqTIN8vzl15tw/Z9Fp3cfrYggXI7FhKhNcx3dXXUu3LO9rJxbPZqfPXN/T0
UgKwYfOMDVy9Q82M8MHgFJjdbwmoiaLbFMub5W29bnFGYVWMY4lJKiq4Sgro7YM+gLaPWLEocqXj
cNYESo1OYRpgr7Wjw5fo6IjbIolKbn/rgC9MptICha8XsH8G3eTeQVSs+fVNURpxl8Ao+UoH+Yrk
dipJizcjKQ+uWEbBfqi0x4nCYAqktG6emmXs679hI8t/YSOD7qaAbEiSjneCrBxqnn8gcxsYclNw
XTcAkUq/OkU9sJmmlbDIzjSJQst+IlU4JXZteZ4BbTwkMlzTg5C0K06ViMVHpZRi5YmgYy+IrwMm
KTsxwX4hOZDMWSF2r0RN2pOAsO2jtJAc26i7qo9/w6r+s+ooJHATuj0uRLKuSUQAByX/j/fRNuMo
Vwtl5tGy9t/IOxl/aXUwf2XwTFpb4elu8JcUM7apwiBQliHuQLFOtW7/5lL+OqSGpDOWOuz4Q673
n/jopKpTy9a14s0LNtDtu53O8ZSCOaGVrOq1vUFms7x03gFx5Wu+Wr6gDws19aZEvEOviXycv7mm
P8tU/B4epIWRD1dUwgBd/Sd3jFluLBNhs4UaBbhuep4Vx3BbGcs9+7D8azLU6nE2kRfw+n5p03Ce
DvImQRpKVYsBVLQkZTL/RsFF/gvx3DSwHDlkTkUFgVrtnx5a2iEDKczC4tKkndfP3FrkR4GK6CcT
bfq1jMgRUTrvlskdhxHGUgLIpXR60hUN+eytf6/bTXDRrTr4BKqMmeeOJRggc2PgxFELkTFVNerv
VrocGQbiNncb9VUD+BlWeuSW+7bdcrTlDzgZlBelWQfIIoglXmJZgs6QmVL//W8exfH4/ySfgNGK
iDKEpomGcjRs/jxTqwwFRrVJVHTqzXq/WHOxU7mr1rlxqr6qDipk0VWOTgJROAm0UPh7gwFQqaOa
AvVYgeONrMFnKgjNy99c238xTaCTIxqMzrSsI0D752sTdwHsgKBQ8OmrsvOzfgIzq7digze5aLDs
twIDKtEoc+pZtbrIpIq9uLloUuRfQisYT5QGq8r+m8v664pCI5loCpl/HF7Uv0gKUzDELGyf3HJd
4XzKZYpLfJIKKAamkrRTdFI0egCxQuxGn7yvCAMAkoGRG4ijCOG2f1zR/0pq5f+aYC24BgMc1R+G
/i+CtY+/6uKtmP7lH36Ew7+52VuzTSO2RPdT/fnW/FFE5T8+7v+r2CKYgvMGQgKG9O8+hMuvYUQw
XVb+9beLgK7K6KL8Nmj4dxVbWUMtxWLiiHQxTB2Q0X+I2PJPIJkQ5EFNxdRNnvr/RkgFC6A/rTrq
zaqB3L16GCf+8VxALw4lEmjv1zzKzt1puMGYOySgc2mfmVf5dPxVvTFvdI+sYPYHB/e6k/TYU22+
je+zGzglXn3dXrYQJTEfFOItylAn2end4ZRfircyqhtYfDbaYm2EYec59xJ39XVH8okLXNnVPf00
R4VH4uhM/Ly6cgBI8yE+yV4XrOfU2Zwu7M6Dpzqg78+Km0ZCSK3CxeM67KPNG30xUE9dUAS5u3mC
34T6qX1MToorucXNEMD2ma5oQ0St3/rYHtwkNzNwOF9xx1B1hevhGZ/Z5qW4GmF3I5+MWz3obqCE
uHqkutTzbrJoDlsfNcCg9PELDFGtOzX38Z1wUz4WJ+umuVZhdxrD3ssc5OYiMidPuGqB4cSRicC6
YVfX9BaKDEUJHYvA5/huUjEsf69OY6R6hZfzsbAg7V+RN7ix/5TZliMFupt5shd/6Q7j6reh/vsy
VE8K+QS3CzC9CyFDRYPviXfxZT2hDhigH+EM3NkU1G7qL34X7Z4S9GfInkEf6j/6M/7qvuLornIq
Loa3+EZQRFJAmz+c+S36ZvepvwfWPdzlITL99H5xDacI0PuDsxKAWXfqYHNnJ3NiOz8hL38yfeVL
OhV3xaf8Yf0cw4brgPxhT09O4hBy2IYze9ppuCy+fttEqh/bs1cEbSj6lZuG08W4h0J92dzOhYDl
QtiwO1e/zR/ES/W5f4d3iEZbgjCrTIXU6W9Et/e0G+XGug5R8dg+114XrV+iPzpaRKmED8nu0vMc
oLwZaFHujZ7kFX5+Va+aSyVOifCNbwm+Ho07I0LYktHOAsWBmFXc1afMxRY6yFzxRQ3bE6Z3L5jO
uqQ9XKzpjR8ZPyNXFqoP1VmJppCexiY55o36IN0xE4PYy/zS61gnIq99TufyWbrL3lk/vDO/N6IN
vqStn9RA8LPb4hHRxYt8Ki/6tTnT77sarID+kkfpqT6p5+H8hx3rv5AnUow/y1X/51L/Jzm4pZnk
Rm866UqN3puJn/3Rbd3YQVHMNuyWa+jdry+cCn2DVVlGbbS7qkejzRld4UmJwDp41Ru6xE7pgCdz
R3/xZEd0Cvs7GF8f/I+D2LBnmXYWSm4fscL8IpRCcCr5R+YZHrPISV2Qj67i08ryIHi7CrN8PKvJ
qQpg3PEfpXTHdKtgDZt77SyFuFy5SZAEWZD9qmD/o6g5OMOv/b16nsPxXARkL7m9hiCdbxGlYfYj
HD2fHwQHAYrvqtvz2hjGPyCARuUZ8rwTu82z+SO5ypF0k2QXk7l01W+ZkFESyU/7g/ZA+8SfT8a1
MsIkQp7nUp73m9gffPVWC5TmzuTdsZ04ADqva6A5EtN7PdaDPzumLfH6FwraztuP0v6o2RUW1gLt
AnfwxBO4YvvzK+f3F5c1yXtjBy6pgxiVyyd5Q6SdlksezgHlgKt504Wjv7qaP0d0XmF2exQ6nMyn
47aFCO14wjl5Yca5rfOGCk6UObtDY5WL+2QPv6gBD+UqnOsLgF138han8aazdVc6Gn8rbihZ+KZn
PkBwKwOL6SAHcqC5aNe6hVt6pQfJ2EZv7nY7Hd9bXrf35BY2H2C5hK/MvcZPPZZAhGCGpwYo4Xmr
W9itI7v9DSK/LrRur3dRKnKkc+GJjmJnfuEv9mL3/hZMHDUwCG1wevZXwokwu+z69urWETg8lzTJ
inLe1YXiQxdS3XoyfiBkwvTLXkHnsFCVSOAEEpjGgD48MAJu/GBEtJltORBCAGtuemqfE3dy/udl
JKmi+t8cmcfrf0gJFyMr8OlAN6Hz9OvOUUYRPQBe4HYhgBCBZ9K7u9+7psMdMJSTY1xSngRuVwwO
NTRXcB8LDqDJA2nJylns752t+ZtX2Z/oNziQUezUiYOZkTTcNihPW4iQKMtw9Gf/WLJ0R9zV/WkG
yP75HM02wB4/8QZOxcHr/RK+MtPmOCT5BxfhUwexLG/mt/UAPmZknmI2qt432cpjr2QJiz+nUxkd
H0iRgjkmOtXN6nf8lLJpdt7Af5PXr2czoLpgm87xEjPo7ZjPQ4jDOH+H4B8VD/iNRp3XhBZTQuZr
EHVwVm72+PDOk6KcyTK6/7iRnEABBzg2g9Q13dLdmZV5xG9dyT4cw+6+T9ydzPTRuRmm1g2DxiGu
+Oxe3Dlrw2/e8ic+n3GV7d6JPd0Tg9Gnw+NJbuVBLfZ0h6jixOcx3Mwp4a58xunV67ik7YvH4rQu
C/CdvmPyGNM2eR7OEG1dNdhdnZFDM8HRo4rnjBQGe+fq1zxOSuKu5SMxILmU4hwzoPxBrMJEd0UP
cAcLZ3Pgs3P1/xgzWo48zMSHiRpiVcjBqDGRF5uCJquRRRdhoOcfU7nxYOWw2Bu+pOYeyBi0i2RT
4HNRj+Z2jlBp9KfzFrIT8PSQSgkYIN4h2MfUa8Jj8OpofzWvy2ljOAau2uTZE08EcdBe0mg4dcdE
dfVAuD2etOFuYc0eYDCBE78PSq93HiFXcQ80Du3a+aKQadMYt6n3853obDEW4E+4aNxqfw/yyMUX
/AFTwcGh+KiC7ExYLieUz6j/hHo4cipnbuwhYnRmDzoj7RRiOsM8Pr5LJco71kji5l76e2JKHBUL
F5o7WHDojhChrsy3wfhm5R1Tor6wN4XlMZPZXUSmWMrmEXt9gD6sS9zh4DPgDN7+ur+m0SHm6aYB
21UIcAxHPo56g/mtBtSfSmaeyKncvVuRFgGfYM3KQRosocAqPmZqdmMG8mn2MbX2w9hZzlYEpS44
lsPIW2qHRhs78OxthCEpoS5btCOEaTR+qGzD1uXYq8pgYkhlpvRxq5OduTUjCmqYrzCYVTJjuXmM
aMCSujefl3v1hj2NZ1250hUwP+PdcjGqU4SEvy6fZtNj4IlAenaIkXxkhu06gIRqi07Gezbuv2FH
MIOF57LcIIvOXmKykCvC1YmVELMXKVzVzEHBuiCMFgOqrB86y1e8h+bLEYO1g9u+CUHDttbwO5PX
fGcGEPXL3MnA4YJwClO6Z7zRJrcNX+ZJlRHxq0PYFsZu7aKXxX0mfLcUmZ7lggrhc0sGefQZWFc8
Kb/3NvH3DF99iR3rOHmO1Up96tiGRB41K9VRiD/hA3ELkHI0JonArokPugOow0UD3ZP8MWUYCXeO
U49LoVFMbAGXwIYf9JB+NjfHUHcnjQstGQZ2T/699UBFsTWgCkCI3d5WAYwDN3UV9ifESs+7fq1v
q/vt1xoegcJIZJMRrvQhOwdLPQ4k3mbd0Fqaz2QlXsk6Lq7JCZ+O3JdC/npCL/9UnJJTA1fiQuM7
vcXJ8jpch19oGNqI1AYI4zsEQUDpnxE5CbKQa/GRy3WwPfSZYHbqLkHnrHZ2JSuyAW0TJTVB62ch
+CXeRTTi5qQU9OOdnqjoCLsE8hN0FY///NEWPwUnIWewnNY74pbW4wH5iCbdQB10ct90R2/3YDgT
qK0IxNsDHy97UGO9GEKAY920oRLsXkfIXjhi1J61m/gJZe+RH8RH47nTn5Eg1y8EYl7q0+CrApNU
AiqP4pAF2BnDYrqWpz/NbCbReI6j5pnxZaKgAnsLXDiozzLSb7bZ2tmzGslEcMpP9dN8Uu+ygOHh
vfkjIiWR/iP7Zd30Z+BiQeKVPng86JhgdBMnucdFwuvDKuCIJMw84lDaLpqXBIIHEdqviBSR9ubu
uUintLGfcGP7YwwxYbK1gBdsGgD2HbHpW/02NPaINMUluySoQjmTrwSL33qEeeFQvqldWANMiqyf
mkZFyhle5ccY1jHzhB+aJ95MzHc8XuFI+gjD4N0xkxHgdREQIg+zfj83iw/EaPJNXc/CT8JTJqAw
XOJwcIEZP6F4LUcZXjFB6jcOkNsfEvPhY+Uhxh8Qh/3Ve8PLj00BFj08etvgGg3H8FRbt3Vm1+C2
zF0Q6vbmHmEoJpy2+jtqpEfHV+BrSQHUJucivRRdK5B9SQp4dQP7NX4hZu6NnQNeG7hH8oScYwRe
1ktvds1fvza/92K+7ohu48wGNOF1fANFZ1tm2Zp8E1dhW0FihsK97Ot+5x+XMRIn54OdfJYP5c2W
BChCcLgdYR1BENsabECnDUlEr4bHbGdbT/zcq1zMKPku0UfjhsCzDjhzeHDMXedtdBQOWi7eORYN
mCf+HA8AwoB/BNvH5N5Pu/P8lQdHPHsM15GCQGricnCQ5IiG8/tCD4yPnE8l102bhzPv94Zi09/l
nujJsiERnZMIyLwGJZ4hGzkXDfZ/cDNE0kdUJ5xzh0ONZLRms3OBwnGMmsd9MOikoUHtjVzs5IKF
4E5A1rlHOGgRRGech6bfPTVs/lZUBmvQc/nYkQbHOzl+nfVW4wbU0Doxj566iPHiUFq84fvuI2TB
pmxy9ubeHJhhS7bBQRoc9ZcxSI9t2DtGmRSATZmw4DLTkfsaiBgFHwkoL/dAMRLxAyZx6cIegZSf
RsBEb/LoiLFh82a+bJOBqO7KzSC05LW/SLU5YY50kSL03zRmsPX8b8Lv4/U/hN/YdmTVdoCLCFKJ
NKvdqSksca57n8Qpnk7BiDME1QcSAB6AQWSFHwS1ICpH7GkFOyCtcY46aucEKrubhOXdEW+tEcIT
VDhSNjjqU9SSiEzt/RZx0mt87S/WbR8hfRYtgUSFgwYFpwU1JoLq5aRRMxq+l0+bh4tIFBMjLw50
XR9X7KNQE1YnaP7+fO7Dmj/AWY9D4zqe9ejYESfffJyPtI0rnF/Wl9W+MziEqmB4BtV0O1zzx+HX
cQxIT8f5RvHbRYY2lOyGI2C4N86r/TGzuCvOg//H3pl1N24lef6r+PTTzAM9IHbOmZ5zGiv3RdT+
wqONJACCAEFw/fT9C6arUwnLQrvKLttdWbKUJXHDcm/cuBH/RUIVaCW+FInzrHYIbBAdDDDlzpmH
waITglc8GfQePrfkmbKu2F7RaxAN0VfqmvMmiS/1Iy8vCdoI43PxKCxRpJMl5czG8kCKyue7VE5c
IAx8ROxtJWkNZFHCNSoAtM+HN3n20ZtNjoFkNwaFBrJmR709e5IbSPkOB8FgSyCTC8FaGjZCGJIe
aAmOcEnyqbobwhR3BOMGX2d1Ru+ou9YmW5Pp7mSUsvZE9BKRfpZMiwoCYoo7CkRYjU85dcIABir+
/rYxOTPRNP/oa92Irb7Bqr1vszCHJ+Kl5jM52GeB4SVXssMj+U8RSB7Z8tZkiJJjs1vgHFChcsGH
tMb5QLmLJ2nejhRSvXhwYHpLEEEJb+G6KUlY7qL5EDEEC0/GJOgt9HkcpXfqLYIbzBjdXQciN2H6
5KwmYFuXXdwOnbgtW1s218xZYHlsAQkw/mEkKSIsT19SPM3fKCiDOXl35dPWcSUxPHLhdh2WVmJJ
TtSQlC4nLaOSQ1KX035kU2IxH4FnEKWIY/3ZC9rCY7BPxCQpOaSEGeyoyWdrdsvGL83WSgsrTXIj
oRVuDWZvzZHebaH/QZ5MvnejXJ2ncFjUAVZRniSyNqFRUstmsB43RgeqzOWD0YmmxjjrUVWbnF9W
ff4+RzYw0Nqs8b7dtUlJlqMZ9WPJHmbjRXc9xU+g1wy17nmeUd9ckPOcfZUq5ymIOiaJYdlnA00a
w9a4syclZhMXFG04VuQa5hjFqZtzl/qet+2waPpJN2OIRP20v2WLOXhgcSSX9JQhQlKMK59mdkcd
qw9lN+2zCpHQqqxls2BHkRMhS99sbzutCerbh5c90l6dTaD3Nr3WaNUhvhPFKZ9TedNG6nDbszps
vX3Z4Mdh64tv4q9qyVxjm5Sl/09e85LBeESIobzIr3/9bYCZGxpx87L6rG9etP3/l4cXb5n0SL75
hbUrKk+T3VtxunoT3Mjf9N3lmf/dB394u7zL9Sl/+/d/e8l2a5TNrt4WGFJ822Ix8Qelk/HL4vYe
HtvZD//nh+un5A1cRvr04et/atEgdm/jVNBqITtut/AT/JvWPfo8P9om8CyFHon4BVLy+alFo1k/
YqNuGdh4GHSPdO2r6aw8pFn0krE9wG6QN/w1LZqK1r1FcwYHW1U3aI7SrlPsChJBVVrnDFR7NkGU
KNZvjkrhFLjIWBYxDwhzVgBoW7I0I0i2pMghcn/vrtwHlePmt3P450dQ6X6iRpVo8FmyySaf0UpG
6WPNRhDG/mFw6hhF4tmbSbR7TM3SLRFXaTVeLwfwq4bwL47Pb8b0/7CBLnCEXx7jbvaSbX/4X723
t1W0Xvzvv3Un3490eYMvg7xlSksRm/AWMAeQIDY38UsfkkdoI7YEWWfSB1S/+jmIs7KtMiUQa7OB
CUjbe5sBSPz3fwNA+aOqMDcUBYKEhS6X9WsGufltGxKbYwtVKfrYpo5bs7g5f5vcobOPaTwmzqHJ
ltDANWTRjoqerY7StAPM3ERbbD3FZRlQNnJ0SvtYtk2tB1IeNxgkmmiZnL0N6TLVdZKXyMV0ScFo
yOwWdqCTHOq+jV89rmXbKQwNkPyNWbsAj8audNNPVXJ3G0n2wMJGad3RWCDNzmHpz3ausfIwXEqP
vfzciTKIIO3odJ0WO2c7WPas2+11+np8wnLtaR029OEpnUTxw0nvpLOa9o3+rZvDz6+QXMF36S9E
qUUxW+pqiN/a9vH0Zt1lj5tH1XSNO+UNwrf13ISx/pw9Zo+7NygMALDPz0ijLaepu2BZOr2dIi+D
vgiDC2oRpbm4t4thoUD92ITxebDVgCcGp6xTJmFz0TZ2D6vG/JRAjjygARePD6eaVF6THOAr4uNn
p1SNbFi9bbXZgpt+sO7zYmKv2ooNcuwmV8e66QzP88bEvt/10+vzbfKg+Wi5JQ8llYw9IpdOCyU3
0HV4PV2hnXqaiclesUW2zBm+m1QfhL/aw6yEvz/oMOsGiF3JuP4CA6QuKtiVLd+/XlT4ICjgOmPj
tIQGDWSyikOJraw2qZmaWnhUD7S4c8AbKaZuxswgmuFf9/lMqPu0SpD+Bz9NlXlVCQ+A4Ei7DKBX
ZusyOt5FPJS3QIOBtKMObLIDO9AiQCTIY9K7LZJ7FED5MtgySWtlwXb/87MFSPX5AViVzCtFtS6f
pUudXpaUzzewYXeuDluAqisaS/c0yPtiIqC7+2v76fg62zjqDfpwWCbzk4oZZNQESAp6Rhvqkeew
sB3IIN306OKp3uSvN2hJTkr0tE0XYlFy0xiCwSt70Q3Kw/w/fqJbhyvLT7/owMMtqAzopjqiQgPT
HbFcp5jhze7HlK9mrnm96JfzJfYLN41BfEWdjsKl1l2MFw/np/zo7ZCSGtIeuUIbcrZy+zNn1y9u
TRoLK6eP+KZ537zdvu7DZHS6O/SQW7mCPb9yoquE8gm1BcO5pgeXgUx2zyus8PBtBS4YnB/iDqLC
iMhHc+igi3n+sn7JX4rYgc3Kfxoip8NXZaix7NIkAZZBDSW/WVFvhvSThBmaEIaHNvUOFf1HtRd5
WwSJgISC8Z2W2M15+O8te0Lcq9ui1t7mSnz/fpv/ire5LppYleXxt44m34JvLrkOKTaOZRbGYC2C
9rfp2wbGKATQlR7m6uLtoOrjEypYTokVYbtVaDRbNT2p2bfVfWRlcfgtPrL5YchEYcXkXFVU6CpL
RGKoyaalrXU6mCfpDbrXd4jLDimC1wTnug+qpMN/9wepHy16uBmyKUF/ADBI5Sqi475U7e1GD+Eu
0WhGdNpBbxu6vR63VSQFgm1+XLSt1tZ0tfXsHMDFzJ3CTAynEHsblCM2+BmdoKdpy7y7bOiKq6P8
COkNy1G8acBtDzf5PncBxbPA4eEBnef6CKccune5qrlu6keD4v3pVG7QepuY6IHGwBigKcBqBlXt
ntk1USGm1WFDKEFSx0Mwm8VsD1/DUe4R6TluAC66qLHB4bCOg/UT8pcWNRjwC5/f1w+n6fvjq9zX
RYokcpxyfOhR5R0YYXlnBsqeftC0GNn3Zttuq/c5ewN7dHjeU/ssBlENUaHulhuVdf8vfsuNyvr2
z77lMuKqad67O14lO2TLdK2oDdK8zRPKcgjo5U9bUP2Ddc1CXze0LqXqd/nk7zG06s5V/3YV+LvP
tSlvVL2o4MRVbNcU+V8lam2xCoTWmejh/b3ijkb05p2Hh5vptKYqcbk5n31OJZzA1ID8LJ9z6i6u
MFFyN44CxkyaYc95p+gIVEhgS/sOTrwOPZ4v4A1yu34+XDtPT12PXqbfxVKB9ul6mDt30iVeO4AI
D+CmauOLLPOfHXA1vhQoi24y4kt2FijIAZEsdzehFTBuLn16hBmAhoLWIkYaEzTBRoWwpRA3dWY3
Vqcm1tUcS7MSZxa/47HUDZjLwv5ucvy9A+bDBOHdwLxUu999jrFcUIpMGTD7oGQR7G4fOywyWYgI
Ro5a3KFu0tdd40oJ4RBvtopScL8BTr6k9CBHq+sNjVDVg2a+BKcqss/kYXTfUJNradcJXGDEQGBk
I4Dl7bY1B1Q3Yy434t0F+MNnTO0dq8DH/9E7Vul3fMmU34+QSqa8xXkRzXhGyBrkZaiwLXZnbR1a
2BwVFuCHYFv/4VFSCZe/+yipvQiVuPpbXISPCog4O0MVpeZPPUmrhEYtTprnA0oyoec9Zs5jDu5g
8IjfoncfxJ7ztvABx4BDGj24E0TOnfZ0OgTABJKo3Tu5922vTWu7/XmI1OyP8tV3B6VXYuRqV9rb
7MxBKaHlFEBzMdCc4NUYLK8BCKIw7S3B9QXbLs6HAiG8NwdFoExodL7wTBSogJgKflpzbhvB66at
PQA+dVtgODftxAHxeCOo6snMn9ziOjM2/VOXekm703AbQCNMGsfQE9q2F4XCZuEb9FQ4Rm0mgKIU
vAnk8wzvJvffip6uOfr1mNJUwyd3fssG4NnGpfPWcMNOAtAM1Q7PdFz/oQSxAF/BtV9t723Faue7
hdMVBtDymaX6eRFug4h3NZ1mGLkvY2PgpP0xQAnf8DstVigL6B4oLm/lAHcA0dfZg4BQYC0JMFFI
LbP++i7iI00PVsNQymXNUOncxfOyuwvu9u6xy/m8JO6L6fUfDt7d0HbuKG+5d+Or1A2BYPTRqu8c
vDWLcXjHQ/0t4gzdrm87PB1PVam9KUHWWTvd4XQyQT7PKQN0mHwIW/J1fwDj1Hs9jhLAtoKh3QJY
Bcv+eqteIL8Cio7dV4PXoU4CznfdBzcZ3Pd2zmDVMRh1LBAAeO4HvbhTANSlOjRa9iE0yJvlXgEO
6dDd32/mIvALIA30Twx5Zge8AVQUiIlu7DaC41gVGClQYW0kSGM5whm995l7iyYIX4nzOnwwwtnI
dp7a851ze6tMAF0dHcVxNn1c9rjGOeQs5d5/SDqlDxoMIMrDFvAc0tZdkAIDLnMD7Etn4YQnMGHt
tds+OHUbXu3DjO7r7KxSUPPdeWk2ZXYaMCdWnCknMAg6WRg5o8ER4sEabI43tkD4NLsP247f7HKI
wSnwXa8m66uLFLosuu/WsH9KpKi7PpWFvkCtBJndy/WRQYWf8OjgD6CWA316bIJ3b4Er6j6d+i60
OOYA+I1gMe53u9NJzeWpD1qVNP970PoetP41g1Yld/w9J2VdfKiklb9n/FQFU/GzXShtLdPAtk1F
WaCSbzZ0dM+WGcFKFrPCA3LI+iiw2z18KfgIsJh2fnqLIVggTD557HSh7ZSX50lHSh6D6AULag3j
shnYXYFWop4NVB9hWZgMkR+D/N+3ras9DF+oTDCtTA+pMg+OQNuY0PFR4agVwfp2B3rXdMCx+cLX
3ftPFwILWFZBs8Lj8htT1BsBEjahWxxAGcKIJW3BesglN9h6RNMhavvOzZPmPiEnz5cNN6EfvqWu
Pc5YHa+ScHylQ3LY83WVuX115yT91nDzApXA7bPSrp3+uH/3YFIUWDrweqCXZiBaz5dVm2X6tXdr
kCtQz7AcMkDB8U52zqtcm7kc0HTO8s3jwoCSpOL19XXlxl24itjEByswjlsP8iQAvfyCaAXGe4Oa
GTD0FHqWJAXCIlyFn2ew3M+ae11J5SOcStaLIqPy70HZ4ertIMsgCHuBlMJu5072kFQlsZXbqHcP
ft5Zw8jLOyilwKVSaD0KXSUnC49A/64g/C2DmN/W1NdT4MiQ6AAkW8GS2y9/wxE1aFDMiAO0LWGx
Cc88hjAQ+WfYEACdA3ylB+x585anjNCkQ/0VmHzhJMGmf7pvFA7/6SN447DEt/DITx6Z/sxXHXQt
fAP4/UUoQE6GryZHBTOE0zD5PgE7FR5peeEQpr2NrwGRbgYKhaAVsEsBOeZk4AbD3ubOZAHQd4Dp
7ho8jb9sO5trpXMeapOsD5a9X4Yg5xcXODzuIRxOs7tuR45Deo5KAHQaPzh0ymE5FP74uss7DSbw
omwgtSmvgljNEJbUs/QUqD6C4t250S0sKLD5SF7zjnu6yUI+1i/Y/5JL0aPuRAKqAi63gZfbIOQt
j6RdJg+FgbbVb/WjoN0CUm1en+CrQPxYdKBeof1aN3xqQ0VlV/Y9VPxlQ0VTkVBQLU6+Wxaqm93Z
Tm8kkU2oQHCDQLGFCbgn4KOkCI7+y8IAywy+nHAEISncCzlMYQZC1r/wOxX4gzT4IYClYcN9EXoP
g9bvoF+X3WO/FMAxgTkj0HThJ68AZHe99aAcHDrm/ZHxLGQgrAy6pxGwA49ZsfDXCGacZX/B7MXL
LECv0UO/1xmq98ur0l11W50yLEMmH5Qo0Fed5TDr0NSHuiczh2hXB0OxapbP6l4IfXUba+9CD/FA
u8xoFJR9GK8wpYWcbLwI6T1nWTwHxv2qI5RgnQgJEeTyU4PkgO6buwtXkGybREwdusYWvgNEMKGR
wZw+t6GXwbs98i886hDCHPSybbgJm88SexMi65r4ikR2uJzK64RXIc+NJhGLL5A6bzPgdcTe5rO8
QxMOxYbXo7cHAQ2vJtjFLIa9FPre5RN45vZNniEyGhC85O/dVRB1m+0NAiQSyyOIa1sIcCti7jpA
i9pd8ROqId+p8CmEvME3HbxgxxFI1IdcwnmkId8DkVdY+FK5WHRjVETgkfBJ8i/HyZlkPEs++fI9
knVCXkewHe7bWA6yz23AuRAaSwT/Y5x0BPveFxrWEZ5Xa4LWR2d1FV/p91mH8M3aWg63180uTAMA
9xRsLkmOCFAIB1nIz01PBEtS7s/STVjlhJMqNHOEKOCbSozOvHJ49onukMmFNdKEuCPjEVK4cFpZ
l3K3dNEGgLwXXwm7qwHBaek3xqI4sIRO7MWTJclJAxb4iiEDCpQFoQCjf2qv4GUf/RM8tJTHyoBK
giQUOscKvYdFegkzWtitwpOGI3F18ppu3w7yuUFiMYMkj0AuPA1jTG+3u/CmiMA2QnxAYHWh6YGa
CMv8jHVt5pKUnJhbsKspP3Mlacm0qAJlbmNghTgghJvOtr/tW+EUgQFZqqiEiOoDtBKIHYl334T/
LnRbYeDnDHuZX6I5gk12gMUdQKheG14yqgJyhjYXRkjOLc9rQyFm2ZXCV8m8h3MGxS2jtJX71qTF
EbRgNTnQ9faOY1E1gBeHqo9BhaffphTe2XY0NFyaoXqvv5gvW+/0gjAH5aqkb/f37Q776gwOOhtt
ODukX6nTo5TjIZFwH+zRw+HWknkuQi2Mxo0unu++O4ds4s7nK3fySjvdnd4Mn2Ln5ubgvJL1zbhh
7q4d35hDryfZHlwiB10PcOfOtXwKVr8oJaiQuWA4Uu6RXO+21S4gHJ29L2oDh3ZrjK4EV0iuhQQA
k0x2D7HH5ukFVPk17O6sl3FjJBbK1YI6zvKO4gt0HfpCZD19gFeU9w6B1l22u9xJScdF8OAAsw3B
B3fFEBIFCphwDAfEAgmuEGPJM10rzDpW2OTCaV3zHulwiNmcljtU4RaeuDB9d9mW8p4DGxEaUjpa
jOaZn5BEoMwQQgoUyQBOQUIovkHcSDlU01/yNo2akgWKVzVLT6Wko+d2lO+PW/okl2rdBgUH2ZPI
hJUMVSYFHZTL/uR4L3sPmdDZkMUnwB8NMjheMtcGLDJ0EPrCItsNFz2L38sOggCwRZF5krlrugNJ
U41+Hjw3nd0NUcxbjy6ZKlFN4hgZa7AOku4Ojhsx10smp5tdWExX3m6wDSHq8TeJhkTiXhYSp4nM
MRE4Y62SWEfmS20zEZQgX2wzWtAjR8eJOlWnUX/30Bwag6QPD2y4v8vCI4TcGUuklEiprI4RkiGG
E7sl0qOrcImyrAzozTBvTWLhl/dGntpd9HWnYMekk8MybNqw25lkcpekwEhu3WsiD7O8xQsLojWs
OF5zGEP46xx7ROZwBYVZjrFExGbmUbgrfTLYNaolSPohioJn+10Bp21D3hkR3xLen1Hgx/C0GEzC
U2XRhpwbPBWuS1pdMDy5T9zBZbh9hobJ39SJ7R+Y/7IFisNmR0j1cOLdk2S3/LtH7UD2oJJu7Eg1
SnJfSTbknkvCLvR7FBD4TQhcQuGKRghGMAEWgUgNMMcIj3z5MUF7wwCWRXnHxVgyqkUhB5VCkuoT
1NgD2618PgQLGVh9KdJalzC2IHfnIdijGT/ZbgRfWLiyqkihtYS7d2avIDo1GnI68nHCzxPlGpFa
ESUTdm6uNk7vCHMQrFK2M9wrRkJKaJMNLxtPEKPSwCh5f9nu7DqKA9dWppNwRSU6Sthp8JbWw6HX
6CyZzJevYNXdh6Xb6qyHCmDJ9e2+awy4XVJ0d5ZPjQkLuT+bmjQHGEpDJI47fF+GIopGcO5lQT06
+R0mFRxWyzWGtqfxLYsrkl6dxpVw2kXY6NiThZnkIZB3aLA1wUqXASncduyVkdlB/51J9MzOe9vZ
Qn+I4AhK7JK7ERO01aAP6c1/kYGMjrV/CJHx51hSLkHaPw92ozy8qIe4q7cdhWqbu4vVBXdOwljE
UIYZ7OCZ5L4yjrlAcrX1qyVcSLnVlre5k6vNqshmh7F+LctQ41qeK3+1kZWS/4/8Vqheycopu8Fl
yDbKTXs8GwZ1XUJYu8fWK8Xf73vs73vsXTrGab3cIrxYt52olOst0yrPmF2iWETyKwsHzknuk4RJ
dVAHykRdvmallcffNU++b16+b16+b16+b16+b16O/xee+fhLfeyH9df4LRXQz6pmlc4O1nzpoiXh
G6gBNelOaJET15AA6z6j0rD5uz6jfhNWaRV834R934R934R934T9KTZhtVl0pVH1D2XRF2X7T2J+
laKhKJskbR3plKAwi/Ke4oqa4Q5JFW0kjVVBjqFTiLataCcalx5izt4UazEKVTq6hRrF1MQ/U4eR
+vaXqhE4Pdt7eZO6bOK+ZS2U8u7OXcrbFzlJpNSUQCTTjoAe0asB/iYFGal5fKmz9mR/XIf7qj3T
Cnvjr3umte2vSyf93c7oX7T9hS7NRwmPqRkawjQKNiGV/eqh2Kv4m5Uy+KnWUa+Tmtvt7evtyX2m
qJoBfrjlD7lHNb0HTPDAT8SnRXMOvTgYVWfv+ersjDY8FU1t5/q64YyAEnTXI0THQntc3qljbagN
jhP9OvdzCtobkCMW7aotpSVnPB6/4OzljKlqrpwxpSi09LoIQfpl9xxuPINS/y7IqI4uUeDLOggw
UVgXSAiOYZTDHF69d85dZLKtyXw+XTpT2gAca8N7jbzJnB6ACJSiXket/uTeCmyzEfRu0dlq9LGN
dV9fYxfsB718qv+3hXdL8Y66oCEnDIQTVMhO/pVH5Ownt1yLyzXincuAHzxDQAWT18/BHh9X0d/d
mcrefhVhfWwnOx2ssnz1RD3sEeFgL3PuLSe4hohzh6K9c3V0ri9c9lBESf2+A/6lD4LmBo6Mv0AP
LqLlIW27Pc2VYE3zKkaH9STnElNzvX0FanO6XLU52JfYn/9k5IFYzsc59aWF+rMA++5MKkn1UTs1
jKNKP8B8zO9nb8Csw0PXmkZP5kSZqJPjeOtba9yyPRWIpekqqCI38YdzrIE9hRyoq0iGCJvm+Jy9
mDT5PCyT8GfHkhmrP4iD6sT09wdn//D5HdCk0vfZcVcSdVysrD2e9uDEh0003bw3aYGm7kuTnpGH
ZxtW9O5NGqQo9Te8ZJpMlwNEC+ncIcYbSk1b8MGfH9OFYPfZMVXS+rJY6FqSS2+FDpUoWpu0QrSg
7NvguKSfByAGLe0L1sQtofE3/QwkUPPuEHTBLqFjR2eTLuD20pQRZcWYQ0Uikh7RgRbmakDPiNL1
OjQeRAv588NHC6jmmlZW9ni9VKyowfFLt0B0IqVJS99gIJAf0V6U7oD0h9YAlw7+4krgS5hZhrNb
EYNW/XIkaLTtzYp/pb0tTeYZ7WdppwucSdrfArKX8R65Kd33sMj9he5pk8V10eptdG+DtCOF51Mb
6fkOHhNAsqP+kSrdkzk6+zgZSJk6Z7mn8ctdtGmcIv1Mv+rSTqMILUe86nyRNm8hco8c6UjwCntk
ARFqdbFcA0cWHnqvrzN/Pr/pv6Xh1XidOOu1w/wjRkUeP5bMwem85W1BqEl1XGresu7LzwOVb/rW
NApQxud36QJJrVyUtWO3uPSTadn+g8NLrVAkdvo6mp00hnyK9KNgEODrIqV7bh9utDbO0XTPIhSK
RRCYwNvtEjGmogSauzeKc5N6NzfTDGuQyxkSEyevr2u4dxIjawbSh5XPrzHlQtB8t74rx3W013Yc
6OZqNdKRPfRAmoX7MBMUGJJ4hnfuq3c1H1q3WqqVzub31fKftVp+vGN4Nx4qXZvfZDzUBWO1kjz9
cbOlLuxekIHvpsv3sPvnCruVDOlPtqrXJUoXoYh3o+ufkSjVJZ1qJVH6sySddWn/xc/x3bX886b9
1keyKpiyqqIoZkBMqERHI9tgBb8i1bMnj3uQO6Ps2O6M1tPtANc1sAhvICn8lfOGfDKZHNgDb3cD
jN6NuqQXqF2D7cF5AJt1B1V6A715UV8XgeLzIKMSEzsA9faD5IKrWKOajE3PjQgtRzhETfIwwyph
UmycCdLhfciaNals7elV9md/sdMzP0yw0IltNhUTKm9VAtBOt7hoSoKlnNz19Q6IjH5nefeSmgsW
9oj/Fg5912w/2IAk7aRnXrCiG3c3EBxoHAhNZI96DVYHzs4CaAVuT8gDXjwCZBWkgxZbfoEcica/
AC6B8uBiUPDzGC5gEGRN52CGRjNo7fzPE7nak6tkC3+pkxO14J9vW9/ducq8OynJYq3qe/Q6LIod
vcktdY3be/bRYO+wZHLCcKxTcdm7l+rkOBxPcugyTZf9SM12Qpatn21W3x1JZYpsZigZrQyOZBR0
utPP72HtaVbWzN/xNA25op+dZ6VQYGhZZO4KSjVYVoElxRKNIk0QEb2epfjy3Bnia/DQDxfwR6Nu
Z0jJBnUaHhk9A3bkaZlLDU3KCif/UQu3uBumY7WP1VHPbqfTBTbn7c+vnhzRZ0dcWR3Ps5aV2UeO
GG3boEdB7/O3r1iBfhFesN/d+co2v0wyPVMtokfRQgzKwRY6uX0WMlmzr7sK/65BYBptQWgKEn2F
EWfQ7AlsXHbwy2DpXW1TV5sXsPKpWBz6Gr4Yoveiuaurs184gNOc/cGfXX1+4DXXpVXd/x5NpbE8
c13SyQPUsUndBvvjVePrhWlVSvD55rgstQ0f0CthEYvblvgpZNT2KKE2nGsZGWf23s/UVYOOE8Jk
W/MHI3g+U91747+3MVo3N4XzkJPTFg5HCaFNKoQo+bvdwrliLUT3f0odb644CrC8ec3d1eQqfDJ6
WpVtcCM/N2JlyUkQVU4c/H3Lud9QAJZq8SPWkCLQvxE4Kwt86fcf5OaJy4j3+c2qm3dVF/A//7xr
SSR5l9392nlXN3wrAXf3mw/fStD9aw7fSrj+vYZvzerYqsTgX7U61gXgSyXr3UD70wTgDwXzbJtG
lKXo4t9eicDrpNHcGuZBD5+X0JO2YYZwD8XGO2KdOyVFuRGvE7gU0qSqYS5gpP1hYPv64ZXovDqX
atbQjvBrU3czjGEUneHCnvzBRdlrlPpaew0CW+D8LchUR8SmwHlODYhQz71iusD7aeMsYxZygNdw
uiTCo6mhtffe7AFIejAcirWd6s1xcPawUeoptH8RWoaVk+FZPMWrzTt1jvgp4QZDwT4KlHaMfgjW
HzB+plJojX21nbD/ScW4Coi12Ngt2yoJtOopnuo9SR694YHPgy26mzUXpxL1T5sIFcoZd8azYFKL
DYxE/B4OZiwCaDjyi0LoHzwqFzaNcGtgG/MXy7n/WxdLWNiYE9IylzUiw4vmGDy2eKUYtkrWJEwc
4SPKuz1uHB778rUcy3PQD2ZTeC1mMxB4AfjnNDNoGeLNgnuysA3dI/Qu6bIjuSW/A/eHkQQtHPsy
HMeEYHHgVXCncGzGzkXQ+82uuG4d0aP5/JL9wvr0dTjJcHs3CdNFM91lCcMJL0vU7J4XTmfjXl0v
SPVIDbf4cgbyBxkjqb/uPD7enbw7zUW5LifpeXp6RcGGNTx2XidzLKVxLHCXDIbUq7u3tQO/si79
Kw38D2Wj3kekyqK6KWbrfZ5yFy/pvFQq5EtumqRvcXDduYZDBJcIAvkl6Y+4v9fPzxsSs8n89hbp
gbc3MQ1L2A/POpLhwaftd+fzOVzCadudN2jHys3tqo7MZ3cKRQ/z5ADvJ+oZENykXxt3p0v/5NTE
vNqzq6zof62zqw9albX+e9CqDVqVtOQPC1q1mUJlj/mbZgofJtqtptLE0KYpTt3fRvbZzIxWpyNr
IavUlum+YAvPapURErpPZoCdWrcmRn8oOWu/+8jK6UZqozRjlY9cWs3Xo2KjSmEXGLCUz/oS+um+
ifVa3Cy8JEnTYH1GI1VvIjWqJ05L0e8PB4T2N+kaAzwlH6d79TnHWnS/PhWhYSXY/R32St0Rf5gw
fD1ivZLKpXGSGLMtgRMlkj08XCA5S8B1WAQPqA+WEHvbWF8GN08CSugOMZyqQ7xdqvw/26m+O4RK
QpcWln4ydQ6BjbWE6KsFjohAYtBZWzkiCyO8wQU4oQnZ1XS+AgvxeQ6gSlb02RFUsqb0uNsmyw1H
MJDd8etkIIKIowBNv1JUbW66sTOp+ci6615NO377635RMv/srCv5xDbflYdGg7PGy5FMDlzYBtPJ
iFIHbrlwEs/MFxFGQMlnj5vqEB6fpIapM1mDJog8ABKnNrdEsl/sU6XKAUhpfvv5lfo41r0bHpWl
/WjvGw11zWHeslo/S4ZJVkbaSUlDUtp7L9y76BHlzlhEFl90hIVEtjEcFrIPEWJ3u30tmYAc+kHq
MS5E9Nvb+XT++ZHWDmS55+9Tyd98INfe0spK+gfd0rowKa5l7y/UHx8m62ZrJa6ni0Q7JDljMHUG
437783FT8+ZVbPOve/OL0cQns/yCj3g3KOMjHoOzA0sSswVzeFxgNwOESdxkEN+VTl9Y8JG7GmZA
qnZIjqGvgdxX7gwRZxDE06t0HB78z8+4bk5Xkb9/3Jxu1iQRVRH53yKJqFmNLhfv3R37DVaj2kFS
ibHpOTKtvJBBorhIiWFUH5AtsQJsXZG+lTWh4TwePfb8IbbuaACfOkkwG4JFDMEyTsW6uiYzqT2m
ajT9MxxTJb7+lpPpV7ll/sduWxZPq+hp/YOzK96edj9k8x+m5VMZbcvoZfsX8HiViffL1pfkDsVT
9I0prLzgi9WloYhrJZaUto1rGPaVJJBfrC55RLNs1Ww1f7K75JGf/FxV80eNx6xW01Zaio1vwn95
XarGjwYmqC2lqTZ1o9XCQOpv3rbjL5EVW9xfRFY3JZP7GoAtDbNYvakZKi5ANOqx0Px2sTMahhZb
qxOI+qW9C+I4nWdpHD3Fim31z5vGytPiHeE4ZnVZz7CW2WUbM1CXBSoZJxxYNO2gd95du58O8T2B
slJ4/nJIyFBidGvzj1pdf418LYlftAGkfd6hjxfvWt1WsSuP/irbgVc/RrOnhr7BZXJb7lP3nK8o
6+VR7q6VWTyIjd3y0Thp+tje5M9m1Dp5M/2gTWenM35pSX7Qb5vpSXEbC73xsEtaFtiCg+qejxRQ
dlY0ap7z432R6NicHVu5dasudMC71h7NHKuMkDSLGkXLiU2zgTfaYoZIBca809PZQIlnFqNbYiaR
jkUM7rnObq/jv7ZcJyhCWdb+bWXnpe40FR0nMtU8nOZ46C0MZ52kR83Zt07m46koSQQbSqzUVBIr
6d+Xq6qpGAHrBh+Ag9C3N9pGVCBuLHPEq62d30xVX+WsT0csKw8lOWljNtinr828Ge5XgJC3j+vU
Dq3l1WYP5lhZBJk1nRWBZQVRfnJa8bGzWbEk7wwn58/RduvOksizmwgi6XZbzxqDmkHxwTBlRiAH
jzFrS63uls+bpMwW8RbJ9WSx8GyzzNxmEq3Dzz9FMrvqZDBNpYW7smU0bb0S1JvWOVqmxarwrNNa
9xsG93Q9m+zS/spKH88WtkSrTZTVLCWVfJM7o7cwbIY7w+kp4i747Z1ZaMU2zk18ZbX1Btk0PVX6
h/RULp19pODmqsbaG7M4jp1Wc5FN9FQzcXOie/qSZ2naN6JT1l9puoonkpJS2l0uG30lVuO7eNNM
bnD50rxNcUjCo3nCZyLG16luaEl++c1l4wQIb/j52lB9jKoxJpHlbJwWSeEtV/ujV2iH0jWS/dI9
n0t257GZBcVOM93zfmYFprKj1HnSmIBKbrlZ0z52jO3y4BqNJY4bZrZxSjXfts9aA1zWwcDtflV0
DXM7SVfl3k1xS/FS1bAGzaxxGB2sFqj5XLkqz6f1KIkxi9oZy7LmBGXd/Ob86CHBQzAtzdYtfIsr
+bWxb2gc9mHjxXu9aKtF0dlENs5Uqj5vqujYWudzzSd+m3QzJPhEVW/izaa2bMu+SDO+S7JWSSOb
7VM+MS+K69MmpklOkPKSRjdLt1pNvtuUEkb1/HRsw60mHmkGy8q3AzBLEqXY6gVUKcV0V6WB8JwS
We5ajxpenGp2sDkhy5qNlbZpJ7oXHeefT7tLRK8cAGtZk7NVGEZqNTbtZo3itNMXGw87lkW4ylK9
u9qls87KOsNq2BowNE4qRI91YTm7zQaROG1DpDGs3N3uir2bHPdWR9m3Wl5mlUFLK6/P+wSVxXiJ
pl1S0tNa6mvPTDAi1tK0cNb2Ei27tal5re2GJHKlGNcp9DI73jvlodkYp+uELhy2cv5h31pcbeOG
fb1f7lCYmuWJb8VF6pxbxFDjuDzhSVHa2U0zWilYoDMJDsbBLRoxulrlKruNlptdt5nlcEksbt0x
OR+/FOB/VYr13zMkH+Vv62lZvL2Vg6f8r5B24VlvWi1mxy8nX+OnxipqvCyjp8Z2u3tvN05t9adX
f8nErNaPpmpSbhU/F43c4r8yMR7huaRiQBVJrWydGfBTJqZpZGIG097STPEpF9z7T67jmvqjoWI2
zvvhdmuRlf2qTOySan2dBQ3mnaXbmq7I9Hw32VvqKY/zdSNuZ5mO9JrZwlG6EaGJpp6Lx9ZiP3OO
amvpGI1D2layCOVDLcYN/BQpvZO6UvNOtlOxj7Lt6MnaF1m3UI6LW0PPjO7ivLqPD9vH426zHeYH
q9Ez1um1WexBw9qM4WOy4n2X6clRZ3nunm1occ1lzL4paXWXy5V1tdSOjaaXtY5GmG3tUWO2O/RX
rTK5NZJEvy/StZ55+1O0c/Yc/GCzXj3OFjvIT2dt62xn+SzQ1YbuGZoxbRpP6ioFb9s8Fe4y2iJn
ukEcVj0gb/Sf7H3JktxGEuWvjM15gobYEVcg96qsYm3cLrAiRQb2fYnAH813zI/NS1JqFSmJMh36
IJtpU5uWYhYSgYCH+1vchyE/hzxoznWS+kPTJi6mve+ipqrxLT3+9EEOZPkkszp5SPOekmim1l4v
XqkPFlPkT7ZY9bbtdLdpghUV4OCra7x9NXyVHOMDeZE0n3kumkOuuD00RPdXra/rTytLkl2/KvuY
UKrf6JGqaOmCLGJF0Z+IofRQ24zfdY3n20GxdVeWxXRKaa03VHtuAY3jH4vEDpHE/oqVrs2D6sMV
0N7YrRGrB4wQE8beLLYu4pqK+ZjIpN7wpZ0+DZy4MMqxt8ooDQO0rAz65dRhMRHoA7WVZuB7Ieox
34yuzM9zW7dnT1T9ukj6+pBkEhN/S0S4XaqKac/7pj6LUaHxdB7kNyrs57dTNrdxQxJ9rxAOb70r
yXVtm/nJN2V56huJ9nxp12+qqipv17YpbozroJNTApbZhCFstnRWUTUmCfLdECN0mzQ9T62B9jqf
4YxVZNwoZprISQYfbrjSLWziK9rdpbmHfKwPBmQyYxw6/lSRBF45E/o3y8zzjzbt27PM5ruwaklU
9Q2LM5OFtxqz5aMhH5N9MuJxcZahUbcfPssqKW4mkdaxTtnyDej6L4TRx6bCX/+C+MkuXMJfh84H
32fPLyPm1z//LVgKhuJUCAi3pQ6QnCK4/Vq2cvlKc84CrQOmuEIw/T1Y6lecoorU+CQVeO++C5b4
kUbBKkLNA/zifxQs8YHvkxakmUJpRHNEZLBP4sfCdZhk7/KRYMdwUkHwzYYukt2sIKBt09LsSJo4
NILlvcnjoOPDGpe5kOR9qYZyiPtlLiACKgTeWx4Q5qKRtwM69NddCW3KPI3rVvRsQahKOUJjb0nK
rwhno4zLrjddlBXSr5uMpPJtvfh+2KSTomTDaRHYkzflEMgNdnWmrviS5m+LPiFq0y1puWCMT9CW
vEcxwS2ArClQrtqYsaNdhmHUY1d/UlWN0hhSoFEW9A2j6SWU0EqL6SHToxN5VDdes21iTd1DH5+m
Mvuyhs1Y8Nh0Br7WiY9ol1zqabh3SYfJrVWeyksl0DNXRYjgTn7hdJpDG7NxcsV5Mq4PXoeEJh9z
HUgQf9IzLhzmh9f5+KYrq6k+qtp1bO9HFEoRzRPK4tLMfQj8bQrXJETl6vMP1jr/WOZquIVKNRJT
QmO2XKbS1jT9NBD1pkn4zWjRbdo6ec3Kce8DSFQc/zxl6V1XLjqLh7q0UT11DXo/0iDyo8Hohrw5
E1YtT2s69FEXDv01qFW+lc1lEJsh17PJrgPNKjj0Z38lffuxWMvrsOT7YgUzs+o3aSN2Q+1F3PeC
XDNUw3Y12YMa8T2mOWZ62JHZQ12DvLHBSIjakFhM9du5Ct+jrgH4jKHJy3XoqmGLNyf2HURcC8Fo
vr7Rj65Ru44HxW3rdL0xajqOmdkPGidZi+0aj8ZBvuxhmabLR61Mvc0cmh9XAs7zYTnMdDqyWpxC
/EK0dc3H5igDHpkmZHtpxrddVVQwVNs0S3DcZgy5aopjJjWODvHCu6tBoeUm8U9+6et4xkY+GQwJ
DptUiLjpi9uiVPSur/0Atdm8sN2k7WUW/ApHf1IcxknBaTt7tlnNVEE619XpbirGdyhP4pAk64fc
dOglSsRhWJYi5qWSx0AkZtuszOznjjzn3YxXiGDGRg4JVRc8ysTdQUABPVtoa2Qay1W9wo9Px/5B
dB9sPx5WjQN4LbN4yjFxDMu6tNAqB3patw3n4rGxhthtG1zKS7rMKIKxiyKcF4dM9veZWPtI66Te
zb27yXShIoOtE+VrczPzAL7iEZ6eHAVDnzYHqfz93DUH3WZoybKO9V4Z8URLtFJJsiAq5Fqc+ZhI
vJL8KrDOxS0ZHwev7a7rZjQkBcqTI/M4yKCAMULdudL0z6vJ1b1buUx3LEwqciTaXI/NfDVn3Xki
fMk3bZbWn3xl0MK7ztFsmlviIpYlePl6VuxqrtRbudj5Dux8+VrDlXwgZfpo5rnDaBGTXMKZaADV
hL0wG5q34q1P2ibbGZKm8OYvPm7nZCP7YjsrOGbqzxm6l7MuB6EyNRU/5IsaPxc+4BDKzdgcuedH
7YMbrnxyFmlq2In1LfH7Vl8VWXlyY3sWLvZzitcuHPItzUi7bGuRUHTg4O2O6Ia0x7IkRY3dnC/X
A5vCIlJ5nQCecRb9pWHUCcRiY5plSX8jMZv1YJCCDzHHzE175xssrZvRmDZ1j4VGjKUTukyM41PQ
NWjXT217HcjkZHvxzuu6JB8r3rE0UmHUh80xp8ESZeEF8aBJzT8NZoR4cKnDGwd87oxM/iZrECeL
zJTQTDXktVDpqc/amwwZ2ZXF0kxtKW7LGcBKERJ07EDQjgI0MokAv7nYqimPW06/1HljNqrE3fG5
+9wvVfKlT/WH0pAtn80cGV6gGgzacOdd8jaZ/RlHAEHxV61PrGZFFCSmOyJVummo5HCWwdjA46Gt
iucmIfWtrRe7obLKNr2oD0Wdv+ZkvvGF7SH3LMJxN2tCd2SimAEyNWE8Fn0YtZm0Eeaz5VErMYCu
WK5ovp4HMfMt3hf8SLngLe0wW1SYISV31HbyimpRRgk+OLV586BHNPVdA/zLcCikRKdRMm0mVMbx
MgR7Llp5U+CEPaJ/BWb/AR5eDm2X95FayBcnofzwMyzyA04T28BpkXkghDx9L5PlnZaNvvbmzVh3
hybsdm7u2gjH7vWKeOTz9TghOL6r8iSItJmOdX8t16NDCjmX3W3R+TEulqGLucRIn6Z7Y/tgvLKJ
C2OKhGCbsvbKDYWLp+yT83aK8tTKszNM3EN4a3/hAFoxvRUda7CCKBqL1xlefl+Ud2ZcIkndfkyK
a9gO003QdrfZKoaorFTwQQ7dvTf1dZnyexU+t6Ocr22Qb9zQH/o1ue264Rw003AgHoEYUFWJthhp
89FYtDHW8rSk9FyN9OTz8q5gmCSLvuQl2KnkRO0YO17vXN9s0mA5k2y6tp5OqAfIk/fyRrXkthvx
ttm6P1bMfm6LcbFHnSAmM5neZpkod0hlrkPypaV3U4NmNQNmsiv3djYrAR6dtxFHLDZtgTb0WbEX
VYbCZ+mKTy3iYNM+Mv4xXBC+UrQJz3+ZMFvAuua2sdUucEsc9OcEczmcwOzj2j5mAkqEEBrlaYxy
YuNhgP8izQ5qvOnJQ0X6t910zFh+mHCOGxRzdv0cKhL3bYkSiGwm1+3KfDlU9XSj1hsRflgHxPg0
izUC1Kx0rMMbpsUZr+xrJKExSsMo68NDt3bRMmHYcu2jLsNki6Hd22w+DcwdRtrtlf5U9vI2zPjr
tEKD+g6NnNmAbdQi+XgvyXXFBfS4XQA1b47hAbM5V9O8NcjASvTDqOimNFsmfukDnJ+MZa8n8Ag6
syfXtOiKsWL4Y8IBRg7bkHTXpmwdZjIv8wyVlGnu1qGJRSpOgEF3KUNy4sxtGybxUFSHSb3uhjSX
eB1oAQk3O9cN8PFuMdgrAWvvclMgUUFijcZHsscsqzzE1CFj+CFIquPK99Kjh83M92mJmrjFbik9
MF47n5apLDY6cXsaytsF/p9IdTQZ8bDb5qTsOtyBqmFHKZb61BCZHayvIEaedks3DOcmH/Hu1+O7
wQt+zNtGZ5HSK5qJqCTr79iS3Vf9rU7z5jBXtNtM3XrLwuGK9vMVG7c9D9EMXTfBHBUV6tSgKe4l
r9o3jpv5oCyeQIEuNybOu2rTiC/aF6+NcUeLj0QLzqulggENuH7spZwOEIxlcerprir6q94EqLdb
fx0G6UPHS7Q+EW2E9w9Hy74Zcz7GYmm3+D8Q5fqdqJf0tCwDdrdIbAZr6MyiPHAiDln6nDJ11Dp/
29gUueNXygcieGRgvMsir+GJk+Ujw5XrPkOrDxXscxa+Edm0MRe0fWU3Yrzr2GXH83LTTnyX1ToG
dLKpCFrlN/6aZoHH88XCREWTH1NNoKwHKN2Ghyxr/G61mFqRd9i8IjYLNmvmDqUKgIsHY+QmTKiq
MBElqXYtCd7xDNNcHUVh2z5UornJnV8iovnTEPRvL59SffkmcMVDlpMPRhZnPY/3hAZfRjI/LabL
cc5PaWQSeKS6QqA4N+R2XeqH1ie7roQ/1nXnoKQnwquTzmjs08BGgWMPVAxPLgAE0XwcSrxeWmA5
8uoqKBV2gPpAB/feTMv7sNdnOwVbtdY8yhySEGb3ddY+uSa5EZMEGWjVDvRcFbV9Lbd2DPjToiW6
3SuCkR2hxKCLtUPMDTDYYA4waSQtyiPLxFanGNhKprSLbKv8prISD3INI7naHSoGdOhybi+M+TDO
WX+VMtcdep1dd4vflj7bTiOGpvDyziYnU/P3YeKuCuyT0UGcl6QqUmmAL4o5ZWVvdnkTnmxdRaRq
O+A17iAn1Fl5+n4NFWalIB8+1G3wDBJ24xiclKlHBtPc5qA3RaI26fAlHcWp0c2GdOZZD+TRJPrR
lvNewWBcV6WMZ+U+yuIqIcxEou3TCCXbpgbconIwIpWpNglHdz8Dp8Uq5YksRX6lXFdHQrYHwxki
EGamrId0LFgXcfkuWIK9aTFghlU7vbT6lDYY7qr9faazIx3EzZrW14CAogRZCiLMthuaD2Whti1O
9SWAw0MPGz3PcSjL6zaRp3S9bYI20uJdINAGafxiG7Kd1vou8xgE0U5R0/QnbdETCmsk6tugwvi6
emw2KKWiZEFGZYO7lamDlPNB4GQrbBgBW98EVf6hKfszUeTNMN7q2j10Mj0P0GJS+7xoyzbOm51V
6lyk0HCOy5tm5l2cljg51oIUj60PcTa40KJObG/nIUWPqYx8UdxtSZsBQlP2Jhmsv1LUSUzbSD1g
pdl35afCGjFdJ1oixQuKJgVe1A+eRZaH+Vs9FRpBENLNNp7WJvlUphkpIxtObr0nbg7GuKVWJXvJ
hwLml4ouX3KJAzfSk8pPWUtCJI40U89gTasPJhgqjG0qx+pL2oo63TQ8ya6rihv/IHypeRRY77tz
upj8yMfW9xtiPSC/2UiQFSwgOUHdUtBb1HmWRF5SdCoDHNk3MVKs/jmwqLPBVKBejXUCdjoqkmTA
NPpy9iai3toFB1aVfihDpPQ7EDbBiUs/o93ZBOghMiUrXBTmA4FFu5tGTLXgcM0HTeJ2WvVBHRey
lumWpfRGKde85avn54mlwQfeGfRBm6oABUnJVlpGjnjfbzuHPlRoEZ9jPL0YM3x92agom8qmwJ8g
DrrGqk+2NQDJ9qrG6iK1msHxbAiX6skOKwgaxHx7A4wvBDXHKfK/Rfr+nagmhTGJfZmgZxufBrUr
5sxer+HiRgDDeXaDL7Y8WjK11wsjHINoUL8/VFpj12RzXTzmri0ei87Ip9Ukyxci6dJu1qA3GJwN
xh0TSmhQQSU2XMqKxQU4W2Up83rXiRLZG2vEirRd2GTddMCN09jOspo2GhFDx2JGLRl1Y6/uk7KV
j2G+zggtfs5hCWrlQq7zwVRlPDot1W5Q9YKRJcFaFVu+1i7cSJXJJdLgem+FaEu8/tOkb8OudHNU
t810hbQyhOiA6gkT5R1OyliEgBYQxBc5Rjaj+QMdpRHIB4xcke434BiHcLbPWVGRN7QvPYgyXWTB
w7LI7BL2RPB+cSuV8cDy3m8Wsn5qMlliAxZVJiNBg5rEfvG0/0Zg/xeA038p//RT8c/Dc21fYqi/
sk74zH9YJxFIKYBgKh6EeGa/Aak6fAWVAeQGYcCYwN9fsE701UWigf8pWAwllUA/f2Od6Ctob5Qx
ISRA3+DXH/Q+P9X/KCDCL8jf31mnH/QgCyJMpcYME/yYezdnE93Mduz2Y5/QfWFxMOfCV1ts5PqU
raGNWjTIipoaUXOyWb/H3Uxxa8vyugTEsel8Dr1O1VRRzesPWYWDcRbBeurCtnrubTIfM4K8h8oV
43MCoVFcDOrgxGTxEkioX8ZBNFFeyCfVZJ8AXfW70rL2BmTLXEaFGZ8zs/gzOKIKopUk27Xd5aTU
vVo++mUMTgBW8A4VJDjVnWnifppZvED1dGrVLLaQAvU7MI2oxsNKhJckNgezIQM0CHGhujMFakC8
hupNl2EKbdXINuYZkja/rM2mnhbwbTTp49ZUVazq1R0zioxlntu3JDfjAyC2JEpZ599kBkIiyEg8
NBtm2ple29iH9QJxUolOJwOvoqrI2dY0tYxV2X4hAcWQtkuBHEAOhn4lk6ZRo+f9LMptiB4V8SRp
s0tlniHn8GGkk3CCh1FnGAjS2/tSIKanvD4v62RwEx1FKWKX8kBYjwan42p/Kce2+lDmVt+HdeKR
tSzrWTI/b8jYu+s6G5ZdATxnF4bzAOg6O9SKvQtdkW7pkGKyrZiGuB2RPZgEVagXojnVq2pZVPSF
3uE4Dfd0cY9ph1FQzvdR1RT13oj+rEDMx7K3mPmTzORQWnddYb33XDsdWRs8rqHbqiVPjsDYemBV
Es6OELYO2+JE7wB8gKoHctxV7K5SHBlJtvTX01gXd6oHEo/ivsYtlubDwEcMlUTOfrKuTSKxNuIw
J0H7Zkb29DDPFVqG2klfdQXaDEUlUL6Irh0mTi5u2eQu699M0zDt9bpgwhhR1QHsfvn2K7nyX4iT
/xqC6ddgB27or1mmawAl6XP5JzESH/sWI8PgFaYoMQyg5t+I9JfMvOEIhTqUIQSU35FNEFaGIJqg
FxGgVhEKf4+RATSSWl10leBcGQ/kPyKbIKn8Y4xUaG2ML/ySmR9Qmxdz15E9oxRw1NAi7QmLE7KL
Y90uS9S69H2NbSM8fe+YgOCvWq471x7lPMB/W1ToZcSb95Taq6Fy71Vj3/lmi8T0FLIPqUdjq3y6
Y73uACpXX5JqfSTMvwOo/zhS4MRAdpDRDKgSxlbFdsjQ6oRjnmlijw6ZbNPn6c6M5mZaBtQ1utiX
bT1Hqa6LTeuH3UL8swD0ntYNGOpeXa8tpC90AtFffjFfgYrsGnjlh3Kkh1aka7TSRzYoEyNPK2IV
Qu+Dlwws733dz/coe9+lg/rkRvHeB9nnyaTQH0xgwhh7m8/rYeqDzTSGH8sO6Db3OTxZTu8hqrzN
Qww07Wa8oOmDQyhGJqOiYe6ikOXLpoG2oynpIxJcuvGy/zzw5b5sEnrGYtXpOETE3DFXT4ArC/jD
q+bszVxFWTpOka0xc5Glaue7+SagKfo6VxR+msz+0oLWjHAIbVJB9xCI8oigJXCxrgQZJolAPEUc
vyPq6b1E0IhluUBzp8a7cEW39ULdGFLQoyr4ngQ6fSrMGpvMvO8Tia4xDOP4dH9TZ0G4RSZqNivx
xdZ7Px4aNQKAAT7pgvFRryMGNho0yMZp2fB9p9dhn02Zu07lmB06YBnBjLzTm2m+XW0vf3EhKrCc
f0pdFx4QfyF4d5wcQOXwTTYvcdliLuDQk7hlY1ZFpe3j0Hf1FjLe4tQkrDuIIoSuYyzUl7RoAEh4
823+yP/LkYxd2uj9dRBDZvOc9Z9fBrGvn/gWv4gKXyHYgPcOkNGZSyv035K8y48EQ/s6yEk5gtHL
CEbBsUPFraH1C1WoJIPy89csDz+CAFBDvkgNygR8+J9EMETCFzmelMg8eQiRDb4BBInmx+6KfWmR
ZGHLbvDOAZfxzOxQaPCrxtruqPNm3FZEVvsXC/T6m3DppY6bfy8L/XpVwQMdmAvtT9UfZIWe5YHH
27hpAYq/TVXZxLoQftiYHGStqXhzm6xFtUWBE5u+7N7giwcPPaC945Cp8EoaJEV4f9+hYwTGKODo
nlDUDcmnZsCLDl31umCgYEnhm5M83Q0zQUfobJ22K7LUT4IV6mmakElES+/M+6Ksw7OthPqszRKm
iFQjZjmOlJ4dcoLzRUq08yHADg/yc4cHgvRyaZbkvR7o+vDfygT+bRWTxCb467co9m0/DS9fosuf
//YOcfEKR7zkFzM0turXkuebTwI6u8umhTSPSsGMCnEM/6bOk69A0UI2jSoJm0yrF3USfh/MAwE+
BSMFvVRX/6BOYt+nAJpB+ooODgEUwJThdf6x61ZjxIytl61xNa89pBuAd2kU5EUzxXNYTg+9nOc7
UvT02rQi+bhAR55GjaD9R5erhKBSGdhBV6J9yqlbungk4fjcSNW+GxINrK2bqB63XT62faxn8MU7
UIer2L1Y7j95Jy8Jy+8Sw8tdQLQDnTbWS4YMgeX7hKZv9dIEPaGxpL6KAYMrEGQ5hkevAso5bbdD
lcc2n97/88ty1LIQ/gRcQC/5/WWNayVkeAYQNIjhRSQb3BoQsep2deupnefz0qsh+vk1ITX6w62+
vOal7n2hqnRuIbwdL9cM3JEmrQSKmeRR17EPP7/QD/7sb4uK1RSMIUnFvv2hkg56YLKkzaFEgtEG
bEDDUG1kMzzbUV7P5HH0RlxVqYfTpJm6fAK/DDZgnQCwucyqK0IaeQhlsIAYK5jMojbl4EKXbCqO
tGH0OZAIz5HjcMNE0AI0r1s+QGoHXV5Rbn5+M19fsx/XjV6OiwtWQS/58/frRqdasLrJ10txZcuN
yzXkJkG6oLU8BF5ui3KzplDf+BaTWdeSgC6vuvWdWVud7YFFlVfrMtNzktQrJg3TCfzwaLv5cyo8
3pjCq3zZEk2SdlNOAhobWrZkicB/4xbZ5W5FwYrjWLQJWiFMJZYjbBvAZslllZbLehm7rP02wSKK
mkN6CkAYSztcVjm7rHdXeNtF5dfHsJCl24ogTDDrWYSQu/CWl+kGugbx2eforAP4ITDNSfKwQX7q
wFtuwqkhG7qu7otwrV3iFBeh23QR8H+so+FfCqDSJFoqOoYwKxCCBrMsER3UAnPiNk4uIr8e0h76
kbVyNaYxD72DkarLFegGwZGsj3ZldKupSPFc0S0fg3cZtfkDssBTZ3O3zWnNwPvVeQLOe3VyWwND
AsXZVe5tLXWTxQWwYGjd7XRf9tN6D02IfASFl/pzSnU3vA4whQ7zrpOyuodzojmmDoT9Tq7Dsv4i
16pC9yOXZ1ASaOPcjUOtYiMAmxlmtc+Dv2/CZkVXKOUN9vUwJnavygKWplLkfQFZjah0FI5Sk3ia
eorxCnYoj5OEIDiqbIZ2EEUAseyQOc+guBohlU9heIqyYW58zEMNvcFC5PLIEt+fWJBVFbruDtgh
ZdIzjHmHegL9qlY5PIBLsg6jOiz7AkmfATUMlcNnQJsSZuGccRhGinl6FjJc3rS0WQR0AXjQpe2q
ECLSBmJeB98NmkdQbjYOmpr+qsJTczG8AKXfJmm7JPsCot+LKFqhlSI8bu+GS3yGgsd1sbpEbXWJ
38vXUF5fonozMAT48BLrk0vUHy7xX3M5PvyvykvYlboe+K4hZtuC4do6G2Q0UiYlKVIaR8KNGgKI
urkqzGOWV+vfmXLoH+KfQjKKsw+JJcSYil9ywhfxbxEhW1KwL/HK9G3Nq1/CHIhPFY6QAE0YVjH1
OJQY+9JOUGIbSDxWVIhC9iZO7HzvV3/oynr78+jyfUaISInvBLAThyhKepynP0TK3xcmGzTumH29
+bCA2BcMIdZEfl2fciQpIsxl2fxlAb9+h/9C7fKvy70o1vOvk68HWFTH/xE992P6f/53+bny3+Vh
l8/+VsywV9pAXKvhKkNW9Xslw15Bukvx9Nh/fvRrHkb1K4O0CMItJGMKU6B+x2LwIziYGHIwfjGZ
hv8Mi/na8vv3DEaiC7gK6EXzi1+pGXxX32/rZLQ9IBh4odgqWYzaFkfpSLLNnD/xrt4Hlu27UX82
efKosgqy1zEj2753p0bisMkmeQ9+1AbB6yVnelMbfqx9TqN8Gt8A4QT91dhbMDBNTmEqaAazYZ3V
EU09psGk5VWnEPlNP35OoVOPfNDJfR/okwJ3FP/zffpv24E0+GkRvX9en+H7hsju5db7+qHfawCF
wPCr5/mr2ebXGkC8YuiUhFQeNAocQS9rAPoKpAroECB+MPDApPOfKprTV9iV8JWBKQGTcimw/0EN
wC8p4+97T6MIgY0btjx1cWXzi4T9u5BaD6PSSWthB5YlZHkT0TVUpoDe4ElMgGmfSMLrMratOQ6s
juyC/6SVhHgMvmW3oSn03pAKMX4eZlZcyc4Qv6NLNUdKcrRbmpzLbwfu4ZdMa9vjgEbSA3HfCl3N
BL71dgiG4piUxOEErjOZ7+shT6OkVdQeRjahy7OuwbyUHjqlb5XD/w+b//Nrx7e/DpvH/vl7Z/+l
q+W37aou3jD21bfLcJiB2/stVgrxCgUpgB08uABA9AVc+q1kNa8QDoU0F9/C5eOowX4FfWDtDyR6
BBiBQvPrx/7Jdv0e9EGqAeoZwBLKVURMwy8uupcJQL3mGqQcY9uqmNrkNA8su0rzgSYHNDjh5oNs
mlYfWG3HgEQvDpbXf4R+fsg9vl4aB4GgEh1YwVr9EKTrbs2yQiTBVkyQ8JE694+LmId4moO0/ptr
/Xib8OWCulYMlYwBFfBjs5a5GqgskKfCd1ktu2Hgv4AjcpCUWwUB7NjepBby5J/f359ek14AO8XA
LvzoE5ekcK6pNHRCAmp+zV33mYypfUvagtwUXXsPA5j4m2teHteL4ANRtMK5S6mAUg6MyMV18/Jx
ymnUwSDQzUC0FjLCBOK428LjzI1I7cqHqoc3/Od3+WdXBN4CABIxT2O64/dXXPyw9mXa+I2EivSK
Bx00S3plO7hpljcBAe/xj693McLDY43oCtvzD9cbynyAeazzcJDbq3Qu4nBO05te2ezIA7Z8O1//
svPFnzxDgLIU2KtESwT5o8W6H8yQZY55mIA6i8rP31JSnrNqIpGq5YGH6cPPbw9s/o8PELmRuRij
kAaJH0EQ750NS1/4TcbU0zDn5iRX/3eg659dRMHjAlEBxahO88MaMuKQ2Q2Qf6wJhflxgGpxgoY6
DI8/v5k/rp7GnoAPCNAb3P8/ela7ou0CwNZ+Y5d+Hfeqr+bslquG2d1EjEbVg1IUUEAO3kv+DUbx
47URVi+MINWInvLSwOT7fcmqvKq7tF838+wxIMS24xNN52CXDDAt2azG+M8aC/03cebHlb1c1fxf
9s6ku04my9p/pVbOqUXfDGoC3EaSJcuy3E5YboEAIugh+PX1cPPLL23ZZS3XuKblyhfBhYg4++z9
nD2+5rL98/M96QVu1ZYFRV4Q+Vpl1qSun/mEw4gpbMc/P9pfLsRKxtrNccPiXQkvzcgfCrfR8HtV
YKJMx0Dk8VIU8pXdmN3Lv78KjQo/pCkBYyt8sjsEobHUhleYVISW/liJaKD8ygvL/8vPLLC4k0sX
li96v9DPP9bc+S1ZC0xW3uRXX13W1APhsual6TfTjWQnSSBSjPkzP9Zlh/lxtdzrFA8rNfsoypl/
Gd/yw0MMp6zOB1HNJFNPrY/rg9T+wOQf2zkPBjqSiA5ZO51MjGV/fq6/vJyuH/L7Uae4ACP4Rn6+
X3fSg2FUgwaz4hBQrpw8hQ4AdTuU+FByV5VzOhLyu//zZZ/uuAFtcIuwm7tXRsh3Ty5L6JhAF6td
moW99g9u72wZwYhMd2tSS2WUf8tj4XoebXeC8fhFWWp+vs1G9YvZZYaZ5n2Hpd5X6pxFlXjmU/jl
rigkbcR7xEj6ZtiCfr7KIgsmjORNSFd48a5XzEBvm1BH90vvPTe243eXcnhlWFhMzkt7ffHj9mr0
rsI9V4Q4HSNGdfbRmsdBsWAUL0d2imfekl++cW6MU6EJqoUzGh6wn682uSt1KRCadAjM6qofwyze
irV/hsz8u3vybR4by6QDKYqT5o/31JZEPo0tZORn1gZfpKnUF1cMkrQL8lf6ly/gfkc2WCo+N9SB
py1GjJCI/LUfpLOZ1YduGcpb2jPl9Tav+pl3/bcPD1wJJCDkdlAOP99WHlSb8Dcenp2L9gYiyZBs
QTP87QK53xDfk8Wxiw0utH++ij140TKJKkybYFaPs2zFdZML+cxP9PSMFTy5ypN78cm0DSQHuYpv
G6TSeFjamYp0K3IH3EtRv/nzz/Qr7+tyQapOWmP4Yi4w7x8Wxt5ws5mlK0h7f1zetK0oXy/4Ekj9
6epoCf8CK7CPYTWY171DIgxt1Uk3e8ImVXlHM5+r6z//Sb+smPtfxBHMZlgDr86FTvPDX1RULb72
hjcnGObmaFhW/wL7YHAc+PyT3py+mktvv/3zNfev+aftYb+mh95LsUVXb8+p//hlTI3c1NpYQbo6
NsbtxdtOUW00OGon423uqIcc0MXtWK/B+c8X/u0n6YH5sLEPYPp8sswUfaYDo/ECugGzc7baejuU
00w2vTSDZwqGfQn+9R7/faknS3RI0rZccBinU7HgNimsB3sqCSZJUnWW05zDwdxed6VhH5UDb+LP
9/nbb5SmmE+p6+NXfXJxBbeCBhw/ai8W2kIR6SY9RPJ/s+j8+ypP9eQu136xzEGQbs683rgTZicZ
hXjOW/f/mZz/x3Lhtze0L9msCGhNF7PDD29pvS1Gx6GJH86O5pMMAvUxUNNzNcJv30teTLbUiJPt
0xrBoHPh5YLHtnq+vI6cLbiesyV/t0aB+4n4qLymlPdOYefazzzK31859NiWfBalpwyvIpTm0thc
uV4qS8dFp6yzb5bG0ZtUcb12bk8GtNyOSz9XX/7+XdnFtX3SI5HVp7/iVpp0AI2ZSztl8HoDKXNd
2mv+zMr3uy/vx6s86UHrYFhMKBABVEFLHBHW3KSzBth1azT90x71V+/Kj5d6snWM5H2CkC5cKoN5
uBKdyI7DCArhz4/td1vHTtJAhIjQTHfrw49rWCDNQbU2N4T5i1A48/qSIeIwZmEfYKRJqIZnXpHf
PsEfLvjkNGY6vYllDdW88+v6i4T2AvemLt8Oy+Qkf763331tKFf4O7FdcJp48mN1QOqmNWJbnPve
+RL0s77qSYY8s8X/7oYQUjCOgHdz3b3V8eMT7Aa36HKPb7pyI4hIppXd2Di8YR2GxeHPN/TbS9mY
ucisceC7SMs/LB890buiVSJMOxm2cdkY6mtAt/Q8ZcX4jGzz22eHamNRqdJue/pe0KDdeuqBIB0d
l7GYbdfu7q7qmZfh91fBqAN7hRjCLvz/+OzCqAKX1ef0MbFWHGkatS+0WqarPz+2567y5Hikq4ES
xuAX0r1glc9n41A6qvlfXYUuFUqiSzX89D3IQrNcySSniowRRoLVjq1KlM+8Ar+7lwi+I3xEDso0
JX5+YtWcbUSOuBeKZDeO7LxhbXeeE2Z+86Kht7LrwtLD9/e0RzHY3jSJpbUw2Qky0f2KAwNWmNcf
vQxazDPf6a9X46vg0M8rcBEsnqxBm+dWU5XtjXgcPnZS9Hg1IEn5Tv3CVN4gnznS/PoI6S+i19Mf
wprCT/XzI7TskkCEWdip0TfWkaNUH095+Nxc3t/cFLGc/TiKS2rXzn++yhBOWKhQHFM1djUp9KCF
1UOKAfhIF1ZV9dfvhY9KjkSBjoZz9KlOPzcdRwrsH6kqTe8r2hZ4Gi3X5Tkl5vJ3/3wg9B1OFRjs
7NBFwnpy9myxouqWUC6heF0tnzPZ+V1wsALDBJdNBBpMTTi4TvXO1YGLcXt2wB/NjQ2CTdgZtQS1
AP/ygN5tl0cV1pAdIlgXGAqyEMoS/2bJ5phhloZMNMxbncyz1TunP68Jv/48O4gTo21Iv5nTypPa
Oe8x3Y29Q70w8c0SivXmHJu925XHtZLq4c9Xe7rLhlD5fPRUvDhEDej1/Pwy8Itt1D0QKCV+E5ym
jVF9mLpCMW/U2EjoQAsgsf7naz69Q64Z2eFu14XIgYy0//sPm8U05KWqJcn5aNii8KZdHAcnT+gY
4BAm2TzXQXn6VWES2ZuZ8A0RcvbG+s+X86JyBRm1wHCAa4IQYfruh55k/TOr7K9Pcrcd7i45niOd
2ieXMULZ4zQustSog05AVGmDb7oRpHW9rP3oVZO1pH9+jr/eWBjBEw33PR5N4im3FRF4QSa2Mz7k
pT+3gxRX7TI8N6Ntb6jxhH78sijn+M+7kM8AFPMYn64Y/TJIGkDqsNi1rD7Vpm905yDk8PJQ2jiu
jnlnrvjZdDa9B6+4wAqzq5d134Qv89lZcQQWm1PGAfARI81VMb7uRJV9wqUFeKA3CESxGqr3W5Vj
frMewfe5Z8smCBa7InPgSTVRdmc1nMx9v1nuOegCMRtRXt4WWzcesKuJ13ZoDg/k0wmdbxb87hth
bm17s3iAlVbOVsVZTys9usqy9J0Meg/fHg6KR2+clhNRZ/fKrFn+DmUgvHdzHvWwUDt9Z9jdt9Y2
SnIXEzAZwH3W10Z02DytQXy0dDTctENQ3y+GxbZqwGF6dKaSULtDniPjLyEJiBfQ9fTnagW1GE+u
Hl+DpVagDWYtSY8LaQG86oyAYYlY65jrkoc52IJq8fMDodtwiNtt9owYvDZMoNHdzv7ShDfdaIAC
q52gTgrDteHFjttdMyhxCLypTwwyOnas+w7GFtUP4cJ5Unu6rbJwlBHGiR1QzOLgDnUYk14cbnXe
OFCgKml+CLJ5fStcFBF8eB7J6gHWRStI/EFkcr659mwzmtwwiiYupnKJe8XGOOf2eBYF5923YxtA
VTEsb39SMs+Du0IsS5HgwNuapMlRIo+Z38AmCsvCC945Tr3ApYo68+2i3OD9AmWWOKZhgRZoQ0t9
qiHX8eMNMv9OnEfe4D/Mp0fDquGWxD3Oa0WTS9FdzCEoDcTFwdm2y7dmCwrrfsj5H6ZOb/svA21F
8GqiZkCc3CpmPxWrb7dHWld0xsQy1tZt50z2fIDL3J6zvHbJiZMwxMumcPfaTWb5xJsbMUO9Leb2
Zcei452CxivNr/PUlO1RRl3wrnIK47q3xw2aQ5g37+xVPGCzUamGsPPe1nbQxDA/A0J/SrQOcAmW
22SdVfRls8bqXrfThgejLqAGWHl1uxh2tsaged3ENetRv+oHDMk7mMlfUkRP7I2dLGHTJXJp1JqM
pdb5GTr14mHIFH7nqflYBvB8Ymgaur1y261gDBb8qLtcETwC+bEOwJG6ob0bBy6WLGRVAbyosGSI
n2+PVaLYd/WtaMvKaR4UZQxay5pn1frGmVaL72hp1ZCImqhb0jSdLh7YICdxtO1l8w5BJFrx4OPO
5MteMBvnZZq79axeQvswmrt8HAAHJTwOG5yQlw/wbcYQZ3NUEayIwSMPb7slBMgSDFCgPkqzks45
gDsKd1vkBvTocBxeGpg6d4PrsAzQKnJtFnQ7WzLxpVnSLpmDYZvTCN4FgIdgnPkPY9LMjgEcsODg
h7mGcsgaz6dWdfCvgHDZR5dvdUoXE1jWUeqwvSdJ4brHYq23+zzaCP9n/ixpMcGCwHjZ5f7XBlaD
kxhEnUFlsIxBhClGnC1ht0DeaHNdyoNjTqT6QwCN4aEYqu2tkRueig2gC84hKEVOYLZewSO1Qm7Q
0WSLfdi0X3prtpTpZHaGThW4DD/ucRa9KKytdNIQet3VVA3+etNGOnqf9+x+Kf7OLUw3TRiU80xe
w/iXYolSWKTb50VUppO0Mpw/zJtdBSdXWPRXDDXkn3zo5W7aqNyk01pgcYjBFwj+Xqsq3vm90WE6
7pbFAMlhGeVRw1Q8LRhni8QsccvHI9jAJu43syP473T6Ro/bLCFO0qAi1UcC8dCaA/z0Nncaez3I
MVxFWvo4s6+CxVr8W/Z2NFregca6FlY1hGeLAGINUtKY4FxHARlX113td0XeReVpdMqVqaZ+Jvx4
k7P+bmKRKK7msK3W41zk/ouoKtmtZq817YMTrta93bVQe6x+GwoW2CL4PllVdMepyXHPBaa6D74/
buAoxn6j1bWKSJzdFqtvMinJEqKEa31rl3IGqtl47Qc74OyZTJGWjJeTbRke18Aa323RGGL3Lreq
PY/sGq8wWtvsDYpkM2im2oEkkwXglMYuC6GfuOqrUakAOK3FCCEIEePgxHmXle3Jgtc7JPUU+F94
v0aYdGzB1sHaSDTHraPnnhCkGFywTm4tTsXcO68KJYR3LDqjMZNuUetXpQTLT+jrgbgQab/xCIq3
EKnM1yVI2mbHqdEbinRi2sNCk9EVHEUHXoSPDv9FBteuWb0kOMOcEY7GYHwwe9f5uNQlAvAMOuS9
cJvK44kOVXWyaCufBy9gIp/VrfvL1CxBFJutHb2wPIEXv2z77FtnuGsVB96iAoyILiC2zicjeazQ
OGxovOX0MrRqn2y8MpAxEO0GdXC1W4eQ1B0YarIgT5gOxBXfjOUGcqlvnKpiQ1666ei5y/p5y1in
73y7mN4Q0CpJsVfF8tENtupFNdamHbvl7s4fZd58MyaWRdLhYxG9Uv6yiSQsDQlBUw+4L6dmXBTB
2bUIY2UWbG0zDJ0siWAhOqmeq8A4KZ01TJyQAvumVlupjhMPm5FtleYWFziAOxy0NjeCmp7/xYMj
7Nx0gQpg30nZMlHNCTdw1aYuXLhx0FESvq6SsVErVFIQMyyxST07xcAikDuC8Iml7oo5qwiwIy5E
nB7KPKKQiDx97rUyj6pXjZWQE+un93bGIn81t5UlUj0snv0pm3CMHjbXHqo7JTfa9DCDCmA9pA8W
+E557XQAuaBJTgzSUIX4HNjgob6Oq+FnKI8k9+sTe2DoDG/KcHDk9pEY6ZKZ6ayVot2PRX+xs+Ps
7TCGQ7b2S0slb1g9aktl1x752akB/+zlFmMhTlbtOP535RuQbdNxW+fya1kXdvU+IESwjzGZmMgJ
+ceeg7jJVhhwawAo+tg2vtbHWpY96MixGrDH5s3YvszsWlw7uGJAvVSd2OJscPETZ/2YH4Kub+E+
FMVGcKFBhWJsSafsuC+X4tsg8oxYsr12r80GF9PR9TbvJGk01MeC/mYZjxP/l5SP2L5t6Oqwp878
qLHDupcnsuUcdNu7toiOusn7Dy7/beMQFq1xcrpxXk5GM0IkCnvOpHEzeVV4yJp1eVWL0fVv1qUy
3oMF51tw88BSab0RQQG5VfVWdOyEt/a0k3JgDU4jJvIcjWBCnxFO87HeRH5t5p0lrybVrtubvp8L
+Emh24bvamX0hG2gpn2acQECl6tGNr8tmrfoWPFDOMkyIY4my6bD12sN9DDhCUKQKODqZsd8LaYi
cWywDeSNpSUOoT1HD3mnuzu79YV3Y5TGfINfxl9B38Gl0pXjfBBCquIRMHzVnchmi5fFOrBq9V05
Xvd6WSaYd9DkD0ZUC06MqDQfgnq1m8RGrshJ3lhK8LxDVx5Ntw/vwVzV362q0QF5lGGCoMTUDk7O
jo2Z2hXB+lAHrfzMqmg/NtKCwejZWZ+fNkeIIMZv4dNv3XxAFnIsvu/+CubNVfb0VRsDoDejCFE3
s1a3Z02ILTvggCNlrtj2Ya/1JrSyapzv1z2bHHvKyr4J2x8pXVqfk3unt+rbGrKbHRQw8hfmzDyP
ZDJsNmY11vAFiYP311IWnArnwQnaY82ucDQq5KLUsYQDxDNyWhfo+A4cMzedcZIMWgGGHbAz74zU
ihdZfrHc3E1Err8HjqquR7gtUM+X7dVkT/dNb1ZpbU7tbUjrjKPN0Id5xaajhvuC7/yxXdbye1Z6
9nRV+JNk9MfUHf2mIBHI4cCSCdvgwKCgeTjSSzGOospBljrd1nye6rl7Jwz39Ur9w+THkUNRDIks
DOJutZwTuRSZCnPYUgJlXcj0CRuUxpQDguMYTgkzw4sDzp89NEtoEiVjvMuLMDOuNkGaddGr9ejC
rH2xVT246lGHt2ERdEdbR9HbiL7jTWQqi0FGEj7JZC7GY1tK40PjVvI1JHrjWNq9+9jby/xqDhtb
xFlUfpSkGKk9N0JU8SooWvefC9zoFm4g8C3vVGZNEee8Pe/ycFheN3uUN7O3+c71oCPJrucsZRDA
8b3mcVvlGfgALCRmEb2wAdUmS88XHReb3pIZsGbCiWePUwr3XdnV5dliFNV7JgnAARurCBJgJxOI
wuEtiaCSofB8U15sZNyWqvTrIWAvZNiGe73ocrwqEK6JBpgvGHx0E0j3NAZax7hSx1hmrmIbROGL
fKYYVQvAKwwL9juTyvocqLU6KbXaHza86Ah/tXgrJSST2M/N4OVWbPORDMLNqjP5Zmfx87cz+4hk
W3+TudG1QRPmu56H7mqZy/dR4xZ3EMabpHVNMCplvcRr7RnvCtPpXujek4+h544P2hi1f5zdrKZQ
XWzz7NZ6PJha3Drb7BydKvgwU2XGmzav6C6pd/2EmrvVEtQbWdJYz91wQ+1ZarqtZvSh7ERQHF1Q
OUkxRH7sNsA1t1zkqV5UeYVFz7+ph2b7HoaGc666mpN0ZZdpRPW8LeZHv/WNhzqqsrOdj8aNKIF/
li0qRFwYpUisNb9Xozfcu7VVPpalD651nqrbYl2NK+SI9czHxxo2628TBo0j+44VewLqKzIUQ47g
SsdZOFRfsirfrhXdxhe1pz5Jzl0UFE4Qk2dziavr8gZmIrM/8kY9YvS1r6XRD4cu2ycEaN/nGYdm
jSe2m4+C3ZOhkK5RO1D9evjD1PIxSM7sCvPVqy3qoxt3xuiauL7s422TvMCSLMmh8Gc/benHXptS
GiCDrOu5XrIr11fVzVR5b93MMe630Fpj4MHtjWcWJu/jBkTNL9rgDmfMQy794FsjXPYEP3fugyr7
PrrDu4l7+ETVofqk8Wr1EWR0sU9JEAx3qMTw2t6a8breyv7smMt9LSeH74bFNNZdJvAX+w44YD48
1x2XD+VcEmbbKHxXGInk6BwKEPYjxyqAUOJ9jqnvVcZb3mTvLUdXBbUT8liip6EFb26PfhQTX9vO
dduxVZdrNXI6L/u1J8YyMBaEs9v0ADDET6lBrYc5V+Z64M+HXg54u1bplE2Vjt2uNkDYITk8rIvH
iTXsa/vGV+i1cbu4zvvWa9QWG7lvf8aD3RwLMMTZsXIVgcENvN7dCrl+ilGF6gzMfQ4CuePXgrjM
EiHB7BEA5INvwy8WSyyk0tz3TqQjbWaTzGuGN6uqOGtlQ0UMlME8PoBKV2awEAtEniIymigueYe6
uDIW0z26TYE+7PWUR3FT96KFeehM1lUlw2VKNo+HFxt6BVyyFDDxSS8Ws0r9tg7ujQwYQcJAi8AD
FO3oD4awdZEIsoB2XBu5804ZuaViWhI+sF9hj2NMCmq5VW4X6ERYTfS1V8bw2R/H8b5mrNNAmNVl
jNnMqv2FUS9hlbKnwfQbGSzAi4m7LodeG9jDofSV+0a2BksbLsqySheDoR5xybmyhd03bjoBFFy1
x5lyKEoHXXfiIAZ/eC1BxENDx4YRMMe7GovUrQL7I5rWRMXBWGuYW8u4ZjhmRw8dbJEV8pOVh96r
UbvZ7ThYZEskvSbmz5RiuYu81jJY03NoUJXftW+CUSMXMyc8e+d61domZq/LPHU5gn2f+orEpWrm
9pMCodNcreR0cHYvmR3cGs5eK+tgDLdEqkzhH3YrNhqbPdqOJ4798FCyrvvQziH30GjE0mhGMIpZ
aXl6dg6tJg4J+OrEXtu2S5l0Ft7Osg4ftm6O+iNoaVDwwu/1mgYrJXgaMMzKvOrmLd/wGfTLUTCJ
qU50PwpxtKaZJbKUGPlTPB5QayIZ+uRS695sTsocjLPOvA+O19jFwatzUR0W1NcRBzKjExNQiTv+
psnH8VCzbr/1Oyf7lgt2nkT7nXwIy3IoXtgc5ggK7Q0apJ46/NrSkZwPeTCavIJ5kT0w9CsMEsO2
gf0p3J7NwSidbEtcSq039ZwhYPMCCkq+MPeLAwYv1QK1GRtQFXk1r4CC3J6v09ZOdQyzaL7dVE8x
Fs0DulEbNpCGSjCAK3tG2IZAyM2QyrEJJvtRwUDPvwsmf4+HqYapfGWhtd1KnbfTaxOeVnsyFJ8U
lUi3D8aSLg/jGFK4MJBXqpkJFp7JBmI6s+el5db6KlklKbnEyRbjJghoeQv6NksSbJp0lNULaYK9
CYO7Duj5J2uNQB4xK0C/tFfNAjgxc41w0yZld8hcb7ybIBuVaeHUBm9k0ViPMwMMgtM46dlNcfJB
e69bPLkJUMdCx3DuZ2bpSND1ZtoVSzv6oOLdid1nbFf3zUjjp3rVd4PsbgV+Ht9NCruuN45vNc3f
kHEP3ztdU/Qw6kuVcda0ph/nTTvVu4496TfhWBv1QbLWIdP6wBjRjQdxr6Ya8JAB7NGJu8heunTM
J3c5RP5SZ7ed9gIrRg31cNkw7Gk4ybYasKtjnrcxZLXDMjHPkvEEQIvFRNo/GFlHY3f2NljXMCbb
e11ZvXUL0hL6fTSPimqk6ScTSdxhCpCP3ZoydOl4TpmTN8EVEEnZ4qXgpPBOowrO6QQCJTh6CvMZ
DFliQubblfGQnndcV/oAN5EOxHqNfjmP98PQlgxT62p7fu0NIEyZWWE7UP+QMEvhnxR8/+5R1J7b
8OYYy/Iq046Zf++V2RiAa6OhvQ5XD0sfC0vXv16i2caQ1jKO6LNiuopfJAw4cqaGUQGu4Z08GkLy
auCUC5BfWn4rIeI2ZXdXIvVBGIzaYrZUYjY0j6x4bacFfOa4qVZbSQN49DsswfWzn400UyIUDk+n
EYKC2R+nyDcrB6Has4u3KF3mwlLWGBtjr2SU+R0U2RyQdr5TQwf/TbRWzvpyGxjo8FDWNsoPswxm
jkSMINI5PWHXoRDgJGVF1+4iDP8lunkN3qBwB6OJO0uAwwOfvnnVnaE5R/UHhwLBeFh0bQ0vlI1U
lORGZ1A7egvTSygq9epz0JN0mWJE62EFbS490Z3aQgX6YAa9EVwvWWYY4N610zJ/lDNg3rxtunWB
X9fBtS0BTADDeVjssjAq8AjKWN9gOBZFl5qiGRsw7TpSy2nIPBXdN2LU+iZTUZnf+FT3ZZxPs1ul
Dh2Cksb+3AM97RFsKoZS9GP7QFcqs4+erLz5rvZtRQM+mro2vK4yjLRbPA0ylC/bUQXdJ2nR5Hqt
a7NrPPa71Wjbf7aD/y+Y+A/GJf3Q70w/jZ/+45scy1HffWq+/dc/rob+07f6pyTtv6cOM6TJJ6dN
XIWJCHvmCAfVv5O0LIIEsYECeKg+9GH/FU10/pOoLLQqD3sqUbqdFfqvaGL0ny6R1zDchzhhEPzL
WXcXU8MPHdM9SkuYhgFOeA0jAhNPmvhu0QxlEIw9EukKXnjz6u19nzX9q3C1AT6pKaPmyebhmw6c
9q20DV0f88VegldBUfSw+JRvFQe9D85NN0TPY1cYA8y6rPHurDFiG6qi5nEWeAvjfPC29sD4NPnW
rPpTQNtQpuPsYGjwCCnW8eyMA44FZXTqiCDUsdgGzNvEQKVW80UunGVLcwpLJkFUJbM4yjCsb1xL
DQyoBPO/yX5CjKNXaKSLy5ylZCZ3gQJiqO6bOzjDGHvN2sqb0XXBP2CocKOTgZJlc26B/P7adjI7
v2KuGlMrcMmOt2x8mbrKMMxa9HnHqT86zITRSV5GwIxzaYVjMko6iHtJyiqvKt+azg4ji6qrdRIh
dvJFdJ9Xf6pXDvlQn5FcagudNqfTmc4Y9a8rfx6pA/VQdUnpmoziCFuk4iRrQrZIq/H2hRIM56uu
7zLoyGu5nAQML6JlMoumBJw91G4hTKjF5iLpCqKuvB1aGTSnVkf6I6VUwDhk2ts7lYt1wQYf/cIZ
10UeI3Nx1G3mTJ9oh44LAxBEwabeeIw2MRggVqS+KCOme5oSY4nonYq5cwGT/F6NSJpfIyPYHhoH
2S6m85OdwZjZHsy8Mnyh8FTTs1UcpZJpHZly4egsvJn7UTInq8lRNtqsjBiDTBaWCqX04YUr5dHN
Wau52VJ74b1L7KDnvixOtJzge24VfQcsTLL1ZfSNPJ1itFCfAyppRK6+zrPywsOoK+Mj5SXmhjpQ
+hRAYuBIEoTVbROxmiaOtIwv0VgMPc2syezPEeqAexo2L3zfzm57vYhZAHDUS+4wFFBIeQ+/TNwN
wlx4M6dyZPyTQaOXkTKW8V1rRvRN42rpk9sVeqU6kVl7cjnSIqyVQ0dzSeDeNcN4ldb4RfrINbc4
4peb0h3zHFZv1mv5vjK7KUzJBDOoBCPINiDXyMg8tcxm8k8UyNNKe7NACLOtDfWX7vR6PdPOFQ/C
WdXETCYtDb6csdDXkynr4mzb7FYDGFdXirNlVLTN+yXMgeNUqOyJ8MroAd+TbM6LtPVGn2izW/nC
qcDIfMWXXqYshN657Gz5ifSpylMTRcumIOusjWnkVveoeBPAL64MBWDNLOIiWPoTSefouGGoSqI5
av7OLsqaReSJvZzF07SI1TxZsxoFAMnArpFwohkO61KU8cBIqJgv0Pq/ka7sW1df/+sfmMz+uKn1
n7qftrT9//2faXs3ZHwrnryd9ECmAIrZ/9/SAGkT/WbgYOj/i5b9ry2NiYT4xPgHLPUgYndT3L+3
NDxrHvsjAWB/Nwj9TdoeyMnPJiAGEhKqIfS6Z7PxLUdP/E0BvQ0ox4zVYCuCE9f3AK5z6THraZPI
kVlZnzPFmp7mQUdDuqWtU5yZdyGKN3SaKN7MtfCKV4HFnLdHnFSUlwrPFL1MHosN/lXR6TeHgUh7
M5qROAbUZvmJM+yaHyMKJ/+abEcDjGSDEuvH1dA73cepa1z9kKmWD9eDVV1fC1kZ7ltGFgwDx2vC
l7SgmYsTMnamsD6YKzM20VMnc0OOMKh4skvZMl1KmP5SzuT9XtpQB1Hm0EcX92E/MOcI2VqyFlyK
orzdC6TiUixl67b5sXkpovpLQRXttZWAWtkd4PpO6jSbeqT+mmdyxbfeFLjVK2QjijS4WuxGuutG
qjfsFqjJKXH1Zbn2LkVecyn4hM0ZOZ4uheByKQojra3H8lIqzpeykXmu053xz2JyqigsnUuR2e/1
5lDrN3W1jzbo90o0bNf5pbVrl5C/K0fG1aVsDfcK1t1r2XpwRQgzby9xrUu5m11K3+5SBlMJMnG1
90oLJuWlVM5J4lE3W5ciOi9cZqMi2XRv3M6q2Rb3Mnu+VNzVpfpuL5V4fanKx0uF7lyqdT3V2Xro
LlU8RyMq+rkLqO6DvdBny3Cro3ep/9eLFpDnE7oAxyAu7crcKQ710JtdsuZDK668XVLo89XYkvai
NOTOrjq0/1QgjCF7YGNGlyD0gkYR7nJFVgEXPDgXFWNQzli86CjkH4qLzhHskscaav220XQKGUBp
jNtZRBH6SN+sFonpCrsE+LhdQ2HD+ZCbpnF2LgpLdlFb2NVRXlD6qJjtiyKj55VMqaxChJRmF21w
PZDAlsGaW1fhRddxsnZb08naal6xi/az7DKQXvzg1rloQ9FFJ3IumhGdWyhAchlwATBKo34JO253
Qexi00SlMqXWRYPC17y7Xr2mG0//zd6Z9caNpGv6rxTmelgggzswGOAkc9Uua7GlG8KWbDK4L8H1
189D2t1lqbvKUxd9cYDTF40uVzuTmUlGfPGu44pTRdaCWbUrfjWtWBai1yY/VQvEhRACtMtcgC9P
dmDs9oqH5Qs05qwoGaR1RW+lDXYWrjha1qvhKkkaPyTHL0upu11AN7Az8DcIWbA4LV5wuYrYrhAw
eJE5Wyt2Z/WV+ewbES7BcEX3yhXpQ8/S3umc0JLdsGKB2XdccMUIkxUvpFerXZqLFhwx/44pLvCi
vyKNpgfbF7QrAtmtaCSCBZDJbgEpQ4FGZBs3NuhbPVrqppCd+pIu0CYYKyinrvfDJSMV2GcxpOCg
1YqJ2qhlPqYrUhqlC2rautX05MgaLDVi9vIoJXKcm2xFWwcndFFiUefBWrgisikVYl2A+guktlhR
W2dFcO0VzQVqANlNVpTXtyoQ33EBf2U3MDPKFRPmTAA+bPrRWGw58zMwTxZZBUfUOiPaD9byFytb
oOZ6hZ1l2GcI/FY4uqzanC9+halJ60mvshW8znA9hHupIWGMoOi+1CvQXS+Yt7vC397cifNpBcXn
BR+3QheovF9hczuZ8nJr4g+i84VAP7ErFpQ9E1B7MvPUh3YF4SOTCJMDACXgvI3ME059wey7MEEP
MiHD7AN8uMD6NgGJ8TZb0H57Bf6LlQQQKyFgreRApizuORNu/CS82QRgm/udSOLrgp1KinzjGCGD
DEHYD0h8zJObVRByIrnCi9Vf8HNFu0npt6kdDdexm2yjlEDdKovSD6NjnWdJXd8wdtJC0MrrKcfy
5GnnZRPfhYhH2RHEuZqqm3Cgvla2mhU4Xn9jTkucYX3mpIjqAS4rPQ9Y/8tjvlbt6o6xHaq6vgWd
OKPk5hRHzIN+m8toY7aP7HEpFxB+cAsveUin4bHibLLTuQhHj4OUYf010seDkYtH4itOoYzxdJCY
MkQhAE1I1J9vf0FhcQ+u5gRYi/hFQlEde2emkcZIL+fFsJW22gHZ7JfSSR9aAloDrVNntWitr5Ux
7icA6EuFH/Bs5Hg3bzv0jp+sSI40T/VToPo2OjlDfF/zCgYGiQjezlt6jRKkufAm3O80N3X1MW7M
KxgoY9Mg8Mp1C9FqxSrH0bDnrHJNSYO3N2XuUFdAI+QOEDDahmL0bn06Go7znDrsK7GGGlD/7CLQ
QYRfclZqy3ofyew8HMozhdIoMHu5sdrpOpP5babSC1puFRGWjZ2+do19mWp5cj5H+XjrFuwoTj3S
N1emqHbHq6ST3X3eQwkZ+aQdrSl5GBpZXPKz9xsP3PQiTFu8H6xFBw8pK8gn8E+qW7cx8O+ht53J
PvgcvEWhuUfNSh/qPMvAwdl50anAnCbdubBCyOfcP9ZWehnSM3HXQojDgufGrdGJpTHPvB2b2t/k
3lA82wISxMtr7ybU2E5mR5/AENmqOVxfKY806SD1IUm2NmqFu36oim+2O1Fo7pW0m/TxtJ863blU
Gj1fetO+iiQyT7VWbMsJ0G0zaSniJVu0fkAK+9e2NK4p1REJoLeVH/UpKu+cih7ndAQ9yNui2EBN
yZskGvuIhyrrr8o6drdVnKfsrqqKELUNN2nlg6rF8X0zxh/1StHKyaga4FFudlJWH8Ou7zfZEL1k
mXqGHWakWVwjd1qkl/eOZpv7sE7NV9cIHxKdctEML8KG1BLmlxkmaiI/drBkz9kdoSnSmaCOs/QY
sVtgaxbIgKzXTgMjcVEoMsjupB9pdy5i1G7bZ87WnhCoUOp8UQkyCUY1cf0uM6ssL9J6sK+Q0yAu
McfLFh0g4fu2nxxclConZfknLSXAF6DntiyK+TRpqJ2zFmEUgvi9Z7jZTedE4tU2sw/hMH+aRPxN
dhqBydow3QuI0Ge6Z1BUnqg5gZ+VNglSfPiiIs2vtNriRIwnRtQdC6og5KWNC2I39anSbwg879NL
AYNDd5W31lrXyHVJnRWptMztEK7l153Vth8aRVTW2fS9JhuDrUDLYcuUEOR56J2FlCnFTImUNSrA
Xn4Kt0dcmKYIXF56D+hT7uwk7pFK+7VDM98VyojOhG6tiS89A3/uCI3IRI6qe+N5CI9uk9hU9R16
S218svM8chc9EhOUeeZMMzbNQ5zHiLLvm1wzBKJZJ+dlLyKcQJz9PYHFpr3pU2prks9h3UQULLZh
H34jOdQl+h+JLpfUInB+togO2NQgCzOMmEOJo9dbznjozMr5kNCcs8n1Js32ToX4lfN9j7mGIs9E
Mx8SDImfTFNU+q6gGkz/SFmxpf1I/vwflJYDLW6QP4+POyub13cBcstf+JF36AO48lTAZPyzG+Cf
KC1chIMnlewTnRzXNyjtEnqEHBH4Fq/fkkf3x5GWrBSMLoLHHkOK/beOtGLNTvsZpWWeJyCI9+f4
AvbxPtSjH6UPMtqpwIdxOdoi7y5o1mYdhMbx3SPnw0wFpGkmJ6tFeLXX3HyLtmVqmCMtKntndzi1
hvmIsxw1jPTGW1Grp66UWxPL91XRy+lBy13zXtDZXASEHA6HykzGPWLi+WIk8w2IpVI3xMPUl62d
O+2ZORh+tMtG1uOdoKin2fsV1DkFl6laYisoJgWPJHmEHlpW9kuW+U51gecUxFg7HsUmXzN64MrP
qE8sMo9MMtXkxo9iT4MahdbZUS8laG9RSU6KG4Wm9IDDVeMCQR9fwLoMlns+1L1Tn1du7O3makr0
TQ4kRf+uDbGpN3mOXi2KWDKbYTh5ZSGsjURTTe/5XBAxxgTKvmLKbkeTjKEW+ewwO1egr7EIdHY5
cSg6xqsPodZUKFUS3SupupzkqVUUHJ8NszT0GrE5Iz6OYtprT41Z+fdm24X6AKPltBYaCvieczsl
XVIztPyJ5OjRvcjqqriq6xEvX4TM/3pEt0wbOFEgVGkbyaXlJ2N3lfkVr4s6wIV5K3z7s9lFDZ8B
o1h2rzvwjoAM69KnEhFXZFhEXTfSpuSWzKj7VgtDZ9sUuvzYGXXsnDudkes26ja2zjPZOYa2TaRB
sSpxyPZHaTrjvEVb5BGYjo6MXqe5jszzzAG2CErbR/Zopm0777RuKV4fs4n9fRaNAPJsyXniWNan
dN6ketoGY1Ka2lM6+CyFptI98uxlOJbB0DroSmFibapDu6pmUqty2sfWQrxBkj8eDGtRHtXalOZx
MH5Ra5HeuJbqoRnTn9C6LFV7a+2eWCv4YFrCR7X08mUWMjZkWEtdH5sK1X1lEqd3VHERJ2uv5X7E
icBU6ihayiBeCwBxBXXnnjOydWsdRTn2Wha4BDxdt5GLpQE+FBLUQNxFvVqcy1M4eFTsWmbubMQC
bGOCLcG4V7zbKquUGUWz3Av4QRBxzln+MVtx8jgdgMxnzJ6ofK2o2kyj5V+mfD/zJoNCPKWNKZEL
zgllsGgrp/vGbmKogSHtvniyUoz+jeW+xm7b+YDao/6J4LfpwaxKEZJ8PpUFXnOQq64wMDKUckLW
adVlnl6IAnHfZTeRan8gdBIKBBdgUZxHTQo1Ui8sSbcSJv1KniiSuHGYoKaAVLFs49LqI1IUFs7F
gImlCr1aqJhSWP0Mnjz1UDSeroYtdahQN2JyqnI/I8kUO6pEGNDaleopHERB29YDT0tF/qg1Cyk0
u/1Mx/jCFekLa+Sgl71y9AIqieOApACYHmHuVU4WO2clniybQqNbwu7HDNMC3JTbRO3XzidJmHB1
bfwkmzz9QHi6RDk4msaRyEM0q3HZj5gQeCF3X7vueI0UqTj2CMkIbJgMcB3RYchoDnZoedZ+Dsc2
3Zvigs2cM2C3qIuUQ8N8m+UbvXetaLduSv+zP/8vhM9/tT9ffP3yuSjfJrwuf+PHBu2AOQP0/tiU
7d8N8GWbTXlx1pN4/Qd1alFEInRYAdDYd0UkJqmuINY0h1CH45Ax8HdwZkKL3+HMDqkYvksEDUZT
c0kk5N//5A5uVI+XL0+NYHQkioKkT2n4W/kldKHpJa3zQIKJSp/yhYTSXKITtt1KTZFu7+3oASxf
O5ZfynKqLHuQagi/MGK61haPlHEThnjJEHlrZPblmI2fowVCQQk1lnTsaukF2ThpsY+afOa4tbar
QtgslbEpknheMwmJQHYMfFv6Usya1VS0Fpmf3CdLbWtY9Jx9C9R0d6U7LN4giC9qdLvhPp+UvNL6
blLbZCmD7RpDOfts7YgFJQ63hjbqzaa3p+aTWqtkFZLOpcaRhtmYaJcqcB1kG91aQdtoRTEe4Ksw
uRpIBne+NdIBG6/ltZ7dVaC905A+RbJ6zYYmTeiwxCiDQxI/I8gStPDah2vVSzeuiNDEssKbl+5a
nUuHbra26Wo4wWjWDdNp7y11u8XavCviUm1pEKgFhR2CWl5dYB+n7Xmp621HXT+DWS2guJc+XzvT
qfYt1ppfrzM4l+NWNLWNGS9VwMZaC8yfIqawYKiDiDXQCWIjG+76xIMdbG392lzrhWPSB0l3K/0k
RTO2VBBTtK6HB7Jv7A+yLaZnzwtz/0Akt0WvPa4C1l+/GHZ5VqKuAzGObiyLWP6A9E3KUmRaDWin
XDN+Grsy5IztMOdR6zb4U0B0JYRo6eb1seOI/pKVPV1moHf1fiIW4FtO1t6rjIGIzmb4ASNI6Qn+
KpqqfCjMEEcUBdB1RJ7SqNEj7Hf5l2ZqK3jElg7JY4vq/7JKIuJYGkmLHQwkLiS6adLmVrbYuDYq
RJa6tUuVfhNpjRCORiqNTpAeXCdI7bS9x8GZ32WoubItms2c/gWzqs+ahW6la922DjgoYWH/ZyX9
Tt2JJZrtz0863/sFjl+zr8Xn//3bf7UvX4tWlsVvn4vX3+4bOkI+F7+9fv4t6Ir4888U3/qy35db
zfrdM7CycyQiVNmEKWHx+772agZ9Ti6VRdzcNuseI/w/F1/N/X0h/0ito/Bxla78cSTSLLogYeYI
bLWxh7GY/40E+HexovB7HjF16Lkw+i8xm++N/sAKo8zJw9KpMs/2LeMcIUgF9EFxbAqjzx9IGq7K
L1FKcwyFsJrZ9F9MHo5yR9sAxvDNT1/wzfeT2M8Va2tmwh8HNEIUIKRZOfjQBH8Kvpm3e4FwxJR6
fqEQeeGOL7y6a0JKEWjlNgOHmUy+4HL3VLwv7bzvkJTNtt8ex3Y2NeyETOuFhhF0FrB8HOh+kday
Jvf9fHV8VeiJYGWRFMGJWu+ujmc3893epFueY8II0ZR3tThLlRtnh0lNvQYVEzc83EGITsmaA2WT
KXKTFNno723X1NxbI2K2+9V1vc06Q5zKzbVk+aJ9h8gX75laYaI80Bx51hQo8qfdrHfWeIGVqHNw
FhCLiyWnccSs43zGQV0/joNp9afU8KXrBUafhPAWJu2ahAXFfkHkloVFNLnPjcz9uHQyjf02bXBM
WEHTw/hAqhmg9t+jd/4DE9u/b5MlzewFSKqRUaz+76V8acq2/Kb+z/L+f/z523+kWPrH5S1itDf/
gOsYgv+2+9pMH762Xab+8ZQt/8//33/5Q952P1XI217KrlDLq2HleTueOeR8/PkydJ2/g1uW//v3
5cX2f1+ylxhljGV6W0Nev68uy5D1QzEgHBQDiGAgPQn5WaCXf8IrBtMg9w55kcaCzfxNeGXNevzj
8cBNYpN5t7R4I2ggRdt893hIhYE9T8jjMTRvaZGgSyDd42zSzS0l0sYNqilNnfre6+tLMt59iOhu
BKPF5oKfXqs48280eMVvlRbiPta1KrxKRNmHmzrvUOYvcOBiATR8SDliA1+8VoEEamrhULH4xcUC
D6TgFmj17rSi7x/1qY5trBFlMm3cRhTW1vIrrIaOXuu3Smnxp2KebTzRsbewDDxf4wZJfYXmnCy6
9Eh4JwVgYEQxeHPbjE85HtFmK8YGLVLqu6RdyLpujL1ta062U8oou70oE/uMDNQkPOQ1KFQwdNU8
kz7aLFadqTXSnc9Obm1QCcp036ZSmvc+toLzUaWQOxamXv73mKCdlxHSs6VwjGnLazu8TGSJWhuL
86V2xnon0m06xOZdb/Ahg3Ii1XtjuM0v0i/frcv8tIsUBO2lT6SOzXHgXdRSFhq4CAlTBX72K855
HQYO+ufyfDg6YebcJsxo29DmQArS7F7pra4c2sAlfjNjcL0jL1z8IjWXLfBtRo2B0sWzLYNEbssm
uf3tVkHNWpTHg480EE3DlaE5I3Fng0ceyajOBIb6/U9P3b/Zm/7N+yE8dS3eVHiE9L4LTsLO3Gdi
rnk/tpt9pxr5FIK8b3NVti8GyMp3HfCfhi4u1//z0wSLsIhiWNQ5EgkA67efr6va1CPI19tS/DAS
nRsNZ0Q6s7XIMPvFR/vXXCHeaglwJZzJWiCIt2/Vov9yOCh6W20i5wE7Rfkih+qXFV7/8jYsP2iT
+G/ak5aJ5+3byEFRwxdJdxtpxF8QPV/voULdX8wQpM6+/eaWyQE9L13W6IX5NItU+OcDZTqM1iBn
etNUSGqXv3NGW6OtJhrM6QxprKwfsF3p9lNmASQSfQptwplEVDt8A6UX4qRsbI4TFNH3rEJxOo7X
44CWCDsEXY9PCbwoIlxB2V6BJacSsOoiH8JNMuhRcUR3o331yV/JL/3I1PojffLOR2vAD7mbVccN
lLJIQhQXFoTchowTrPmzssmcHLxhzp9iw+K8FsT+POV7x07Qa3CoxGW/x6OQ3Q2mxhqheqQ92yQT
lX+QbRtat4VWI8kkYsHR4WKhnnNUyH3UnDthhzwJsVSn4cWEhuw9G1Usro3FcxDbEzp3bbSDKHWg
x7TCnqJ9YeQlWqDC6fMrY2Zt3SqnS4ocLXzqhucdYcPciXme6rtIN1Sy711ZZQVEzDCFF3mvO1BL
mJOyq3DQK+fBycO+DzxsEfYXULKCRG0w6foQezTen+tlEX6C6dSo0p2xcHwaiRN7mZHi3tppSrjH
hiI9qW5mlF7JY+7HSXNrTnXX3+s+luijJ9NSXs5pUfWbNivybHHeDqgytgmVJ8beasOpO6q56mvs
xGOSPkZyspIPtVA1FVlmE8uruSs0Qb/D2E1f0L0VXIryav+6B8Yi/D73mnjPO3olJCkBH9tZWvaX
Kc0ygnqiadiQDGT3hBokbfVK2kqK7jVRkdcdoQ98czM7GDBsKN5G0x4QTDvjKct1FEWGYo/aj1Xt
9gerMXP10MZdad31REmNjxh3omLXRt5IxkqeEaxseNrUX2f1XESLCqPOwk+cEE3nzHARym5wEhvF
M78FqQ3HWA2ugRGRRDnxWUSdq6kDbH9ev8wVCT1Y3xWijKDwfEmqh0eLMXBCmUowe5RpaCh0VMEt
OyQ/e09kCR5UTZ3bkWkmO06e3rDN43zIz9DYuIconkJ37/lxNHFiH1ip+ORqEd0hr94oTTPdneLq
Uc4WM3WwdYOw5AiFXD5NgjtzO3fpEG065RfjFn2wynCtRGG4k2lHNFQyTJUK0MSG6sxTQKi7rLJn
f2fpmhw2TuhhX5rC6EIvSAbZjaYtwYH5wP5Oea2B7XmwGqzlbmUh+xlRLWphQahyB08Zb3No4PQw
FpMmITYqpMdFHOOudip8PxdE8aFI1D2jn46xqOzzRElRICSu/WdJyWy1B5x1oy0+t6Ta17V0nZOT
1zHtVVhD9TNoHxOtNrKZRV/gFZci7f3oukcHT8VlPArtWJqd3mN81YurtrfdilWpKlOSTMLo3ur5
vAE+HrYYj90GDt7oEjOfLyerqTKNWCvfzLnk2eEn5sozl/dZtHKxBNO6GjXqGDf5iHjFP47sHqxD
Fs3swAUEDoqoPkNfXMOFbbsiy6J95kmYDBTpVW4d5FCERvT3UjYBXBCveqZH7x3Dp+m+Ex4XRRjF
skliPF2Fde2Peg5QHQ4bcza0X2xt785sHLN4L5Nz9rqRMuS+2wyY1ioePAT4etMXe6iDHD/2QH6Q
KO3HiazADxWuI/5MRFehp+m7ciTPpUnj6vS35oflQoChliEdUa+gv+3trkTSWWuqxfAniKN0jizl
0ReL9QZDAwmT/oXXhNavIjLf74QmYDEDG6mfHhVzazXXzzthEhaGpVnWsDXqYdqqgtUrG8u/Gfhp
mbhxWGEQlxkumNT742cP8xdXPW7YclgqQehHOfQ+/oi//v7+9bNYVGfwzbGnM/OZ76aHumSuyHKJ
hjVWOmFoljgNWuu+/PW7rCXuP41dy4dBOQ0E4TELkS/6btJlj1MFljgiDccEFgQfZBpaV6Q21+mu
q1y/ehxzbZhPAjGHPOhaJJ4VXbv+RVHWvbqoUwJmD3Ux6pysFcFk5OARKvbw11e5zJpvLnIpsOLA
ZoABCewj7+4lsxUDzGUGDl5n7o5eeSuwq8zY+6XPPrH4EggIlP+xA/p/u5pH/y+Nabcc+ZufET4s
E/88govfOXxz7gUI84jXXSpdfhzB9d+RGcCU0Nho2Sw/3NB/HMkNFBCLrAHUhjoT/tI/FA/W79SF
LaeM7/J+elv+gTz8OKMAWvzpGeLdM2Pi7FjeeRFdAFpxJW/XHNfiVjWqsN22TWVdGm6enEld3P71
zfgvb8L6YoNiWiwzrGvvc1A7Dp2aZ5vNdilgOrPJPzrW9RT+veUTcIGXRwTKl8lb2O97PhKv1UrW
12ZLVpp+DlV0H6O23Mtey/alrhnfUe8//ebeQmoLlrEsmoyPJElaxE/zC/28craWDHFbQThEpULL
WvtDMHuTQSyQPRCBMMkzAl49NI9mcfjrr/PfvzPPNg+3TdvxuwWoVIsOzNSbbZj12UVEyuDBRA+w
IUkp29ZzP2Dys6ZTYrfT39uW18/srlCwA55Ix87bz9xPKDvzjHf2awJLhgELfE9SH6VgKvoFoPD+
cOuCXS9FNLghOL5z/7x9K0kdSQaQ22FDnIAtdGao2m+bwMa6u/3r7xNYgBf7abXkc4Gjk8/LTYhw
Hfj27ZvlnC7aVgIxZTgwhqAuu5xCBje6w9HgFDsGwebZg7JqwXJMQwYTERqnzO7y56wOCTKyYyLG
EhKw8Lr34SMSo7jcNlMqv6FnM/GiFe6nsU5LUltGWtsQdybCY1tvTFKiqpKzWDBXbftposPxo9WH
/bNmxPI+dFzTDOx07owgDJXStwIjRkgzeCzsXWyNeOS8CNVHblj6RezZMgycOVQXnDWdYmN1NcoG
Azf2o83Y8RLOTWftMF1nLX8qmCv6WPjfmOR9LXDqdoIQrFsqVePCCc/dxHADp9SnpzDqwuehz9RH
pFHhN7eM+izosqp4BbaqjdOQtOShK5XlD5Bfc7YlFmqRQnfzg4R5up/syXqImxIdcBE6I6duV2CP
IcpNe0o8Y3pB82vIbW4PicGcmydX0gFrRmHkkl0yqZhW7ohjS7e16Ue0eRF7ROI+IiMiiqNVW1th
QNlYuIA6pAK6/EzXdkcxmBOjGbIHRzvvfM5V26JS00vlFNFX3dXqyz5NagrRmjr+RFm6vNcHSro3
ZmM797MyB6bdxM1e0bFCFAJ86ZcY3gkwS6Z5p1wdMyHm1CKY5zi+bpSvn+WVsDr0K5qGe7zxOPsz
RVDqOKAcckjwVMOeyFC44qk0SI3q6SzsbFM7Ig52rgyzbcdN7if+KyRCeyt1nVBHHVUmWvisAQ8l
Tw6jOprULkCAlDyGELpoXyoV+rshKehmbxNyg6oqxWuFOd4+T03i9PYG0Y86+erVeC1aok53vUFs
gS7xch5jxyq3UVjTEUJtYnpUNIK9ElGNznmcZkV/qZFNxA4NzvgNPWj5mA3J9LnNm/6jpjdzuUH7
imWDVZk0pNGonE+eXYsliaLssTG4vfjI8TsLTBwf+V6yUpIr2HgcBWX/pfOU+aHRySqT5dx/U6pF
cTMYrYWfrNBvRWf8Mk5fLCvU2yfdN5bdDozSptPYeyclIEEXGw8I63aq5yAhDbaevMPgPxSRwNI/
7lARbFqyKrXOIV32rqpfBvMcCUpQ+1e2fzHm19iMt5DiXngPXEOt2H5ss+8L/H+A6PjvNkdhtP9p
bf4Xg//d5+5V/vZfzecv8vPP49T6134wGtj8+Q9SUA8P4FJN9I9xymQwot8UnPcPaek/PJHid1Ql
pssPDohpmz5nvB/jFAwHBQE2oxa9xTo1B39nmsJ7+fb+4qDO2GbBWxAbsJQevztMRpMbkaRhkcxd
G6V2CPEcf5UkB3vbonEp9LNZ6EQzz3ogNKEPG8NU0+MMjmecelYXP9CdPPtGsNJ0F8EmmnthqeTY
eSI5iHhuU4IusI1LdyAQCjV7fazQQQdtMtXlBoQ5erWLqD4xCj0UMyBe4+nFOSYGpQemGTYfZcKj
LgqpvYYMNR+IPzT2gz0mAV/0ExhgEhDOhaPR6wbAobow21PVpNHnUWTO0xSlDYiBm31g0cb3GKo0
PaWRhReKR4Pr9hHEGx6YSYMU7xtqNoR8WcM8UneFdWOT7o2Zu7WCKjSHW9tEWR6kXeRK8nLK/tBa
C1/b+7FFcZZSCFcgOziYqjknxb7OZ+s8bBGgnaVpRuKHFzfJHVSf6MmYHqdq67Zhqi4BY+Wh5Pxz
mdBNjGq/cO1POsTT+CDIQC9Oc5iQjgci+jWMnYygyQxbUOzRRYiQvc4eCFyRLA+GD2eC1R1n1JE8
njB9QXGRss2QOd9l+SOClcnvt+EQ5k598LwZO0fPABgh0KjYFWOcK31X99+GeOTImmyE7lUtfjM7
77CyfzX8UutIGbbR+Pr8YJHwdwh2u7LRtjm7R6VfEg7gpXkQzUB8V1JDxhMH3N5aiUAvEk6XoloS
RuEbl0gFscjPfdcQA9FZYRSIghq5gV2UC+YOumQ2aZvTUJMHE/R2UnoX3twKUnWdvg93JNU7H0PS
t7VN63h1zxSJZ5IBz/M/dwSYGpvSTv1zF3JXXVQYrGYM9g0hEHvKfHJ939NZKbnlBRtGZ4rskohh
q//gWHnPrZWbjvVk2/G0s+cwJ8exa3r/o++n3r3HUHTlkIvT7fVYpbeuQ1P3B0aWwj4NYdW0j6R/
OY/h7CevsV6Y1nVd9tXzOKWFPCDtBNMaZRYF9egzf9NQbd947Ipp0FVajrgRY3H80A5uOh16tps8
GNxieHEwAUVBCi4IIkFawUtbL5ikWwkVn+M1mofAqFBLws5rrX9GP9iM/MpmuouNNjqfxYAjTAOX
zDbuKIXcNYU2d7R+4xijBasfj30FQThzJPT3JnK0W3QA4sG2gTG3oaynp6JDCL4lHjwug5ZCmX1P
giDxeJ4yzgyCxIHq4D0xTvbmfS2nsA16PNgPyeJT2zHuyJM07EYnG62KAO6joSazLiJC6bPuDc2w
oww1SjaxS5TVWZykdXvETBYTAZ8tEycF6NU1wnC93o6zls73RVxBX5YT9yLxw7VhXRP/1KmNPpnu
azMWmRNoiLUioiKa6r5DUKdOFdJOPN9dHlNEjiI7p3XdIU/eoBoBdoGgh52i1nfA7OnEn6s0t46l
McTXk02xyr4vlIv9x0zITCh8S2uDwRD8KKExtOdRRfwXcRDS+joDsN5UYhRnvj1AGZdRnXxzPcKi
90NW4iVWvpg6ArZinaAsLZPlGbmgFYUJeuNsR3xsx5x00yVjPyoeQcbFJ6zZzG6EkZYfIbzsp9Ho
FKFSjUOSG17Yod5Udth23CpuSio7QWYKAjqK4p05OibJTRLb8VRbXcSAVYV0NEX1NTCu/1FjYa02
A1yZt4+VlZ9Kt/Ll3qsNYizyBYrf5IPvU6qT1HNWElLX0x5TU4yKiFcWWRFMIel6e1dhtqa6ITbl
OTbWyD2J2i8x8GrSwn7QQo4hgCH8kDi4O2G4/SdJw2K4h/KJ50ALc71H2r/IvEmg9Jy5GQINu6pz
UZVOghUhAjGi2QU9/PCc15G/k6I2HRl0gtw3r9/mSVkliKlpG9TC6sYdhJla/QbjZ91jRRxqvtGW
R2QgLvQKlXhWEBOpFzr3Rt2IdkloI/ZFgwcxOo/6KubofDuuhoJiNRfUpl03KSdUrU5w71BafoE5
cxQ61ZAGr7uLo34JAJkwQm0WRUm8Ffj8JxxKKZa9A0G7NAbgO+hCt99GVBx03Y6wNHM4z+0Y39BG
mqkzpjeaNYeevaksP68JCSSMxIb26jbNEI31hZXwcyKaNJ7JFp/Su8nVYHVsr5uILCA/945TvVsG
TtyhBx1ye3ICPcxVc5ugR+0u6MFxh2NiQ8Md7bFtv6GPbO/pI1fjTkGYR1xglX/F8ARmTkdEqwJM
2/UUlNQJPUPAxPM92WF5gXjUTYdNT/ivfcg54bnXIjVldR5ZosGsMOrI3qMKvg9XHYdFfoLMdZzA
01qhDvVSeZ5seAJbZ9vmXm9/6omcR3Q+Nc6srhXHxyWXPELgWSVkMe5dhnEJmVgXM+nxCYuxKWJG
c3OenPwi1rvoNOHHHS6GvNPtHedmktgOeiEz6wrachQ3s17kZjBmTZzu67Fw4PcxqJtbIXvxHC1p
xZuM5BQf5sxL2qsBJePRGybvWvGJ/EdYr9JjScHceZURIWGdZXrP/pQ2qdYTVABOXlyr1EC74Q26
fa0XLpk9c6fIzk2Wef+lNcKoDDxEtE9ZrUVEjeJEu7J7bbqzq5Dqhthi0SSdMSY30RJkgBkbQ3Ti
2ZBNXC1LjlU+k7ooP2WGkhF5fljuSZ+DiT3lWlTLWzLXijtUTMJ+1GBYJ536lDQTZ6wbvrXLaodi
kCAy/OabVfKhHksvL/xdmeR9jOZe1TYyi85rw/Mmcy39kOCenPfkvyK0VyFwTR5InghJWXVt1eZZ
ZOnJCxJZp9rhrYBQi7kXp5s+H+PouSNX8TmBpSZZI3G40ASNB79pRrPprmTglafJ7Fv7Pio0u8rJ
2rNVvmcyJOMnH7txX6nYCC86Et/mD4Y3RyRFTPgxdnNd+i5mIL8Wz3jhuvYmn+zihiAK9znJLL3e
ocoX5qEjN9/cFDj2mh08GSzqABH5/6g7ryW3rW1dv8p+gAMXcrgFwSY7t0KrJd2gJEtCzhlPv79J
ex03QZo4rX2zzyqXy1X20uCcmGmM8QeonuiNg5LWlCzqv3YxMlucDk1qXE220/VwfVGm3QjNe+Qa
5WCy3TTW0s8+a1u+pzNYG7sxMdLwOlYDg96nWXIRmLMVZ5aLXABD1CqRiRmNUyOYHxiY50TSpF/x
6grvlXFQX0DOxY8qdJ+PdoEWA2rJimZs24pW/qYxe97grcIFLBe8hptwolgFIZveepXqGolc4tQv
MnzVcqOHXYcI52BY0jaFZZw8JkbZJo+IPqN62iW5s58jlL9vJuTHN9hSjLhvgXm58QEFffPxWuo3
YF7sr5Vw0vUyFo35ASxilngyYD8KGcnUQfPieW/Cj937nUSpJYam+Qum5/hcdr2y64WV2B5CZfl+
ZqtOV9rUsEQjCy6WyRCuA7VPt70fye98uqOPEY2/X3MdDwikZkbxWJllWIniQwmjSJINlr6mtxss
KVg00oBmv4uOpsw5QdHHcRtnQN/ClPI5sEA1+YF5RcVTv52pLcmY0WAh8CNLgChdQRDykSHV0XPY
WFnWONdVr5mfCymJbwuUxVA+gojVbhKUolC5TuTxm1FXk+5qVkXZouXJGLpKk5oZT2u/tu6AUof3
kuIDMSiaGuwSZDcQg3nRWU881J1vQAcKJEvbyXBbzJigKKOQQQIRU/byeOj2H8MZr5z9jAbTk9l3
nD4Tutx7oDkdO0AITW6RWxu/J3LsFNcZzBOIMTSZsXDDbBlovzF0cMVHmFrbAWIbLjgjp/tKU0oU
FF4VHFQqdHS8KA9xZtFmFNi612XiAhOPosoR+B0xcx/cZDaCD3HuU2pMUUUOMzM3YBBI2ZMWoQeA
8qI6rPyCRfVd/AKYk8g3YbJrYvIn/v0r9gQ3ZoWlBadlmcn+AzKN+pXfTM2vV4n6018jeg3MFeXu
o3GKlQRECAdf2J24+x1HSXTMrgyAIBucRTkYEl5Nv0ZDkArIf/g26PdYI10GnF5WyuHLBu5hijWT
louwNBXg2+PQcyoyoQG9cWOkiupZVZOVm86MHLhEQyG5DipxAF7mkfnnIcepolSmNm9CGmgfwfSH
5UqZ/HTGdUtk/7aBDJOFH/3xD2pjqfBTPSo2sCf0K8Ukg8/9KXh3ecbPRdHoH4nJlmkYL6Ik+Db1
IKzx/sCi4ZrcSOed46/ZtS/q8EwuzVQsBaic4D2Iu+rxWIzRJnOMbahuJqk7pzhudyQu1fQco8VU
rHzL0zFZMPnokeHlRq9IXUTTbIoErT/kvMocls4Eymor+2XfrOwJsRqPVisSWeCraZ4Y9Im1ZQuF
pkXHnceu9GHnxFcFFkul60819WOtzLcJGLC19pT46YuQdBagQzkOMk+kvMcT6SiWw/2KMAXE3OZX
HSFzboRhfyuHnflRnofsT+6ccSNLrNOV9XjyDRkqrcQDH0C22CbHoQtTLh1z0iklJCk9jAC0G9Wi
Bnk9tw5i9evldbmgDNCrpDNk0oSjL4b5Js3N43BqGZVZpNg8cHp8asjQRi6GOJ2mZ6NH0gRhRcNC
6iQ0PmHc5ec7o7b8h6hMos+Xf8jJR+Z3cOwqQBxUx1JFe/X1wTc1coxor5Ft4pbGD6ZzM3mEghRF
sJGrBLlZRCFXV9aZc5CqIEYMijiQ6A0eB418YDcJSgjkb4bxKSuAVymbKHYMeOK53Ac7J7BnZMaT
2gmyFRfuk+8MTUSmJwjolUfOybmjxLVIg8MM7x8geLIx04WKJLv5hQIXeczl2V0Eg71PIFqgwD4d
5OmW10qWpWUHvBknk1pQ2iWKC2b77JDRvzkQ5VTRDgSsqQEJX7SolRi4AvolpJPz+Gx1wzPFyWeE
r57fOh6IigxKnDr4ty31WdHNHCPBq8NcCjO4yNanT9XY9ZQG+afLoRYLUxPMN9FmREjB5Est/W+n
xuzkUcfBICW7v+263krw2TW/pA2cPMwhuT8vB1wcqyIg9z53BeVyFscyYOnEbagiQrApsHTZd7HR
e+n6hXQyLFO1LB4Aopgua9wYx0vfwBQwLB1c3tokK7e1EysIizShtSkGNd4jH/LGNwdLkIAinOCf
wmBYBDSzoAf7X2IYipTb15SE/wXR2S31JsPrAqpoKBNxxl2ey9N1D4yJjE0BN8yzbnmY0hyq6YEJ
UKg0/PDFcneK7keqmuPKRzsTCKkr4Nb8xaW4FN8Mp0gp1ToONhMnigvubtogk5PgTJy8fYtpMKsQ
eNQI6MBhOv5ygzxMckQS5Y5+iV6/GFTKy977f9jNJ0QBOvoATngX0XNG1GMJBkl9AMuNhgJ6qTEi
BRtDm3Lx0Pb3MQZi8Y0/W8E7hLz8hxmJxtmlVdqiczNms7/r9dRM7wGoIjn+1q8qWJ7wWxRUTukv
Le6svMULMG4iCuwzabGPdAyyS128dcQ/vT2UxsqhxMAr52SykWcPRxzpwo3CGSbOsz7rfus804Vi
Cte+opgKiMLjb4oho16CUw82rRLTM1fSdIuGIzbsbZ3+xuTB0IZigT4Lc7hYPlEHp6hHyBbFCfwp
wmj2H6BlYK0i/uny5C2uV7a8oP8JEjgMCzCFi1AUqNKkxv0U2yk/3lOrZ3+PfTdfY8wV7+kOBfcG
vJ4/L0ddJHGHqOK6A2vDArGWlzosbslHUDDYcMI5YOLJ1R8Go+senaZlnYbh8IKfDZAQ7ooNoPBs
5al/ehRAKwHcSG6jwZxafkuKDXic4iHC06kv1SdLTtWvRSqeVZmZ8YMuj/Y0GrgmiB507bieTp4w
Q9vagaaU3OxNfCMWaCZHN7914eLWxnMRdBzHjiC+vn6epYZBjljRKrX1sLil6Poj0/T8Ng7bH5fH
c3L7mTT8eQfy9iZbIhs6DmQgTlvHLeWOWFdw6cR3wFsfzZkguM/ZJmx5NONPgrRWNkVFjHNMquX5
B90Im18sC/3qzUPBKl1IMYAYJPlb3HjZUICba0YEuHoteMchmSOf161llqcLwBLzpQINRmeILtXx
hPG+jSCgt76rFgjxejpj63cokPB8dpKGF/zlQZ0NBzoSGCL3KdSc43A+BALfoi1EuAFZWiAo19VE
qSI1rXH79lAgnXkOkdIaJ29JbOkmhf6AhLhI4o9e6kTFrZyQPhdVZK/xjE6WBEUAvANQL9Fk6FnL
jA8SjwNwBspE7KPaKVEh2cohi+/ykE6i8PTRwUPwbmU9IBl0PHsS7ne9Thj06VhuDWVXr5zsN08c
UZg0gXfkTuHgPY7SlXEvmXWCdxKp87DvBNeBXDmz3vMg0qu/xMD/FVt58pIkGjgODiFerbx/Fjt2
7LTGNrG1pamRRJ/w/AK+gDzg+0npabnHZnD/9jmEMASkhGOWx8kinhzHdkVX3XEPdWXJVHtvdOx4
/+YojAuRMlaDrJ1c/D7vcywMMSsL8fOZbuVsJB20/bGagpUnxumasDnpUJsA1aKDnlygnCDVgOaN
IJypWdUh5TGqbeHGdubUK4GMk/uYJSGeF7gyA7Dh78frogmGAe829m4qzu7eScb7yPfV7xmAhLuy
0fCsG3AAfyyxt6crqGspNLspBuKBQSZWtSFSudBWeXBhaitLt/KE4hoQB8zllTaLtgq2FA9d2xtf
EavWULkI0+bBUrL5U+jgRrij8Dk9m3pblLeV39GNsiogXPRu9egdXW3qfi2dBc0N8e8KrpNGc/w9
TcyXyh+0+CZDp/RLY0APvlJFqvA8wh56oLCOrxwdnKLfGCgjPQ9zaQcPTZv5OvQnWXuqApRlvQZM
w52DybnwQQ584cGgmdSVIWX+nPvRzFzOcqxGg9ocMSKcCvuhjRrla2xJ3Nm21VEWfesKgzGDWINK
BU3UYRbruEE8EU4CkrldwEOsSaSc7tPqOj7dnfbhLqXFSLkVlO7xN0fOskSrgusBbVHKSVo6+g+5
0/EQGiT/QZnK+fptw4JSTLYArkrmlQnTdRGwqIeUEhHqWrh9NL9GLCR2ad6vIY6Xm4YoHKRUOamQ
US1flpFjGw17A8SHi4gV70lUg6FHStmHy2NZXnZEcYCZUQHkIKAktziu/TRSuyaUfbfHXeMWLiDC
ZE3q84zNgO6uvJbPDIk0gw3Kq5k6zfK5kMR4GxVFJ7ndIKHOlnEtBHQv/zoE3gRX/J8oLnAt/KO/
sPtZCLOf5liH4S/lhf/7X/3vkGU48Ir/XZbhOY/anz8OaMb/2mZR/a392RyBGgUt+W9Qo1BgEN0h
yicKV55Gl+hvjojyB+88KtWUpMiWKa685ohQTBYCLTye2faCqPQfjoj6h4k9MeuZ0hy0E8N5C6px
uYpAx4tyJuUB6v8GD8Lj/Q5OaEb2JVKhb8x42ON5tVXNYo2tv8yxRBSqHIjDcYtwjC0aZbY2RFpZ
d6pHI6veCJDbVwQCCyiqcnSnYKbnokBZe7T7NIFCLp7eti8JD22E/1m8ciiDLMLjR5rh3DyhXwBM
dCtlMv0yJdQ8rS7tlUtzWSDnI4pYvGyIw1NAGH68znw0Wn+qKo26h1LYlZ7NHx0AbyCQRtoR/Q70
DVg+q4kAhGAY2qrRl8tDPfM9mWhxRcBGYs4Xd3bd15KBkjJDxSjWzXxHugIysdaWW94SYpBQiwQX
R6aqKiC3rwcJasCcbR9jRFkKo7tpTPOvEnFdJcr0Oxlvij8vj2rZBhSzKso31DcFk4kk7DigU2Kp
2w0WUiIttq4KCIhrKcbeczP7agEriEdXtzGxfrzqVNX8BZH+awSv/AoMbPm88lvEFL5q9vz9W0jZ
ESgif1qupiaauGTCQPeyvi9d1bS8aYwegYoCtu+xNALxu8EZ5d7gN2Nwqbic0+bXIMYUVpK7anP5
5yzvnL9m5p9fox7PjJ01cgTGTvMMSRWc/+ab7AfyjcwrK1xZ22fWlkFRD79lHtIq+/g4VIvtKtCq
WmwjMAJwXj6kZaOupAdnx8OsiJzeoIYuHqWvO9rWpHR5TmYqzNZveGsDRbLicI+0yd9ee/+aiayF
WiwqvLPt0YxR1QaXgRabFTqu1ZX3bdC8kSP715JBkULUXei06os3OzRyiuUcTV6JjAygHrm6HbTO
fvNSgCDH7uCA4+FOBnw8dYgOtHqJmbZn+Jp8nWfzdA2qKbtGmr/5jVDkvmQfGlVORRNL5dVXgmTO
A123SpzZsvYTUGppP+Oz/ilo/PqN+Zvg4JEm6qKCTWF5eda0HXlV7cjAPgeY8WGBVL6JfOP28jZa
5jr8wfz5aGAe7gguieMBTSY8dK0AXMo1rvw0Gy2+a2ZTQPYbeTeopvI9Vnt/fzno6QI8DipOmlez
2I1WlVk+0pKmr9gAWHHCMGMZwQ8ldczd5Vinm1d8KhptLEOq8wfZlFexClSSdaM2G74YLKV2dCD+
662/IkZ2ejHQxqNAxupzuBYOt+OrKJpip2h9GI2HN5yy15rS2sPTASk0ZEyjIhkrj+Aznw0OtGC3
H3pFy8VhoEEcIqzUeXNTqTCW5mJAfW0sb9GXmm4qHNq3DmDClYPwzHcDjSImEcyPdoJksIow0Jws
7LwEUfMN7uvZTVrUrWfHSr0ywDMTKrRZWZhgwGWqxMdLJAwrlHYpgnvIuvWPhVF3uBcjQFKUY3Wl
hw5Mw8vr5MxVyy2LLxn9C9r7lIiPIzZB0oxqFdUe2CoNJEGbgycwKxSf0gFiKBB3TAfNoja+lSDf
sk3ddu07Rxmqd5FTgQ+7/HNEtOPLllcuc8yRhsiAbi1OzqjNEytL29ozUs2HmNCmCk3AtsW1PYQN
876JsWlB/dnESC+Olfjv/Odf74gzC4xzmcWMRpVAjC/OhT5vVIDtxO+c1r9CaK/0gFm0HkSgb13s
hNdVR6X+8phPlheAH54QtKo5lOhaL8aMDpAyQ5jrPAgg8bbpI6TS8LOGWpj/vBzp9GMTCigHRXTG
xkG+CFW2WmCbgEU8LC/r1Mss1d/Zsu9c12arQUGoBqo5qKBv56nRrY3qh9a1PejdjZUOVeRd/jVn
xk0aa6G6IPjx1E+OVx5OVygkqcgAtYBHXUuyqvdGqmA7YxTxyqVysq2oc4sOExmUWOYHKuGrc2rO
UYsBPdJ6pVyE2zqKrQ0WT+OzH/rjVTB19ufLQzs5fYlHDZL2AdV9BEcW29iU+tiqfU6MOnScPxM0
2K/o1UnXl6Ms5SvAnfMe4r6kLEAKcuDPvb5Q4t73qXMMDKtM/FulESr9BVQWr5VoAd+gGFNvkxEN
x3jUQngOQby14FTdDKXdPuG/ElQubB/9brbbaHv5t52bAUMXKnIUr0Sp9PjjmtjISGaOToDAuSDE
pY1Xc5GGK69HsV6PjguwSbx/+IsQlEXEEnv1XaMOjkVqzHC8kqgMN2E/J3fRnAS+V1adutMkOb5v
OFI9tfClPb6djrSyiBUxkJOfACqT7yCO7WW/PaiURMGutfGCMFGpcZq+V/k5iv2Fatx22HNhHVXG
sStnfviZNeo8NQOmgDbgcU+da2VfQlheuZbPTgsQUWZFvN2XJwpqZaqV5B07yy+icquXMrnCNMit
teEyS/ZyJPuboZfTG8yc5v0wGoW+cqidHKR8GYqXdDhBzCKhutjclCqRYbPE0sRb4rFkNlwzmZLr
jrbEr1myR9borKxsc+U0KghdGd4m8pfoLC2FHEywOFJQpKjpW9qLXj/kRQu7V/JwFUA+WdrQj7vW
zGAzhhM6jzCXkmtYUT0CUc2Ay3BAEzaYV4xXz/wm2lQUW1B7AhG5FFoIHWUMITBNnlFr3V0yNOpD
UyrV06zzhJDiuX60Jqv8fnn7nR54Aih8UAqlvgtg7nhjTFU+dMCyZS/Hx+h2+pXgXTiW2ZarLVt5
QZwZH1cm2CfuTWqTh7bCqz2YDXre2XMye/Du63dQ/rstbdP8Q5LWxp4aqX03o923Iilx5ibj3gBD
SvVFXCDLOrKiY8IAzmoC3cU0hmoe3wRz0+xbeo64mCR+uNdav74SLlaQQWv/a+p000Orrla0T68x
foDQCOaKAam3rFUEJSCYNolmNKc6f4MKW3DrW0XzZahTdeXAPz1UwefxNqHjKeb6MCmvprqMS/Ey
mydvTA3/R5b70ae8075cXjqnQegEiJo5cjUa+B7xvV8H8SdMG9Gp86ZZUX5KRaj9GeWIN1yOcrpA
iUIqIAMuBUy/bKgOE7psShhPntLV6bXZ6CVyK0rEwd1AMwmjybHffCOJa1Kmgi4uDGBfx+Ma7Hkq
IH9NHqaF8l6rK+leHXpj5dw7N3ucPiLnQtqHl/UiihzUHcbj7HYpQYYyNuA6xVlydXn2zkbhkUx/
iLoUMmPHUWYop8MYNZOXYr6B5nxs3mLcOa4stzPfCCQzAkV0N6jMWOLfv1oJuOj2lNjQbRnoOl4X
RSX4VH71XtdDwLcwAVbm7nQnoXFFdZoyI8BxWkTH8caki7MIyp6X2ZF0o8WS5Li1nuYWxKdx7Y48
NziQEZb4Sry5lxJDTdpSg24kqL5+G3pxCK1LDn7JcvzE6slXVvuZ70VyRTohTitxQR2PDF/U2qwm
PJGrunJInJD4a8Oq219eFWfmT+wlhY6daLbLi/mDGUGdUjI6D9HSn5kf6bx4tC8tp9HudwKRqZGk
UqVdLnKpQyFNKTWc97oqf18NOXAxal53/tytHEbnhgR4RQM2rILwF82U10tQsrM+sn2582RHKZ+0
wtC2kiWVH8ZyXJOjP2DZj19yosD9Tyz1ONash2pgW+TeVWkFdz1qizg3WTO0Ps4//52WGGi0DDls
JK/HnynnLVWOcDZzi9cf5K7C2VhAxvF2oNs8b6ZBbdsNuvo2Aiw5zOuPg5SXP2ujV1UIZNlkedmM
DIF3+ducdiRMXYDc2D5AhYEmL6esDnH5k4reQ9pV3iLbj43Y2LafJwTLt4YDN93yfSlGS2CW7tQm
8vf4g5W/sRTFZArmACW0JZagm8hqJ7XuPbxfq12g8til0dztBJRnJdSZjSweezx3gA3zvlqs+gm0
N0BwsDhVWiX3uaahqjQFUnmHIyeM9VCr1oQWz0akr4DqDCJkJ2LNRg7ZqE/aHlPoZrzGAKzbwwDQ
UxdxJeVeS8rw6fI3PXN86GBZafLwUqJ7tzw+ZiA0ujohU+gUhWc7U4EisRmvrJwzw6IrTxsJwAn3
/xJZ3qbojPcD+pFVXMpePKTdTZXE9X6Wo/pRalBFuDyqcyuVAx+CAzVWNMeXz5kMT1JTLdrRQ1K3
dwM0fq/mQM2v+jguPk5VKn3LNHSaPJCcA7bSjvPd7nj/rJzNB4zDYt/zfKOCyU1A7ckQs//qmsOQ
CrP5ehy9Se98w9Vgj96Neho+arnd3+L2qW4KE3t15HPlzSDNOPRJao39KipWgWIh0aIH2X2QjwaF
XdwqSNi7lRzizDEo+k8gNHg0AatbrnHyFTkppMEr7SmS3dyUxr2TDcoTDl/Dn5c/y7nFxuJm9wr9
dxAux9PhDAECA1mGLG9Y+9uwKCvIlEZw9RtR2Lc2zT0ZsPZiSQ+SY89qifgvHTt/nzZxcVM60K0v
RxF/ysmnBZ/Nc4/eueUs5i3C2WkoNWfwmmnKMepG6m4jxGpQeLOGcWfWffa+Gkcf28G4d1aKE6eJ
EbUJoQMrNqeG6u/xRI4RuOm0YCKpUuAqW0bZXRrUOPrN2DgPKXLgnVLq3y+P+OxKseicgviFlSIw
Bq8XcwW/oi+cYkSpPnmpERvayHI1uIEzZ9vLkc6uk1eRFsNrKFHGckGkvM/RY5vi9D6c02GllHF+
PMDr6TtroPkWt1mm6jnF3prxGOiw10EHlzmCeOpaVip//o0R4TxO6UIIwi53WZz4HVrsnEfJkChX
UyETsJHLlRGdmzdR97QgEApE9iK/qqyRs95oRk8fhm6rTGHnJuW4RgM5d5i/jrLYX4kiN5Wilcwb
KdiHroAmNPoIU5eTY12XgYJwxuXJO5ORA/kTdVYWHjSXZetiUPRJRkxmYCnAmQ90u49ddA+Gmz7I
7JehdhTsxu3681jK6TPqGNKd33bRrZ5Ntrmy7c//FjBzvOspEIKxPt4FPZAtR9KbwZtUJeXMxmI9
k8OXUbHqHSqQv3ot8vIuws6zbWbXHKMAlYNoJZ05+6Gp+ECm4KEMu+n4R8SdH8rjDMMdxfRyb/QK
yv7wmVeStBMSjpAGpjmlIMkM6BUMynEYNM5trJSZchSprNs5C5J3+MqrD9yVOMSqkHBvIuw4tzFC
S99xdcsQ5rHszyp1uW9TT11nZSGc27Gvf89ix+plYg3w+gfP9qH8dDUTQFMCbQuc2VZCnZthfLMs
kNKkPJA0j4eeJDwr6GcgLDZpqLr4+uRlJUbzl1f2uUuES0EUFskWUaQ7jlJ3A5opQzh4MW/uzo3m
LIE8LRpI73Q5yXKygbS8k+GoapjoxsVbGX/iA9Oswf6DXJXsbrGVabwG1hwYg1eETnZT9XG9QYKp
fn95lOc+G0esLMp4MEGXaop1Ype54SMm7eCBek3pBsGhQEvspwnfsH5lSs8GAwZHug/z4aSj2vcx
ekV0LryZwt0VMizypggt9Tq01WFlF57dH3ieUSiR+R8WiMefT63CpGttijG1NoXfUtUIIs+aO+mj
cLu97QbV+D5QWUNuJHFGbAR7QDvXc6tIL4Pa6Ni1d4ETrdwB554GLBCBcbAo02uLT1olFU7pvTxQ
WZG1PXI+k4vihvU023a2NwujcHU9Mz5e/sLnrgTxyNVFeQplB/V4IvBHjNQk44CeijTaRmHz1ElF
vOlM4wsGjZ8uBzu3NS2mm8YIT3x4eMfB1KIzR3li79PCVm+0ykaBLDa6lXk8NyQmkNNP5e8kvsdR
pjwc8LohZcmLsH3JVAOLzgKKoRmE1c2oyP3vjArOKC4GHOqs3eN4vZIYVhbx3ZAP2yKKmD3NbV9/
uDx1Z28vpCZE+xDEAa4/x1EifUpJNWiRBHYSfHBQlt9kJcorsZJJWxVVOviMc3OTS3X71Zd0Zxv7
GnKN8qD8zvSC60AsAj935vf4h9Cy7OMC1JSnBVJAUbYOb6oSOeNtZiJZ4WZyljxfHvvZZUNbE04p
cEZko48jVgXCMDCLRm8YHMfDUkz3pD6Kry5HOXf8MCKwhcJckZrwcZQorFV7iJTR8/1MedCa0bmh
OdVeyy2qDZdDnbs8oMbpHHbUy8DeHodKMX+RDCWZPHh4wwNOtfqzb+ENPdaBhBe3qV4HWJp8zlVf
+42ppP4sixoxbxB9sQNL2WqoUuOFlGlj9CkqSm2TZThwXB7fuQ9GgYfiHLkiEPjFDpzT2Iz6VON0
bVAoyJwhQ51BLZzfuQRhDIiepkBhOoulWPKiyU28WrwZlsbWwcJ1Z05l5f3OaP6JstjfiKCYKVRm
cl+zVba2nKVbZXbq30gMaRaTAICc4tMsvkwVsO5rnYKDofvDfYdJS7gdMLpzaxnpQsTGM6Ql5XRY
wRadrbcINj+hhWzyci2WeRu0skJOMHQ6erVGXllPfjs1z1wB5t7vx/66AXq7m4u4fxyckIx5rtYU
RcSCX6bkSPvy0CAzRqF98WbTMb8tlJG9lw6+epUqTr/rETX5Fjd+tJvmXP8hq7P2JVedBlG6pkUn
O26NpyCN3+gxAnpC7It/fsnimI2RuiuTcCYRM8vuVslD9Sp26jX+25kNAmifG5DaDd2U5esN3TEc
xIyCjGjucR/uA23GbTotlZWveyYOaQYJD28qUp5lw73MFLXMmlbxoKtmd2OMCm9NQ23lxe2cfj2a
67DDBKxQKFAdH2exipBwEKaKN1Sh+q5LrPAKbve4SdRc3XSo7txgclMhrRhOmzkpS3kl/pmH01H8
xQZFWbKqDQ3bed2Waq4Gc/oTcbF8V4PL2qco9oauCs5ld/lYOHNfAE+i0AurQEC1FlHrEG3EMAgU
z1E6+Skjd91aeT19sAbp129Eog7JK5+mGwvmeH5tR5mD1J6BYjX2dIswabWdk0r6IGso5F8OdWbB
gFCC5ix66BiyL0JFAzKGfmQrlD2TzB0tc9ioReh7l6OIs2yx3W2SbYAtJiUwCnGLAdWGX9cQG/F+
sECQOWYTvjiTYSDia2i9cxfkeZKvjOwMLoon2qugYhW/quiaSROarQPLxa+r+pecwe7vdbXdzpHj
95si03HZ6IZsq0tWAz/DHpUdcor6JzWSbpFs2RaRXW0CPWj+vDwZZ6fckQXAkXc9Cevx7xryfo4L
iuHeqBE3TdJgi95fvjLl+B6eTDopxcFsRqASSFmP48gQ/R2poTyNljGyptY0V59nTXV1Zf6iTRi+
p3ad7IyD1Vg+VuFHxG0xIGuU0AFy3fn5QyDRuNq0hY+nQT0rrfGxi2opeOQIyu/HbsbyvYOrbLp9
hcXxTYVNH8q69mib14EmjNGig0maGeCeeFUkeKf5GOnVblb7BSKA0oSjgR+O036eOxwIJ9wogrvs
YMPGb8CSbTjYs2GgNyW7zAe+5iGADJkoOti5yQdrN0UNGgBFwvBtrO3G2SpDihGccjCFg1Ia3E1G
OT8PxRxTAc2RdXBHXP5i14ZlHWxRV8ZeLjlYzUXwWfBxDxGH4E8RdnTqYFHblA82dTg9ZKpXCfe6
Gkapus+R6cyvmoPBXVjGhrVtDsZ3+sEEbwwMtLLRCEOImiFhlNcPsbVLD/Z5aims9HB9xVavDrWg
u+20qnc29LZQCo0BQmxkBO/w7uokzPnqA+u8OJj2zSayOIjNS3r1SRB/lF0cV0yVkpiql9jN/E41
hgmbkHRE4ZMcU8Jzs0M82OW/xWE7Qt/6RaVKBCdLw5a3qKTys2E0aDGruMiWBz/Z4eAtmwqb2Zya
UwK7QLjPSj2vJtdpMKVFmc5Q3PjgVQv+AN9aTALxsE1VBODdqG8aiOSR3nqKndA8CFo6+bu0MxOk
Nn3fuotNq3YwtZ3VcYdoqvyiBhmOva2BsysOuCGa9SH3zDUVu1jbWK3aqBtzDNPqroLZpV5hyVpn
KNt01a2j+aAbIRLPyBl0MNs2it9b1b630fV4VK1c+oTiXP8Z/xa409agpB3qFLn5fWIJfzPtfHis
lby8tbM5o+8vD6pLViWbV0kfDx9lHUEOlCbqAfNdG34NCCcF4V9cgloHEDJ26qz5wH6Q28aR9gMi
/uOXzrZbw40nVZtd5DdQb0ZcNou9tJe1X2OOmDK6/xqmaVIt/SpQ/9ddiE3xcIWEL0tYztPpPUdm
6mznfM5ejCxPJVS+qXJtKOeGX+O4tK8Rdch+orUZPQ3K2MePfmDpL0kEX9pNQYWpLvKgoeyhZuDX
Lmq24KQzp9WqzRA0aXON/HKDRL4xRS95jyoOEJXBL55GFQVxD/WOKt3MTlT/wEmvwAIzzXMU9ayy
/9oiTFDuq9bOkq0VB8YLMt1Dv0Mcy1c39O+0xyQcHYMOMzTsEAyTtG1TZ27cUJ/YpUhkZ91WT5xS
3lq1hdi7Ks3OYxLgWu5KPj8kghgWuCkfTaiyT8qPmrQKRrLWfw9qWZI26mBEEUrYif4SwaUIXNsq
Z7Q4wzhKvBHwT70FqabY146UYLITOTbPutyRTG3TNHP0pLK50QWDwd1teh+ixwbWfi5hopPm144e
obwYlbmmbOu6KwMXJ/U2xEYPVzdXDWLMXDpJpXM/hlGHtwkG66U32Gz3e1OVBsyn59qBBC+FyA9K
zkGcttHC2iNNyj+rg4xLCcqnRbybnJrdqcqhnQG67/1kz07vardSoy5FlLGGwxPlfgusDjfld+No
Gx+kcKjUqyqd6wx0gTkognMfoU/bNVXu+iCgJ7cR+G8XjoT0TjGKZNiNZo0mAa4H5nyT9U2uxF5W
DQ6I685AUh0XilHyleY7IMV8lN7J2N2ZCP2hGyKlz8WY2Nj/wApXm3Dzf/IKtqMNMs3rmyh/oGjp
fDCKNv5oqLVEHRRXp60ZmelNXKUxpkBDxMEiVZu6stTnKVRi/jXGT8+Wn5esqLSQ1vy0TuC49sEP
GCAudn74ny+LtQHQ0h63cd1DWeID05WBKvMnJPrk1ENgjOdhXlee5ic/uKbwFoglNM2AQ7sOCuKb
smueD1f+mwjV/+pPf8SW/v/O/4X64b8zpj+GP//L/RZ+y741x0Tp//CkJUv9A1wqNS6kiYARHUqE
fxGlJVv+g6ciZFOkYHmiooHwD1Pa+gO2KQwgyPDi/yP+1X+Y0vIf4CJlnYI4SFtk5KzfZ0pTN6E4
zRtNgPjprVAsOn5DGfXQTPS6yp0T9uiyagPCW7VZXr2alKe/HsL/LrX7nyjosaIlgpLNUtdSzQqn
nxy13KWNKrm+7CC6K+mD6/SyswlgGgFGClbKD8ev0L9jgnwDeUkN2l6qPWJvD2WVnHeXYYu6nWqc
2CQZsd3LI1tUG0QY8lAIaADj8X2jA348gaZThOjwVMWOLWnecCmNX6KxH9xZLqZPjRGOD8Eoh+SL
+o/RzjXIsqO+MtJF7f+v34DWJJkqKnXYCC6qb7z8nK5z+mLXzJL+hBQJ4Akp5uhHqB7J0qi131FY
0t/PSmRdx1VVbS0g5NtJybvclSprWJmU06nHrJxKNckJqATS9eM56R3JkKzcyncD/jvXUgosXXLq
txGKGDV6AaK5LMQiOI2XgBYpwr8hGIJ0F5X9tLGHIr1B8RfB9oic+fJXPs7HRSjOe1HiF7BkgP6L
noJutKrSyHm407O8us3wcXtpKYLipFrkz/I4Sj+UgCLySoInpumfpPKvqAJJT1sM7BCl/+Np9CH6
taAcgt0U6dZjWsfaO6vtrK8I26fXlwd4EkrAyoCkMqXCZ375xQLV6rH8AMMW8TlvwqhNtqk9xbdt
Wq3xeU8WxyEUQsacXeBRD22BV1mrXzqJPjZDtZNwT/sY+vptI1n1Sr32OB9n6gjCtwLjgN4EHc1F
ahjnKrS+uCx3kY+jU92OyV5tx/4xq536Pu0M660HnFB54QyA/oAeAw3G408VccSjVzxWu8IenlQt
upv1uPE6qd9mIw4eIy/Lyx/szCwKYVmgnPi0osyyKGv4kTrMuWlzuiE7tcmm2PdyLXwbzPswjUQB
IAVyHcyDuphGq8vVzNQgKCsUKt0ZHZitovjZyjo/Oxah0UUPCAbJckVYUQuRL9XL3VBX/naKh+8g
GNa43Yc/5Wg3EYFzQhTXOajlZQnfBwhdsSoZi46S+qAg2a3CSHTJ+z9hXmbe2X6c7Ct1RlEz7aKr
Ss2DbTHgPPD2L0fxg+I3C4UiiZiNV+tfzfvUUH2+3FA25ea/OTuPLjmtcF3/ocNa5DAFCro6qpVs
acKSZZuwyRl+/X3ocwcqqk6z5IknkryLHb/whi53tGClJX2wId+KdfvPpTzCid64YzxOl8OkyEVv
JQMe9siB/92rODck4wmw6KelwImgqbGF12jly1UYp805qpXvcHKJZ1sj9yolQoU+bg9+1a2Vhq7N
2Ue5iIbUbj/pRixIqokDFm34LEVYEerNchRs3BoE5jQXNbuW+Ga7G36ZYM3oUlNuGaSu+zLEoB4I
s67/ngTg/x4NgopNf4mKKat5OUrX2QIK/1yHUVvKd4Oo08+CW+0eA6cjFbbL5tr/HwptbNI0cLi0
2C6HwnszGgfytHCseqKn0oZXJxulX1OB8oZZSC42R8upxWP34GReHxpAsqixbRRliG7QlS+HjkxE
wvS6qkNz6sZv2WCU92UXSyEZRO1rZQqywJqqfzp28NNUiPwejxIcXSMjPdg526JdbGd6SHC9VO4H
+hnwaC9/iIROfdWD+AvVuIG+IGWnesFXJOojSkDDKA4O6dWDzywj4A07SOZeIn6/HK6L7LgrcvK2
TC/In9oS/TR3ZPs+Z1E/3QmUd5ZTMerLl9+8HLYGKvEMnWEK8Vct294wJ0qlA5ETv+kJ0ulW6YiN
g9fx6oQQ8qMsSrl6U0G/UvOWnC6fVGspw2RZDL+QCQCbbPz2/qfsAMds27dRKJWSqWxZzm4OJyp4
+SJmuhZR/jOu05fZNEsUdlPJc5Qx9cVYfkg06RPczFMGMBJkk0lZNg7w7iopb9aP1dxSy6ydo8fz
KtrZfhn6VPQmYZhdSb4YFEdRZJfLEJ2PyRuAPbml2IgK6VCd3p+Fq7O7G2o3CUOUjpXdrGwkhH/P
q9KiBwVU11UBpnmjglWjUDlPOu4DB1v45iKD7yQA2hiqVyHdiOmfPExlaLezcSrNJvEaZMbd97/v
5igO+GZuic2VfXcusZMDCyZtG7YblFCDx+Jra/T19wehIUUSt7X5jT35WMakKIXyWoStYjc+lWnL
raZJOZiwW0tFcopE+8YuurpiTI2SMWLi7ArezgC3UfFnEk2Gv+BW9pRlk3k/xf1IjUXSf4849b9H
ZUMxI7DFubyCT4wipRxWzkWYlHr6Vd/8PaV2OqKQvDHLdpfoRlRhmTj0G2D78labAWpZ87AUlKml
/ktj28vZWfLhLmoL6QGYwejZ/TKdsX9Lwl6y8mers7VTUZADxElJ50AyBzh/uTGZtZ/Zq+3ju+2g
CK7/Wej58iokIl8S+zE0VfQohWias5PBjgYGUt9r0tC7pTzDRYO99Yquy3gSMWLlJUXjh3JYcbKU
N70RXUpPWo/RXWLjmdn3hCECzklY5LN4rovVhLNJKPP+HrvxwHARbkgFYE8ahZfLuVm7aIHQlhYh
AqTmA86G0zNTk/hVnOqo9evJj/fHu7Hb2M2UJ0hUEDbbIz3Qx54byC1FiOGWFBra5mxC1zzE6BQF
taFEJ2O0eGNKOh3vj7x9yW4X0JPbIFfwRKlK7VIHJ7fzcarGPFwXHMbpi2DRNqytrwnsaU12/Cmm
7evHXdq4VV0foa1u3BgXw+9uDHR5y1oacKCWGgTXi6oRHsXbo7bvjeXcGst4BLBq0Dx2yyko5dZR
ZzAKIO67majzLouVylVwlQgMre0Pts/1pG5cZa7ADbuKIO8Oa7VKMxF1leQY+TrQ0bPqz4kr85tt
Z6bnDCaHoUr0FynB1AQRXfv8/pJehysb0JFIFGAE5KZ9nobNqDxunjlh1ogXTCAiP6/16lVaq/mB
/SU/04Q4uC3fYDSX24gxKfNQgdwAfHvKwkB7qBuirg4rBUdOX09L3fSx24LdwkRDKtBxKXxccrqg
7hpL+T10+dQIWqUxzo2MJSNmgMVf5LEOTnuYqGmfKHdoQ6giwJO6ydJJj0tSSuqHQTFiNVhAdyOn
HKfJ5/fn7o2gsv8Qlo7IGo1Tso/d0ilaM8VpHFWhZbVZ8pGa2PSPnrb19DDnjfYPadzsvCzdMES+
Gg+icRHQq3N3WiK5OhXx7Pwx56vtDTAeStfEwfJb2ykjptW6Lv2YstzKXGVZMGvGI5V+hDz0eoL9
69J/lIWElXQ9DKRdahwh/DdPY68EKg6UX0ujH86aiKvvm+H05NV2TTchBjHxQp7mq41k2t8QurHp
tFVT8l3YRfvP+1NjXN0UgFoJ/EFlAywGFX55JxbGKkpocXVoOEb00BGSuXNsal816poH2+nGDnY0
hCVRQ6NqA3jgciggA1ohNX0VSlRpwGc/KpNj0+wpP9tLix5hZzsH1+B15RYS9kamZDzAA0iZXg7Z
yGmX2G1ahmhODmcTBbH7RaYZzkGP7x01wi5cTOVpLuqIElKrZi+dNR09O9ffvf2IrZZP+Q2c1u6e
oslbCbWLinB0thQjd8bmfmhW+6zM8bq4hRUrD3iprn+/v7K3Pp4wB/wph1fehOwvP940oyReDb0I
+9QSAQ6l8jMBnoRyfpv52DT0z2mS2d+j3upcZB7KIGuyNXz/R1zfmeBDSCypKxFvEfpc/gZ8d1qa
3ytPYKnVn3PNSs9x2vcna8Jjd0BoJsMPtss2f4Up0IWwDsbX+f9fHvzL8XcpPJhA2YoWrQibdPgB
zNn+aOhrd/DO357pX75ylwFUHUFxE6lFOGhz9dr0a/aKZp04peMk+Zlh4JlrylYgCS33Rh3zv9RR
zYO9futL6VEAZNsIHhAsLmeavr1ujqq87TIt+dCNOlrlaqHdvb+et0eB5/i2ooTrl6MksZiGuiWK
tXBY9nulUD+0yGwcvLTXlS3oP1BQEG/n0aGvtt1av9Z3RnqrOo4lYZIVNfzuKfk0d0vvoyciPfVG
WnrNMI8fcKw0nkrUtwjgZ/EPBszaaZ0l87msDXGHGpaA2Nwf6S3cmoNff9wuxB7MpMocpWNP2dUa
qnm5vEqRdcQpvr6YmQKg+bKG6Ba0y916YtOhNYPCFJR6nX/RtKZ8XBuRnjI9OSgVXMdRjARxFV6p
QpNwf09gaB+LQc8LMKspIIK2RJgeyM8JlNP33iqPMr2j4XbXoaTytKVtxXByjugs6vS+2cbRmSQ+
OzuRdKRrdXM8arA8btS5CcQv91LXxwi+jUURymMUfynQygwlUHWbPXxPab2KDgpqt8dD4IG2LlVo
dfvzX/YuZg2mHS+MF5WD9JhPENbEAhbKsbslVKPpSGjwxnja5qKqbKqzFAJ2V2xZopc7LfTIkrRc
PdMckpNtVD9WZe0erLWogvdvgBtBIcw8fI5klHQxRtmTgVGlUkWExW5IuQBF00z829ckj30fYGb/
IslpjGkvUXgqHjOpuU8j27eKym8VEUhV/FjRRPXRRwlSE7vZqg60vAoB0/lJLh9FHNtttLv9KbCx
cbZM+LqDonRNr00gv0JAvRAVCnNEy9oIkun7Guuday+942fSocXKzWFpIfL4Em1SGbvcARb42qR3
TBFqcjuFmiVtSXcqPLnLnmKzNO9hwclUyczu4N68cTPRwKSVaFJjgCS+e+3GuFpLCaRLuEyD4Ut1
1mCpDJzx/R2wQ6ZspYwNkwIGdjtRmxbh5fdJlrxOVZSIsBel7eX05wKrTLqXuXesu6ld03s1stYf
eZ8ihgzO+FkeZ+ds5C3SGfpoP6foaR18+Y3bkvyEG2wrrYKz2P78l0OHE3cZFWsmQqsy5LNW9oQ5
cqr4GkYTB+f75lBcJ+A9yDlpQFwO1eSjTZmarxe9noalnJHGx8h698L54/2JvrGcXFo0hzcXQTTo
d09AoTaybnd2FjZNVPiV1rRBL+zs96eOFeXupyTGIdlLPHfyoi9FDZCrGNk59qg4n2zNTr+UzXiU
h92YOqTXKYGxShAJ9hiR0UpHtCaBDDqxot/TxZkDK22Xe4CMlf/+3N0cigYRzRuw50AHLlcJPiCY
RrXPwqRAwUarktbF91g9m0N2RBx6u9F31wxSrwhYcjBoKeyRWkWnVMMwOimdBGX67DSJ7jmjqEKj
Hlu/FUV318qtfLeWSxKYjak/rQhKnjW6oA+anUSvCVg9kBp287dmxcjVSrPxD1C30S/nNvXlsRAo
xNME0XIpezBFbnpLGY0vYlUjMK2z43VLmx8ATm7sPUhesL3J1RAS2oOGBtkUTQd0Mpzp2PjmWJv4
HoM8fX+Vth18OXMaxTEFaYmN+gjW6XKVlCLq0nys07Bq1jGojNo8jchmhbOeVSGYyyhouI4OXrDr
rcGjwOtMBZA4GTDN5aBwZ/uxyJM0pGwkghSa1qmpKFNY1vj5/c+7kRhsVWYsxt9ACvY+/Zkl1LgS
S0vCoa2kECFDjLe1Xr0fqkY7TYmaek3V9C/GRE0UniDo4Lg9AtFfr+QmX8SNDcsTwNk+lh5J7RrK
MGnYUmkJjCrvTwYymQcruWMqbI8CwxCmbp64QN72YcgwSIA+HCcJc65nQoBYAnmayZEvrdFMxznS
YLV0/WNdVOU5idr4ZXHK73FUG4/rNGruwiZ+0MD3hwdrsL22uz3GbQ0tBPjWVjjbPYoK1WTNVNVt
DaToDEVx9po57u6MYkW9qizn51Id+1ORjZghq6t1tyLD5K5tup6iDtz7+z/n1uajFIzc43atY7N7
ufkMc570pjKTMO5gK0fLIgcjt4qfzOJIYvw6DNl4t6BHqEBTfjB3H250vMwaWPRQZntT+u1qNxuo
xS8xVh5mqeMmFaMwSQHkqHB4a9+Tu+DvbSGIQEt5d/uqQ5+Oi9aIUM0c6TTPm/A2NVXqLuN016/1
o75IT5ERFe5SL2poJ9oR9fjGPJPT2DIYYfw3rpStrGkYBlTQBFF4U500ug53WrUMXkvscPDU3LjE
EBXEGg4r6G2ud/OspVliLm+vmqp291Ji2sCTS1jiti1OnTE27tBXvw2oIVPjRAMcVSGnU9m83EeW
WdZLJnhKgedLHvy41qft8h9CPdTqiCU3wQGAnXsMkoYyabk2ehaiEfm8zpn9YveZtPhZDftejhTC
d1lKz2anLf6QElOXUdzwF3lu7cIozkqt1F9/+wSB/EDyG6n+DWq6ezMgmuSmPa9ZuObLs7D15jGz
sTNBUEw/kGa9cXPiY0SgtzmsQhTc7WJdKH1twngIEV6Ds2kWhe1aOkZZB3fCFjHubij1rUOESQww
1v0XEX4hIFyXBF/aoniRbsaunnb/ZKr8wnWVH4x2a7vSHwQjBaIVXbvd89e3QPUNcFAhiWMUrB2M
Ni0Fdb/oBSQbKwazP+RHIsq3jiMgi813ZvtAAM0X8XmWO04zzQ5BZlmlQV2bcWA6xLPaqB21498A
K/vpJAvYzF42+c23y+mXXEB2UgUxhYgNIimfkt5007Z/Ju58jAz1NCbWHVKm505QEo0UVxutj3KD
enjVPdsp9g8xFfepfdaj+Qs8kbv39+41jHcrsKDeSp0OgW0W4XIeLEtICzFeFuZUPD0B6NMzZwRj
LQX2gwkfM5iytn5eDbU684nxaYjWMbSkwQQKFB+VDv6Pn/OG1EKLAAm7y5/TdIRCouUsZeNSn1Jk
uB7mov2RD7X4MJVWfMcBrN0eyK0nzH6+X3SrDOJyQHtI0NR7f3Kua8XMDfaa5K+bn9deA6ekcS2r
E3dNRnvoTL/acctabryolNVzXWjAAhLH/KNSk/FuWev/ECcxPLWCTWcDVNkurxstBMXlkaVxpprU
XWl0xPLMIzeTmx9JsrBZY2hk6LtqTVSVBLzSwih0SryEIudX2V4Un9qw4eYceW+xR9nNJr147ir9
SJj21pVG2r7BZU1Y+/uUEgCrWozDlIV2vLanruw6b8rj4oDBffO0v6l2s6cAQW6/4pcTaGlD3EwT
2yopW4iO2iwHRZ+k/tA7zuf3N83ND0I1m9GIO1HBuBxqTp11cMT2GkiKHWK/Cct+QDb9v4yiMw7N
MgoMu1VrhJOBB5OzsIyxn4He5LimpFb/4b3BrZmwiYQfVsjuW5pZy9XcZHH0QVnx5JIzXyrm38aB
85bBaOB+JDNGs2j3qtWzAQ2OdmRI4UoHqVQvri3KKBD1UW/xxrvGSHwHfQn8QPYnyhhbPcl09vpi
2uvjKAndQ/sRzl8lMj8TdXWw7W7sBUgzMJJJ68ju9pF+YcxyJWS+DIqZ48MdsAJhLUdmH7dH4eRT
ciWb2KvgkwkPhUwoFBYDCvR5YaCfM/KC/PaO2/B79EA2LfarKMci1Jrybe5Kc2kezNRB9Q684kHp
/8ZBBSX3RuNmJ9DUuTw9vD+rqiVDFg6ZEgd6Xyz+FJf1ybDqI+2xG2HHVhJ/gy4QduxFy6VWiZpK
NtKwwBQlrB37nwHvetdusw9yWw/3VWfr4e/PIe86SKgNHceGv/w6OMnlUtgU6aweHZK5k9ZTkpqH
zh3bsdzFG+A4ybEJxqmU7JP8cZTTSephjmQL955Lt6FoMNJNu+muVerkZZCKaj2lGFm0AfC83vBW
Iu7pvtULO3PbJFofLElGn4sLoEp9HkHxR5uozWexOn8b0bqepLk3vio02mQXk61Ud7OsdQYgB4AQ
XDSeR/1+MGrVcFOz6T/F8oS5aqJMI5zJxcwIyi1liT2dxOunBeI1EKkDCUyOdae85y5rlNdIbR39
NI7F+KeJqQy0oraYUIQ2xgEiNOiPadN/NsO8AgTqRW2lfpNJqzN3qPTiXCijSrdRM34CfDFmVyso
+JdWVby0zRIgqKFYXjcPMNor2l0fUFTOsFyEwPG97h3UQ0trme/MeOWn9o4xCq+zC/PPvJblj71Z
ARWx+779I2kgd64rXVwvKsB3eXZSdz9MMYf8SzwpjdzQT5qcG4Pr1DgZeI46mt80kWkfW/IVA7TV
JIRXjiYOGY3AP8ZdLLN6bYGb3Q2FUmd+tw7KI3M2rPdtncVfGmE354VC7IfCTNrTsCQVrfJVfWom
ZQhkYynunNRKZS9O1RnVm1qh2GiZzfoHUkxYSuHYkRQHb9Gt7bbJlW8CKcD8VPVyV8vyJE+dwa6u
m3JxsHHH3klsrRipbtcAmvTo6hVZ/1TYX94/T7eOMLwhGXgTOlDUni9HLsdipSIyp2FqZn0gxZr9
USoXarjFMoUNecVfOW7Bp/cHvfWIQBvBmYJC4/bKXw6aD7jXwWOm0j7N6j2zPJ61Yq7CKpt/0r+R
D+6MGzcilUh0iYHEQJfcq8620WAppdmR8+G34TnCqPy6Tv9eIeocfNit4JuhaCJQ/qSjvu+l2+ra
dqIivTTttvgc5Vz2st0qfgNew0v1xnIVes0nrcsSf4pi86FV6+4Ur4AokfY74m3cWNyLX7O7LOUq
NqQo5ilgCSmQJZk3LlLlJz2onEZIxTnP5H/fX9qbc62BD9kaiRst6HJpe7QHDKvlNegGRAJ0I6n9
oV6MYLWqIw/yW+VJZPUIrOCkINe0V6qa7GyYVaC/obUC0IqzGbhJrFenFCk4z7RFc2oKAG0WxTkP
Rf7RpcMlnausLAO1njSvzy3nBP3rIGS5sbsvfta2Kr9Eytypsc3bQaS8ivwOoL0cxFlWen2jdye5
oz79/pTfSD+o0RIAbhrsJCDb7/llvGmTWhZKzk6DFOGPbY+ca1F+V/NZPmWOVZx6hCJDhBSkO7Ue
jg7XW5y8eyqBJdMT3UiItJF38QYgmLnMLJUbRC43vn51qhzbm0Tz2JvDP6tlnvQlDUzRfo2m7AwE
4pFwy2N3+FJff5uV6k983s65WbxY8oio1vBZHdBPe3+ObgR4dKjop4MthauxDyNHKEVxszUlJrPL
vTYrnZMYqun3A7xNsmvrfYAcsvZitwIsvVxKMWX5xUaCZlCrUNhCOfiWG+yejaMLDBn/NiS79N0Z
k3Ocw+pUiYJWAn48NU5xMkUv7op1js4bHvDRkbL6Y1Xm0UluE+Okmq0cFl16cNavNzp1NJCkbLmN
HL6PxeRBRfWCNn9gLVjl6Pjy+POKwG2TLIZXq21zYKB1MN4+z55QU1msqKHAlajVozC66q6RNDUk
Yax+NI1m3b2/aW5Alij/blA3kyrGpl58ebJUKc+AA1lOkLXqWWiDJrmS3iLR01da5unLgoFdtSwB
FcvIVTphoSSi1ix8mr7YTTTep460xrhcDY1fyUcgmJ2f2NaeoQdCjXqzgiRwuJI7m1u1TxvbCTqr
W9wmlj1AVZWrlQZivJbiESh/pNW/mYtNEiAg4Ro1wh+6Ttv0o7kAlIy6h9oqPy3tET7yxlJRzUXI
lVwUlsm+oW7VzYKbuwyIoE8ep1VD+6OV5Fcc3ecvthHnByt1dQUSvVCW2NxeqMCRz18uVNw3Geak
axrqcYnnqiTb3ppk45Otlzg2ZzEt26g7pUL5NtdrfxC8Xb2y2+CQQKjz0i6DzX85OALE2jAmXRrC
h0Z2VIs/mFP5VRHoltVD/a+hjx/e35c3B3yruBLUUOPbxWyptNrNVI9cZmMdhbko+0/mAvTfWWT7
pDeG6Q52f0TEvbpBARQDfuGmZ5K3I3H5laUEGypBWCVE/4lXc8odr4yWoz19tW+2UXjHuE9QILsC
Yjhithwp5tOQoazPsSGj/iMhQJl0y3CaIvF7Gt0coW08SgtUzigUQte//KpmjNt5sIhE8XaS3WKN
xwC3xCPc37YgF0/kbpTdPVLOqqXkScOCGdZzU8HLpNhgP0Vmubh0tSxvVGtEJLvpqDZ9Yzq5nTfS
EKbE3Ba7Gtds6t2opgt90qocQmkVVtCvyM2biB8/CeOQVnb9NBHxbSSlre5MO3R/FqQ4ltQsapIw
qlX1DtqR9rGOZ+2+jtmpnZ3W534Z8hBldxxBY6vyo1RL3MzJpM/vn5E3ZuluzoG36wQ/IMVRMNnl
GDGgsFayYURFSZtim+JkyDl1/5AYAtrnZncp056dZg6yWPOwOcgQnl7QReMyc50owyrPbk/gkzCY
F/IpMjd2yJKcltQ+i7Tq3VmWX6cu+9AXzosG+slNG6t1qSc8UBAxT13fd78bXTC3v37Rbq/Wc9ZI
2AwnxHnLTzTe4ucUAND5/Xm7tWPoeG69DBrMXGi7AzHUY2SpIgm7DvmPySi7kzDlL6BhRl/VjSNS
03XCtH0U7qiwfkiAiZwux5utApPJ3orDZGz+ttJc9bNF1z4I6Lp+ERkfDW0RJ6AqySMXcE9pKcqD
xbSkh1H7fTLD9ls21BQNWK64/WkpNbuvYEnHoVMjfydpU4zsS7d6kTqREOemHtj5epQy3rgbtpot
fO0NMwMw5XICSFriQulZ1bTrX8s4Uz878VB8UuhRflYSvfHKgXKem9dWdLDUb3Dj3RFhaJJwAjhq
+vpuQ3FdrMqSpkmImOBDrKyJK6KoATyQ00ezKI1gHAnLb/5ztgYuyOg1t6yzZjY/yXD/bozIE1Mz
Ui0d/zUTQUsph90tjT+oU9/FUK38rh2eQG5jtNE0Pyyj6k5DUfanuJa89zftjbdpIwLxMvEpKHps
D+YvGdAwVKaxOMzhXKp94Fi9FTgKJPf/MAoJBOtEUxcG4OUoVEFJLOMoRh6nGX12tOpJ42IfnPIb
jzs1WxTcYTgT5O+D3EEIIYkJ9Ri68asHp1P2E5Er5wKtNy7vMnO3msrBVrg5gcDFEa0CBY/q/+Wn
CTktnNHS4rDTnZ9NrygnfAiOLHneqlhX+83iIaL+veWpuwms2kjPbFqesOSz+kVvTAWzHIJmXmHj
voy13CehFydQR9IXqW56r2lz+QRkLP0EJmbypnHWqeTpxsu49rrfG2gPcmlbQW4K+z5qrfUhq0v0
i8XAf6X8UA/r5jRhlgItHv8MyhuX05RlaRr1kszaDM7koqk3cjUl//6HbUZJjhHYUmjFXQ5Siypq
7YZBZLPrQy0rjJPZIuT3+6MQLoP43jAgLPvlKJrVi4l2BCu+QvktF1Q3hy08eH+U6xINgeLWs6f5
C8/xiq9UDMLRUZTnSo3l7KvTJfk9qJv52VzRSUxJ2H3cXmoq6yieRvgVeiMVHVcAwMX3eRnxC0d/
SpRlc5Aw3ApUADHJjABEEdTg7vvVuDaLGApvwIMy/ADSoqHBmq+eXKzNvWx0mdsVPDBgm3V3MXNo
ToMZoG7ZHc3QNtDuUEC/B1yHxg39pz2KYl2rtBxELwULamsvcTo/NrFkY2tX6IGRacVLWU+FlzjR
v1Q2i38jPSbUWMf5tTYq5fX95bqxv1GxJ7yHVLHlk7s4NXa6qe3sSgqwiG18FIoUN4mA9f/uKFv3
i5Ab2Agc3305FoF1gN0r0jlmrs6u3GftOcnFkY7C9T3KKDjFbNcoZ2lfidXlxRSlskYBearqt/Wy
3KXROHqqms53aqFMnlyq88Gp4h64Wk6G5QXiYaXcTEf+8lx16aK1xkz5Ph9Q40mVx1or6p/rRLX4
JOsoXtZgIh23dqpW84aiyz8akTWPbkunU3EneeUlri35I2if5RWwisRLLL+YGVqW8aiL73MFHOfk
APBLQ21Vi89YaKo/bZoHiqfXKU7p6qwt34dcwdqt0e1FcjGDLPTz3M5S6jq0o3IIE0Id/Fxbs89Z
u+QRjKrUWdy0SKLYtTSAS6gtZ/hcIA2PWz1qdJLj2dgKZneZmcdP49Knj20xRN/mSUp8c3bqH2k8
LLkrMkhUrgpO73Ucav2LMs3Fv2Wvln9lddykMIplY6LnYoxsZyclOZDSv4TeO88pCjGm35UyQ0XU
OxEEXs2ZMMyaapAGJozbTaL+Z2Y3nIBKdOkPaXKUwoXDnf6Bqfzw1VwXqLcAz78q1VqvbquxB8IM
++1wVPsBLi6Yup+zrgwvZlo6oL8Ms71boNC+FkDBDReVeulRafU0OmnJpN8lg0YDTpXk/Hsi2dMf
Za13rzk61W4Tyd2rTVPBS4ziUQyFhCKVPcil26w1VZdyij6bY2M8cLtYn3OKVq9NlkWngppR57el
szxU9PScu17K6P0J9KQkH5XoWv6rtkRvu/rkpCkVHGc2PGyNnSmAVxp/V8p1bPxBUYbnbEzEErZG
Lene/+R9hmRLo9I2Sq0E7metO6+SMMvnUS6NL0j5lYWLYmD0AbHY/mMMBwzZVVuA1sS2xaYyJIv4
i52b0uuUFsXX90/8VVMA5cuNKEtnhGLQFVw5bh1rjkQWBXFXV16UlIU3VIoaWp355fdHQvmHyIl2
K0WEXTRNSNEgIV1QGkWl4aHukn97qN/PstMd+afd+iaE8LDmJHqntbSLBaosjpNxThiJnCBo4qJ9
WOvI8LpB+vP9b3oL+S6fCDISyqybG+Ub3f3yTsH7yrYlNmVQxx3iP9pafJYsWpfcB9odj8fiJ3pH
6xJko5/EI7wsURxdp2/q79c/gh8Ar4TkUN1dbFOtzdw6kRMUsbkG+WwWrjE7c1Dp5Rd1GR4gZrau
GdmTZ0TdjzKzKacMTvXQSv0/sfM9k6aHvo++pbb5YKK9/O9Qr/Fdl2m/5+27VXSYLEDKm8sEdSRn
ty5zY626XLHXeqnDZCKx/847ZJ0BxEbu++ty44XRYYOBqAGJTjy7C5rtOAJjo+VREBlm5Y+FQW9p
sCwf31AZ5jm2M65Oa/sg17mx76i0bxpIbHH8z7d88pdcJ46wRmAYatJWLP859sqC22423fF3zYMg
6dZQsCooHHFwqVzsDpOl9Do2KwzliER2hxSDECAQyHQr/XrwVTf3uMKBZX+D6Ycee/lZjiGGCe0A
Jxjbib5/BRrghB5pd+pW1TnhizaeJx7cE1rxeCnjBnduiB4Onu9t7vZ7HO0RkjtEQznZu7k10ZNY
8GR3gjVT8kBx1MIfk9kO0pXmJWKi7edmJi3JDSzF399LN0feQN9b5rdJ315+viEXSSbl1Mt7yKSn
EhVoV08aG2F79ChR0Y6/LFXWnjCmVA8W+TrmA/OEESHqlxSTKfxcjmzHyDe0MXS/AXjtaUE4hsaG
c6RhdHMrbawBmM/spr1H9NSIQU5Rvg5KKUr9LjOjH7BLHgFCWQfd15vfQ9YBmAKqAIfk8nt0Ap8m
F6oT6ABnnmlRVezc9AiGtM3K1U6hQgSKizgF7O/lKAbNc4cgg1HwTvfGVusCTZnzJ7nO2qeSkuvB
XXMjrKRCxr4ApEFR4MraDYWTuea+DaQyaV6cBZGNuO6xrazGgltmVP2x1wpXQ879pWynoybvre3J
bUpuwF6hxbG7VKdaiUDRMHw35/LPzoyyBw2ruQAKTvG6OHoLk7HFDM0yP//+ufhl4P21gIwuMVXD
wKjWyYGqx/kfamZJ7qCiP5FkVeI3WpL/JYroALd563KHiYF2IlAOkvDtz3+5ZntzXrEGHFlgmmcI
FbQ4m2t5fif3TestfVJ9Qr/o5/sf+/aG7ncVvWkq6Fw/Jt2Wy0EH08giNGScYDbyvxbTLE4Y38yr
W+Q4SXhjqasBvgblfYvGqRtLXRFEvcH1vBQd+CxpoWFi/WFIbfOhM3rzWV0VxyvYHYHKc3LX6M7k
jWNTBLRR1XNOQQ2IGVqUYNBK/qk2/GzLIv74/kfd3Lkbgxms2OY2vTuPXa9XS9szkTRzstItkHM6
a/imnAcZ198VUyZPHSLxIDVq7hWkNef3x3+rZOwmlYouq0GflB7dHiWStKtFcsXL0ldt/yTLaf6U
zvbw1Fp64a1aWT3xQ4pHu7cct+udyG2SZvogkbbh/i1k3xRWfi6G2b4jnCwfRhk4WL/a00OHHpVr
TxOs+VgHcItIscu2NJ/SXInxX+zlL4Y9zm5Xd5bvoBN3kuMu8WUV3MHM6J65qsoDKnVoSykaDeQ5
XT0xnAaNVomOhhCddT3pmxD/j/JJH9LlT0WJxdH8XN9kiOdtUlBbCwwix+Wek4e8keSWXWT0xfhU
2yMuH2lyZLt74wLZkNz0odAE3riTl6Mk+GNHqt0QPSIxfoqLGW24GrOHuO2oAy0i99WiL4KKYk3w
/vq/QTv260/2gXQkV/WWl18OXaXKOI2EjSRQWXGuE60ZH2DBqoNnm7McISFZL99ntdd8W29ny1sN
Ib7ms3WCb4LxdToN+rcybYdPfY1Mu4fUi/yI3UpVIrQbNV8Rg1A+SrIyfELedPqQrNb02ySKDQZP
PwIJc7YvjM/LLxCLsBFj3yavVLQ7Kc57z1Jn7L+TpsKjVh9809AA/RMZB5IzHKHIbrzd5B4AIaBQ
bLW83VUYK7k+L21FaFYAuV3USHf7usvvDCU6uO3fABVXawVLhOhdQWJ8fwHmiyyGdTXtYLGG7rM2
VONDI/0/0s6rO24kTdN/pU9dD3rhzZzpvgAywaQRRVGupBsclYoFFwAC3vz6fcDt2WWCeYhR702f
UlNiAIEwn3lNnX0BkZgfeqPG2IbEq/kDjqP+O8SPscEA1/uhNFQQKCOn8/sZXuLPCExSc8DD8F1G
IbXwEyvNvumKhqjbjDrgV5Fb+KY0FbqBwRxF+u95lOEY+vbCuxCIUHRh4vhiaApsi2lp6zrIh/HV
tHSIw9S12iBW4z3LuQsVVu4Ld72XIWIRPW521pQWadEuDUFqM45pqLWp2/igSSckWIk2RYA3a3rS
xzL6XhYYtraetdyMkUjFCQ+VlP4NcEVyuWrucr+bvPTj29Nwocu0UgVQOwCtDV57SwGqPEfJIkd4
4djZh1rxvk9Zs8qpFccytk44e90Olbj3Iuo7sflYjOof+bC8k3NxEzfyQ1+Px1GmgaWWHwcK+rIz
gtyZTopWHXVLBooHHTlmC/QGt0nvNb6OGsfOp7wQDFCwXHEPsN2oJW7OyFTYfQ6q3g1J9ABv9gBs
CtmbQWtad5rXdQdnBTu+PW8X7k3GpFuCiJvB6bX9rj2S30k5u2Hn/RCiWG6RUi2uSwkU2B1Q/m3U
3PaTusmPRgyI++3BL7RlEfZaKaK0Bzhzt7BgEWk4KoHsCTNawL6T1bda1F4pWfNJjV1a6loZKr34
WHraY2Irf5nwGfS03ZN2vTjvDt0iMiOQWFugi4awb5zXnRsusXevjclarcdOaSrT+OhFdec70dPb
L35p0wLBJhF6jv22i3XshYBZx5eW2ojQSYF9WJWwc98e5VIxhYCENjstS6rgW8pWlapoRvTcdV08
f4cnuO5elITwLnOup7xsTniLGr5atPYnDKAgyaWOeWVrMe6ny9qcTcvxRLs6uZsRg7tFgswIhaQ6
O9mJuEf1+tebkmh7AJBZcT/uWu84v4HaxVDKVhpuWA96fksbTw+h9WGcFevNlbdkyrtYUaadXXfx
W6y+lvA8SBu3kjSUuxeIoIsbUoTJKFbWtm9UtbUTH1zaZ9QksZylhEPlaHO52ksjGyMaXcxe3SqE
cWFTAR29sMZn9rNlpe1dijHjbVEO7sdG1GJn+HUbb2884PcAZiA/A6BYJ+FFngGyv/aEwvBNvvbQ
hY2wwoDrC70BL7mBM/HX20vv4qSuKC6X5BjPmXU6XoynyBQk1UBNw01Mzcf9zzx1EPcP/1+jbIN+
C/jhRA3cDRWjae/6toSA7CndztxdfBd0ELB2BryAi8/5u1CLmSmbtKxKrUd1vdccPMmRgvg33gVo
CqopxK6Aqc5HERj/FWY/sAzTJOawtT/i1biH6b20CskyIWzBa6IhuxlEd8sO9VFOuikp9fd4rKb3
i0egpcxudjKEg/LA1MIjx4L86NEv33nHS+E5oSUNUbpWdFw3+xvMQSKHWjCThV6erKzXiLM4AKGM
jaeM7PHYGb0VTKoz74QHl474lbSIpA+7jx7B+ezmul7bdIk5cJc4eWhQjT7Udv671jQf3d59TJxl
D/J3ace9HHGz4U3hAt9QOXIRKD3QK/gpHH05wXQJlnFRdpboa12tlbW+IpzQyrRA+Ww+bN30aZ/3
XChiVMrfi6aaal+i+nusW5jgCZfs3dIi6Yih6JfE7rybEck3HFhd3N/c/s9ac5Kdb31h1wCI48xh
86/mFJtv3XiK25OvuGGMlNKpLM3h5n8Ql174rmejbN57GZImjtdzZp5QoErjyMQacLBpl7XtQx7P
Kapye+nDxTfjYNPWqo1FD+h8LVmVMireeuoY1TISJS5zYK9p/NvnwaUWL1AZGstUxekKbrkEkWPk
lWn2wE60xEHZqR7Na0WlUwpQwL5yO96rs73sd9PIJ4xS3Vld/FS1lDwgDZmsGysbFtfH9UfGGPSU
0V/9QOXZ95RqcA/g7JzWL0oLvU9tZt/HdaVJ32g8qMn9MtcUfijLr0ZlXhEHRs//+kper01Exyse
iSXiR8MT7Z4z+qXJhUG/6mZwUQI6P59cG2VnrQLjSPFIHz5YvZcEdF9rvCa15NjGmvulybo5nNuo
ObTmbNxURmn+oLU4vNesSNwkOf6YSw+K4u3PceHkBGe6Aj15KkBZmwME4UkTty1UL5LFxjXUAfg8
dBHJA/WloMgL+mKGooWDZXx11Wb4/Pbor4Up0IIHPoLUBxBSCz+z82kpyFMX+hRRSBY1NIGXxeO7
JLIGGaQePLNy0jRvdb+NH7V61WPIlw7fSS0SDzr1hGQ1pKVT7ZYksAeFJvAxqyeRhFmVivUE4Ezx
c1eYO4994byHQUvOuFL/QM6tH/tFFOBMuqVkGAyHlD7Hd7QLfyqj3V15Au9yZUCGwaHMFaptZO9Q
OC6some84XMxjjbt5ljwMpEN9uI6oTaj4uV7rjRa3zJlsRM7vj5+aMmCalyJUbgjbEFUqnAao2oH
J4xaTxxUJU8ek6zJAsucnKuJhAPH2Sh/fHsxXBh0bXCA4iFFJFrebBHWiZS5hgmFiSHp6tztzQ+V
p32NbL25q+RS/mycyd45zp/hMucRJB0IQIlQcSB9A6w7/5ZlaUwSyAbg1J5Y6RCpOQZ3kdsZjr8g
QN7ft3KQn9RmTONAtlb1KY1aoyOUjnqDyMlZEYUeDBBIsKVx2yVYu1OWTeL2IGN7dI8zdbA26BOA
nEFrWIUKoCTSHiMJncsXWCRngSeqTL9zm7muEZ/ps9hP+kZtD20/GT969kEHmqqEHKFisP2nV+bj
D4c69O+pU3WQjFGXrPzGzJrh0C3tct3AoqnDrGWrHEp1dEVg5ogo+JqiLNwnQn2kyqCqPjrvnXvj
llFenCKrqr0gpaZ0N6Sd6A+xrRRw3hULy21hWnJFqSxDYNVxJQ4gFCVg1WKyseVFvePDlDt9epyx
HM4tpZVHNYomETgwSX6fo8H8MLlpLX06u5O4RUVscg+oG47O0GqhIHsvDra32AikDsX0jqfP7oam
aMwgn8scmGyvGiAF+6zcWXAXogsqt/AfCZxwzAKMcv7tceFIqfwlTog4cnxDlbt9nC1qIG6sGchm
oipYazK6bzxwPdNke/coa+B4btM0bl3QAqYjfz1r01EdoHJBPE4NYZu1Jb0bxW5r2KHwInEy8rq/
wqy0Pr691V4HcYwCxxS9NbBzpNDnLy6FmaQYbNkhtmzi1BDaHhDZOOAUMpEpVnv6oHvDbY6t1vDa
jhPFDqFb2UGryuboDUClVWd1F0iHX8+fqJGTcdPBxNqAfvj566UC++1Fme1wMmRzNXX0vIVUxp2j
4/UtwChr6kRaj6bSljjatLaBZH9rh/hj57gOt9OHwYgNYI4K4+Fue+eA8AiWdNpj1q3PvzmzkPKg
+MEpjZzIFjohYukVYpZ2CNRcCWbRIndmivo6zZ3h7u2V8vrGWV8P+AzzCFZjq9SfZtbiWPlohdbi
NdccL9H14OhqunPhXHgjKvSUe1En5ejflqoo3BRxmVZWKBIlvs3TTD8NwLbCqnaqnTv0wlBQWHEn
JlNcVZA3B77ZJ6gVlAmc6lSp0Ehb6gB7Ce8gq2WvAHdxqFXB7LkiTwPgfB0mbZK2zeiZYWmlVUiM
QJ9w1McrjUNxZzFeuDxx9qLpyf1J5XGrNUn3sumSxTRDDI0hteYR4n5JbN2rS5p/1RpNvaJQuux8
tQuFOKaRXWBCX169MjfdSVUjPMdo2ECnlPJEPaJhNkkuUeGYN4PIG3QOB/NxjPWfmWekH3MDqCaG
H2k4LZ6HYJal3SyIURxsYXZh7OYiXND6oDOTx0hgRp/fXssX5ui5NEnqBlCYCs755yA5jkg5Fro8
hely2HE2hIEJ8u/UFFFyenuwC2eeh6Yvio98DCDK68O8iBFpjHouykhmiMG1cUtAaF0pszIgaIfB
xawU4y/TK5AVAk4FehbpReK28/FGIUe2MKjnaAEa22hQfAu3SHfe6sKKfuZQEanz2YG/n4/iZENW
S5Eyij2bj7Yn5mMslg45d47ztyfwwslDTQU2OG075DW2UGA8dkRpZA6l2bnR3kdeG6M4kO7lP6/5
93yllX6KBBTAARxfzt+oLpzJQpJTD9FVVG4Uz40e2zyW9AORFMn91FSqo1vL6RqbrOmpqJo5LCdz
um7QZnjvQGi99Ww60lZaVwuqLUIENUEsthdp4vdOsrTBoin2gyWSOfzVCaIgQk15lbElo95mIZ1R
V50tXR2pE1obQkY/XbeJ/51BKOlD7GJ22Dfn06PVS9EjkquHGE8PQBKr9rsd1+Wnt1/l9WZBd82g
nE8ETrdkS5szizjPYP5T0F+0iCpunwRL15G7gZVBBTjd8++7kHeeD6ifv5YyErFmk+2EulS6m1k0
VZjPSfE0Vnl6k9wlkCq1fghoKzuorPSkx+mUhOgKjd8K7IwIbR3vMbORBHGBF4eEAe6plYV+/fa8
vN5uPCbtv7WGv7axNo9ppEsNSNJx8IHK66DuCQTlqPY+AAxj50NfoHQwFgwKSunwZlAdPJ8SfGk8
MHN4RKexlgdw/JqDVlVaQAN5CqNS0q5AnvlalVV7QOpnPgy5qQR2WZc7Z8zrjc+DoFu/1tjJsl8t
Bo+8GUaNE049soZjhHa4MXt7dcwLkEmG4T3pyUBIAl5z/r5xuYg2AjhA6ycmd4EVdoqjpPdrtyaz
tiTKK7M+BgKrqVsJ4vx6pMi9830vvSoxKmVEqKnQ4Nd98eKSqLKElBfYRZjEjolLYFIFhtqbv3yS
EuiTVK8IElILdQ1kX4yiSlerVtefMO1G5xDN43zK8Kk/vr1W199yHpQyCmxp1HtWdY3t+lH7ZoKl
pK/cQQfQpatNJ21xnsbEoRSiazDKxry40YkBdkKfS5vkWcYa9RRymm31He3QLhK1ySQu0rntWis6
tpHAz1or94a6dE4BxSL0pngJHGqzZtDMNxQ5873GfioPQ0ZbUdPSDOvfjkvdMn89kXlO0ejTgVgm
+t58OQ0l41aZRie09bm61vtU+GJI3J3Q4eJbcb6v3vEcwNvQYdBm3MCViapS6bgB/SxJCSYtT2kx
fjamWjy8vVCeoRuvVsraDSUGI3zcpt05TUI1Slw7nLuqROa79wLHSqdDgqR/EMeG9FsYMif0P+3T
SHgQQj5Bl3xskveLEM0hoWLoKxA6SEqw8hC9OQazCplkaAvNR8p7eNdjN3KX9GSyc9eiuRzZ8s61
h/HQLyv2c4zna4eEJgAkpla+p9XmSTYRJrwYCxjtOPl25fpIsLt2NeH6k1lX+mxkt9WEuMF/SK3p
4rRp0FIsIFJKZWlvkILq4dKM7te3J+vSt1k5+KvfPWjcbevYqHtDzguVOKUReihEHoWULMDCwN+g
f2xoO/jfS7uYE3H1j6SbZWzxzFKrE2GlVOdbT6/9piuML1Znae/rKDOCGgHuK4TOrMADxrWzjS+c
hTQDkDTzyAABTWzOwimuPLN1Uk6pwarv+glNaU207ent+bxwWIDX44ZzaBYCatyEe4B0p9yGVR0O
osPlTljylBrV3WRN7c6uep1tUMV8MdLm7i4KA4lnEbOr4tgKDL0ccQAAI64sIIUcBavTRlWaf2cS
oW4QEq4x21bgXoFO0tVtxiFsldNV6UmFbk62B6d+RoFvdjD3yKoriiAUWccmVkhpIiUgqrk7wYIe
KyDGQeT1JG5ijkI9NuLrxRjUk0sdGbh/Ot3o4FahxklxKibkk0n1uoOmdua1mhkI7BSDOHRK+qfs
Rv0dgAgNkoRVnbROkzddPnxbBCQ0TwMFNURF/35CMOJO6SI76DSQe3EWlTCiluTq7bXyWsAIXS7M
iZlGPOTWmsH5xdkNpZd2ReGERpzMeqgZUpFBrBjuH0LSI/TTSrV9F+oXmhfpOL/HV8Fs/Miq21t3
NGV7qBHcP9lzBWILfaP697xTp71a3qUVTfuGLvLaJ7W2DcmkTmJpSoqYedMjU6QqZTBWo37TKdYe
kvLiUJxGK6QKgTp3c/0lSpPGliYcAuG8PtSe/hGGZ3ZqK2AsO1N/6TRYFXL/e6j15y9ilqoQfe4k
th0qtuW885xEhm1U5XcmfLxw8iL5vSRj+JS6hJ992Th+TDXuaum0D1msLIcOBaVrAftjJ2C7kC5C
vl177QSMGmSMzXNRqWdyB6bATGx/tJJQYja7eM53zVveJwowSFUjeTFhGSbZg9FPp0FP3o0rxLzP
04dZKte2Vn6prC6YDfW+dZRgXJo9XZDnK3S7QQmg4cBzp3OYb/J0yhzO0goKvK6iRHRR+3G+9ax4
OHZpRyEex5yw0Ft5ivFm8OVSQYBKEFzSk2UAFZcVx3kyxqOCzPkxL+bspAhh3nt9ttzZow1u3qSz
kdmL9vU/dOQGxopYKRz1fD6hMDweAQuZtOkbd+d0u4CrW6nPRJhrZYX32sRD81LPsZMz1qrL9nOW
beWjxzMcMtUsr+k5dIFiDPqVohfLQ+KVYBy9lBy+KCwM5wlN/41FSrGN5hHXFQ4mm8WATeg0Z5ln
h8kKnmmbAj0iPTavrMgs/EwsCJ+6SgoBFU07VdhPzVAOcNRF7hOgoqfYqH3YwHjdmab14776+NQE
AMbBdwEvfr53PAXYkOCSD9skuiN0Kj/aeVx/7AZEXaWqPtmpI08F7ODQWFA1fHtSLm1ckg06lOh6
IcOxGVwfhzyzs8gOyXjmg5bCvyBY8nZSmgthEfV98NTrtCMftgkWei0aW2q49AornEytqB/vyll8
NuF4HLPO+3WoFKw6tBkBc9IMxQPqfEZXmkefNo4d9knkHKPJSA+1jqLw21N3oR/FMKjYmNTWAPs+
L/8Xh17RJoamjPRJyjzvfTSKREDl+Oui195h5r+/jzPKHE1j3Rhxhf6u+85VrEPST1/efpDXs4u1
GtKEtEQhtqEsdP66jd5qdixGPZxm8Y2cSw8sBd50jIk6mLey21mvr68VhgPh/ezV+FoZprYGHNLs
Ug/NRVF6H4hX7w+iSG51uzJ/uZ9xNtZzVeDFFJNGNa1T5NSzInW6K0X+VySrvaLixfnDIIWqL2Em
TZrz+RNVlFuNDcpznqG2ur2nHo1ZVken6UitnHkvwb80gQB2QJeA9wScuAlqcQ6dV7SxFk6O7PwK
fbv3hH/lsbW06fj20rg0FMgk1Dmp0kH0XH/+Yv5KtUB8AuEsoA+leuxTMDdq5+IQ5UT5zlCXZtFe
X4veEwzL7SwiRQvvHN1/sh7TfG9UUt40US2PMTjD20iW9c4yXFf1+bGJywC5PWhxOJ1og56/Gsf1
nCdpxastKpWtkerUMcWcksywK46RWhcHBTLjYRLe3g54fWgytE6pGwIv7aItrmPq9VRvY6GF+HE3
VxVeZH4JbXJnQi+PwtECFxK1vm31YsGTvtbcVMN0VDODrqdQgkzCng3TpRVCK48UDpkigtL1s75Y
IbJvJJACPtuqjg5DbF5wGJRzUJt1s/NCl1YIXgpU8Uh4QFdt1n1hIv1VNbUWqlkr/Cye7EOT9Poh
rvvB7+Ae76R0F+IPsMZQ4yHIr1Yh25J77WU0/8tIDdMxdYOiUfI7xUVcyFRjy89RqD8WrKLEN5Cl
BtMQ6Se1Vpdr8Bh10JTOHhD+9VTzOJSHUZwh9Aeucz7VpVppAw+LX1rrQmpS6zQcucBCEBOf3t72
r2f6fKT1SV581KglkYXLoIYkbvZxrtweBGaO31WiFkcoYj/eHu71SrWAVaGFiLgMcdnWY6tFgKEo
Sl5slQa58upoPAqtrHdIqhemT7O4eSgbkucRop6/lNuWwF4qb0Gcri2vU0vEYQmg9pr8c69TeuGF
ALKi40RUtp4umxu1BZba6ZW1hIuFWjP6xn0AMifbyZoufCVGoV3m0gFe46LNC0Wq1Tu2voRWm9SU
5sW7KI/utaG1WRzzHnTq9TtRewM/Ag8DUj9X3floso+YMmPSw1436hAlFYFqT6t8fnspPH/r82OZ
oiTc+mewrfVKptwr6yIWaqOGfd9GRjCqU/R9KXXLONQj8kr+oLRRfhhFtBDPYpt9mwF6lmHcVEl/
w19BGqtHUqi8hUArFr9XC+2j5uD+eNA5LA4gUeMPWTaX43VULvILLg82umjSS+cPqtf8BdxUfsYP
KtP8SPbL12yJmtHvmh5CajIoOs2JbBTifeKOdn0otKzWwDEpLKW8AYA9OdVnVYxajz/cWsab1i7L
4e0puvAhyJTRUwMNgmrotkyh4nRdGvaghlNbdFfNlKpkp0ny7e1RLlDlVkQN+narMgx+JZtqSEIs
D1sOlfhoUuj2pmNyX5ZLgz4h2hPZnSVnJVsnzksPUcvm9aF/OHOQZbp1FVeR+ZjaqvzULXkECRNg
1c7if319A+cg/EHAiYjrlUb5qOapPpX5HBqTXd6u3NSDMSbFfdMpoCKgg0Djbsv3mGPs6dO+nn9G
pslP3Y2w3d7Wz7FUpJfo0d9t8Jw46QBOD4ZbDjvvd2EUcjZ8REEcQaTYWgMQ4pnKmLG5uz4bEX5d
EKs3J3vH/ubCLNJrX0UGKexp4ADPN3XV4E7Jtl5CpLebewPb6B6U4socVPUyKN1WOSrF3B8MOeyp
JFygr654nFUfECAQC3mdgReXTC0aY6hnnQa72ZMeJ1MhvjbkBc2NUPSl9ltF1HftpMblrZI3MIgT
Y8RrI1bnSvEzQ3HtY7eY3Q8pk+GObD2Jrsxorj97VFyToJEKTDAJJw7hqtpTfK9Z+smvq1K/7yJI
loeh1rK9ktmlr0ZPm2ANQC3iJ5v5zOuoi40GF5J6qftDUc9V6Blw0N7em3ujbAIhzaodt1a7JYyr
Lr21gYcFqV24Oyvw9X3J9+ELWaANQDRtw63RzUcFyS9WYF7WftWkhm/m5RLEHEA7qfClF+Let5BX
BZ4B7PR8KYhyzHA0yRgqNtWDyKC5Z+6kHn592kDNwHagXg6UezNtMeBQJ53dOSQNoWBnFeNBMaK9
4P71rbxC/smWnuEN1jZlatSmmPTeBNw/G8mXxRq6K8Bu4qpCtScoYMHvvNUFyj71NTraHEU0jF6B
dMbFFk1PQy8sgE7fik4fqkBLl6+xEaHPzTLxJynLYFKs8veIrfWecA7QciuVP5pyaa8xPhnwIgLI
rAwqEm1pBSZm1OuT2dQq7fLsT7NTk8/s5HLn9Hk9VetG4SAlpKDtvb1i7FY6vVqbU9iY2hhm8B1u
e10YnyJr0nEA7e2dOPMC6GFtBZH1EcXwgbZAWMABok3WqZpr6T0UWRrfqFP1tTfKNpx09bM9GVmI
qAh8GLQJT8T6Baq1ck937dJzUOleo92108tdfr7e6znKbHXqRgCPpfwd2I+A50S77KGScfOXolAN
ock8FuXRqMf5Q6k5jYMhlfOjNMdiT23i9T4nqVq12QgowCJvA7tJpNYAdG3V9qYJZzROf2chDHco
ZqHvHCmv9zlwE2oJK0GZQtO2cuFkCX4/gqGGYYy/Y6/TH1rgHzuB/qXppWxMyEI3h+bi9u7Ewsiz
B1uMIZXlTyjvRIEYaG/OCyovk7hbOutmckYzUPTh2uqyP8jz94BUF3JHcjSymTWfYU636EN9tpxB
zMkYjjmaR5ZWmdjX6fF7YRq1T1GtOqWpZ4RT2RdBN87tTZRhulClcRcU6WDuHBIXJh7hViSY6LUj
L7BFweaSmsOgWENYpLbxKGHRHMa+indoTxdWEux3okWuc3qCz3Py4kbXahd4fcsoyNPUKObH7cdu
Acnvq4rR7rzRc2/zPFFYAQXUK+lNgSvYiqQsSFOIRmodDcgJ5x5bJgGAFxc3j9FdpsNUmcriWwqs
tKt6EPhvawJf88AaFPjwbTSa3cGDnXVLnyn6YbVNWuD9KzpxLe3IKE6O11FNy7raAMyatkerdRDg
N2qZ/gAZOHhXcWoxQII9w+K3htRyhDNcJ/MrwPalT9m/1Hwwp7IOzLaKTkZHnxt9IV2/h02/3KVO
6zyq5oS7sVp3ZXuInFmNfeR/kzJAx70/ajpqgIEWWd7kZ5U6oMEx6O3dnEkRZGjEoMdT5OWP1ipx
a29VRfuWUsp7l1Z4tJ3mYrZ/Cvx79KOLs04FRhgOXBBlOH34bdKY00G4Vj/cGV7R0pswEgQJE/Bn
YCvo4r598b4CDhPmQTwG0bAK5XLerRfBi4WhylIxES+DpgIC66hzFX5LoqG+QoPIu4cyjNtAl7gf
RGSJ766Sx9dmNTrvTPqvPgLS9KNSlLalOTS3TeHos5/lqvel4Vg8AUzN7ugcZr8YkaxP7AGQW+H+
ECe2CPVGSgVyeV+Ho1k6QbIsDmHkuOwEcq8adwyzaifQzuVVSSuc84kZR8QJWGN1qI2qjjFk1qGk
p+pJ6iP7WCIAReqK4d6YdsnBjVeu0mBX/a3Q6u96UfS4/emgZoN5BD3vx4k5Cb+TBoZeXY1T3UnS
QYMmn7X2+7THghTJpmT44iTV+KcYKnylSru4zgaV4w8HMvtXU0jeDsQAM0jdYG3gbQIuAYAsGQjy
wyqxk3tnrtM7QyTeB72zm2tNoRBvddj14WjRVI8wX+fHzKnWbsAM5iQzM6kHS1sZHxbP3JNX3x6I
66NxQVBII1CHCrSZ+HLOqD1I/L4n7KahDhpJmFfxngnFNr1iFHoZjAJunsLTdt07tYq1DB2HMJkb
cQ8brX0HJ2wI+rS03smotN8hZZsfE7R597bcGjK/PB7XobGgQceSxUuevAkxokJHzA+zllBYxZfC
rlgehjqWfpOr/ccJ+6f7qIVqbLbRN5nbCDzn07hzD2+vA4t7nu65y3UDZeZVVI99r6WPjjGEw2JU
QdrY7U3dJMpVPxFcvn3CXBxq7WBxGRgAitbP/eKAQVJVSTsX7bYld5/afDau5yr9ahdyD+f/Cke6
vpRNOxrKNKwCoIHnIyE3XhXSKYawjrByVRPsfZw8Nz7ac4OXV47+y4T03yEaRfMpV8vlaBq/jJXn
Gcgv18jRI8uAmXr+DHa8zvbg9eHiAiww0qILlrrbOwIvzOmaxWKEQxKIVNJmFKhAHpzQqIdeW+bg
BNsogFPc3xbUJXYu80tDwTmymNcV0vIMw3jx+ZIWOJ9T2T3wCqEeNIQLb6pqrm+mcU9gb7sj16mD
dsq+oIpuoCF/PnWLZUxjEtOITxy1BNxD/6V3rfzUGDjRGovRPuJu2oXuhMLZ20v0lQHZOjS6TpSg
EZ96LaIPudJoRtn0YZzOPeZjhuZbske+wEOiW0uWsvK5++uPWNJT01CXK7sHSdZrjbydE0+eIj1x
Dmw3KzSMIscrz1w+1VGZ7SRll74FSfiKQoSexX+dz9BAWyNKEOIO1RGogo3K/VUTy+EIFtbamZJ1
V748o4BSrBhiwgKOCKqNm71EqjH32IrXoddJbN/NBfXRMZp2zoZneNpmGIu7VQVbv4aM27C0zuM8
GtJKhlpT19Yhn9v5D0NlFfjx7Lg3E0Y9kD6w4rwXU9s2/mzaoGMzwxo9H/NhWfm50VppKEtbP4jE
NBp01k3nmIKfxXFGw431KqpUYr9Mm40nmZZ15beW1XJ/4+hwQ/NIeTdGpvoEXViBrSOS+LtBD4db
XtQ9pXsVb11/9sYWkFHWpG0g7NL9cyhy9cky++6zNI04PmRDO5THHisMZBIHy7138TxGmNxKpm+p
kliR30oz+wLLEoM73R6GJPQiy2khzGv9B2vQ8HONjXyVB0LfX02K5VORR2CaSMao+hlFgLfx8nnU
jTTMzFp3fAWtvTigROiCu7Vl+2BG8GJ+MdRiFdBcW2OEleEINv98wQm3E1bTWjK0ioRjdcYqus3M
cmeU9ULfLAK6JKuzPOHWWjA5HwXBlhlwciFDUK3NofD06IBwcA4qh+62dJToAPZx7/5/7imdj7pC
SNaak0n2hRvc+ahtJSDIoZ+ysizMwZdIkc6H0kwV8zAnivkgdS1/L2TRjsHCGjVRWWzUn5aTaEd3
mSFmpPYcfUcfaBmPs53O93WfV9aVWXVtEpo6krpRE9k5LS2Sm+OEMP98bXtN+jjDVMUQOYHGfEzr
LtL9EgOJY+QlKPwZFBimQMmMCceiVUzqQG0YgQGn6GJowbHd9SEeI2mOfIWmIndv1JiVYkM24R9e
zqN2NUojsv22digpzexYc2WpzyrWXoxj9p8Utr3lmyMKyQEHsdbtfM1XgTNeETC0IKc9d6NeuWmW
dacWimxzqjV8zkzJ6LYWfb88pIvMC2gVVe7ramOUPIQ7uA91kVM6LluMcRaBOta1ugzVk9EvKfg4
iMV+X7BXAzNVszrIalyx2WKLIEVc2u6YSYm8LLJU3VdgcN59z/Wb+mTC3ngYy7kqHnbuinU1nq0b
Os6AC0jZcYWDUrhZrUnSG13eN2nYYcYMPWcw++VgGkr9EM2eggmQm+A2JV0P2r6AN9Ychkl6SMIy
KUCE7OzL6OEe8/xU/+vn9J/xU/Xwf8Zv//lf/PlnJWfQnUm3+eM/38un8mPXPD11737I/1r/6f/9
q+f/8J/v0p9N1VZ/ddu/dfaP+P3/Gv/wo/tx9odjCTpx/tA/NfPjE+lH9zwAT7r+zf/pD//29Pxb
Ps3y6R+//ax6lKH4bXFalb/960fXf/7jN4qPLz7Q+vv/9cP7HwX/7iOGHK///tOPtvvHb+bfVxYh
9TOIPShC0Yz97W/j0/oTRXP/jhYf3l0rW49i35r/lMjmJvwr4+9ghUziKg8KBlKj/Ahm6Poj3fk7
NRqU48BSrD4aJA3//eJnn+j/fbK/USN6wPima//x2zb1BiiBdglRAdksPVtnW/kZ3b6JMVMsMYcf
isYvCXmWE3h0G0MVWdhXS5y3auCNs9b4zqDQLZvsYUERAo5nc+z6CLO+bCr4f3QqEZj8iSJerckQ
zjymVoIwL4rFkcSx1UE8yEOG0X18Mdf/eqWzV+Ddz7cDPbaVcb9i1CinuWAFzo9ROattmovhrx7Y
0/CBQVGMab2xA53TEaBwcC1Ace15Xo4KyjG3eeeNJ3fUzafI00X8LSqR77iyG7xHg4qDNf8aOzX8
71Yvi4SAYMkDbTCMHvkN0+t9MCZ2HjTGTIpsSWfVLBcWWjxU1fXmo1xz7cwURvWgOKt0xERRbTj2
xBHt1TJEIvKnpVYHruBaBcaHyDE+6kJxLDC0xXBICxBbiG/I+kHRE9yfE12ZtYNaI+nhJ2o2df6S
Rb15qCOpfE7suSZQpYjZXHWuVf5FrTpBkcTWs/o+1dL6m6uTv9120+yt7o1TG2Co6hW+0wnMa4Yo
kzBT+3Tpj2nr6ALiu6LqR37JXdTE4CdpvsyPoyr/N3XntSS3sa3pV5kHGGjgzS2A8tWebW8QpJqE
95kJ8/TzFbXnbLKlI4b23MxEKEISg92oApCZa/3rN3US4o2yvGpmq6fxPCqpPaz4f2Cg6KjAPS7z
NC2bqizyT7nhwstyq3zaEbG4WGFLfnsWw49psngUcz+/8dME6MhuVtOnLGhJSgFh7uC/Jo6eRyjf
9Pui7g3nSuVpzRBXjFMZK8yB0rAfk/5VUChIsHdIG2G2qOG9J27He8gwcKlDus5u3RMgo+aomObp
1cGVpNpm/mLg2jKn2XorLaMvt35POlzo9GgyQmzogjyyhZEdnUkx55QoLa9T3eqte2/FDjdOCjJ9
YlGY3Wsr+yw4kOBh3hFG5LRRy1557AQJFRubwooJAi4wdtSnau6vRWZ1XQhH1V5AaYK+3liO0nti
ul2QN4uUrKNn9szPar3yX+RIAxsrZScMjh2ZPZMakXhhZXelvXGSqRkPWjrO6EeKpu5fSZgpvrVd
VqVh29ip8d46w3wLTLgWkVQteT6hiXcU4CsPyTediYiNUdQou/wlXzYjDjM92hNiETd666TZY4fB
wxezLRBwUO8JVlK16mucl0kniCNJpHmzDkxQjuls8MvsvKUKCIelYd33uUaSUdjzxbi7MIwTRFI9
G0jPMQsHLAjm2ybodSMmPkdpDwj9ffvgawaLTRg06GFb1/xSuRDxGhvDPN8ydykX3GG/L0UhBoWS
ugCTMuKOPM2ZDKfEIVxIWyBlhCjy5hZlONK8+p1AlwqDUxHIWRuw9crbtmCMkgXB05y17mzHOX7w
RrwGc/fqj6XAK7CsFe5T319XeLaJ8yINyUOvUZ/J6I+XDmV9nu7k4GFVa45r05yzcsJx3HKrUkTF
6H/27FQ5MVVcz0tPHN+LOfite2A4U5iXnsKKOqcY77gnFn7d2WK/ol4pzw5+WzdALVoPJJfZX2YN
EDpsMPkpykrfA1cVpyxl11Wj6Rzk2LKUm05U+DSaap/WzbdU4tQMGwbjBQx7ymuvMj2itUkkvJhg
DXIJVSKsEbszcqOaItGfZwWe5hDxsCnWYiHQ2feuW1rfx0D5IL5NmrZvE1Eap4psS6JdSUyYoosH
H9hgUsdD21ZPetIFh96Z2itHLssU1mmH1mESnYyWwrf2KeCvF86Llz1Ws/PgZ/Ng8KRyLJRsXQlx
55uTlHHAb3DDAWaZyf0Z4YrIRuZG5MI2js22CtJ4TMyLq3uQ5ggAnb6PO8Nb7st20LLYpP68dY26
PRt+xzOwNPlJzkEfjcnoHBcPZyWfUKk2RFXkxKlzKYK7rJy5h/5yszayP6fovTdQIRa2Y/FYeqK4
hn/wTcfc6xnRbOtsCFrT0Heyz2oHVbfJ81wWD3Id0oPo5XDm2+PN6Uv5OgcA97nKk0MZYGHeVbLd
dSWvrgJ/HWMvL5rjarOgc5WJKdRm34jajqjUiEqblVsYCq/mtcyA/zEL+CbbpX5gx8afrksCtwmL
bux3ALMlf+DV2c0U9CCFU98PW+YqdcB+4eJlknEmmBSsdXEGJU2zyM9G+bufVXlxMbTqtBgDzOQz
4RvW3qgb803iqpiFtub1X/JccwnrTfTloZ96d6fnaa+FFSO1MvYWIfwowLt206aue40SszzoIyQD
dhJ5rqfSi5rRTo9wiPp91Xgr4zyo4qk0Zb3ts84lIlAv2i8cjcUQ4kuc74u2EPu67YY4XTMUwgIj
N/OYU754ewJcsWdRkicWzmjA3rV2tr+6mfqW6OtwlVZtGguqqcfFDpJXRFjem+bPUx7bY/dFNFPT
hcXCoG/QE78OU08ZMc5dDpcqA+9EFGERnPRK9fe2vSQxwVtzHg/B1H1ddDF+I0aiv2WH7/vQZ+1d
A9+I3w1DeA9o0lHuTQYRyG2yemfZ2CtGmBXxCxYe/XeduXifa7y87grNze/ZMOvNmKfrc2lMzkn4
mcFu0yVXflWuv486EhpJxbU1x1HcoTcKom7BjL2B0xLXbpeqV4EUl/3DC4bxukag82mtydeNutK/
lGPj0Kl9CWUreIXUa6ShWWlFtimYDJShkQ8XN/NCLVdZm7ivZbmy2M1VBeFqOQ0CH/Idcd1LZfXN
FxPJ9sXUjU/+4HL2sx1gHZbn68p5koDEXCiM2yarlWQ4Y3MYFxMvEe1dg4h+wptx3nIalM+lK5QL
R2RVJ9tpFIlOelDtRjH6WdR7ymmiFucK/Q4W6bgXona+kmrRHteMzZ3OEvpWhHKpWncZJvdoqcyF
LFWYX9LG+IBn4D+qwFguIIasdTzUvJZtLi0c/8Xs+dDYrDoFDuPO7NpAZECHMVFW2bihCCrj1mZx
xYbRdEHcJo321fRkpm8nP80xQq+WAI8zzezx253FdpqTlBBZsuIDjruOvdvQvEDhvm7i49aPgTwT
IynzGLsdhMFjb7ra/eTlxhi3KvBSWvbBwI7SNSrjrc1t401a3jLfSqLmo3qx7W6HMZCrcQboSg+b
SfXZZlhVJ2+hTM/52UhmxohdspjimDqSuZ/Jdl6egyIYX/LF7u44kX11tPOpxVmHqgM2XpVzcuHO
2r1LxibVTm+ZaO3K2Zbt1pstjo+KCLg9tMU63RVK6GQlBV4XYatpZ+E0OfAfR0unarVhJRh3aOsr
omYDpW6dyatJOM4g70mrxNa5k4G/MSnwxlg2k75fLn0Hm0nunpakc/QoL2cceJO0uDflzLlqd7bz
jeLo2q0Lo+cemr13RMQ5J6Hnro0Kgy4YZ17JXKvRaMzFaSpb61Tjt2bvdJnIMqrSsbRPbT3z/mu6
r0q8PydCyjPqjFcsdxPi/9apvy45Qx0SUds7O8nqItalHkBnAEhV4aysWcSJRikWMopcrMgvsd8L
K1q3Df0MxfpKGfB5aFLxUBWwysJ1HMqrwZDu1xSDg+2iZUuUOFRbm7lwteuyqru3wEixjyuyip9P
eklCb2B3U01OryrKEDs7OYYjnbYJjAiQEzIb5yVtGmxLw0nllh/CQWrKba2v/WUYmppWKFdHO+sk
wsFek45mHGl8hBt1lsyfAhSOTpQGjf8y1UNK4KS9DCFkY/+pB9Ak3XFk74mEG3RM9TLraJKF10UB
M1MZQa3jY2ZWaz75XdGcAyQjKlwsAS3Jk4V3dtWlvwMbtx8BH9pXu+rUjk6qeLNzi2LeqNr53RRG
f+f3bbnwjbPEPkjNtQ6NiYr+oFc6WIUjpf6WIG8Yw+l7E5BVxmyeF3JCCI/3k82AB9fKTGhq/b3w
QZJ4gexMo1VJJiecjOQbyGt+0nN9PnD++wfog+IMmRN5f69VsovrDKQ+loFGgiTVH5yl1bTW5wxv
xCdpLIxFDVeuD54avHGTBbV1wpc6fzetBG/Ffp7928nnDSOtmxxQButM943BMqPWViPexunwQPkN
esbyD/1lyvddcmkIszYtQm58ecW8rz2MCGQ3nedlh6zL3h0XpSX2W/OBRTcZGInAqioHveYhC83d
Z3lSbjW/y+7s3Cm+DnZtf5NEhd7XQT68BRCFH9IlSTd4yVqx6Wm1FjnNylBCR0lw67J8vybTrGVh
R8vyImTadJjtr5kVN/lU9bt+WLxXY2gJdnBHfQm1S//lT4bL/7d+v9woExNaM2sZbpReY4fYUOIA
Oyucdq3GUghX7eaIEcO847CccOc1Tgi6PRElVsocHr7SrU7lsWNY+5x7XvpoaIRGmlC38Ou1zP1a
kxSbr8uNDfvjxekmnFprCNkno8URf0NxMuzcxWxuTfSKQ8jbXqY7rJXkAdnZyITUUI9zZXg7L6WA
73VcxmpH3YzClFmICWdwXivvvZ0NWBeg1jpLNFjrk9/kxR6tI2skSWWJvWZu+se8nc0Dp89X+ODp
u6v1ar9khgUXIsDJAzsD96wX3kBogefmbSScIjAiUYnsnl2yuqp9AjcI0gjYIuDhQvpOAkKkEGMR
zLEU7kubB2kkR9BSq4PsHTDegNvX11FfqOG2zvOGecmkrqa1+uqIS1DfIrTD4FrVyS403O4Qs5Nk
XNub3tDqr37RWRsYIYSVwb6F0J+iId8WQ60cbNMacW2343jXkES78zpDOw5amlabMUioLHGd8mCG
pLqDf0PPPKAKVly0oO1GDAIwRilweDzqIlF35th8XtNuPlJeiH25uMOZwFU9hNBj35jE6z4pIPh+
M/tDztnMQf88FfOyY7QwUl6YQkSDj/R9a1U57xLv5yHp4IXu52YKvtg4+t03oy54+FAPw27IKnEy
oOpr4ZT3erARZqG+VUNP42JQ1bBPBqQkDl1e7ibNXb7Ayapuxq7r5NFxHXWLXJpFlJkr2722FsO7
PmcDBXMpVopZYT0Pgp7Qhv3Y7EqsHr4kZeMbYUHVwepdUnjCxLVae17jlZp8sBn5THMuH2xsnA4U
42MRZbqTRFaXtqR90TZtOqvJ7M0o7cuE13y1+944NRgMR8QJia3TTwU+k5r2pmPvvjOV10RGUcyn
LNFSUoN9GZJOTdKcRBY04fFM/khpJId+yegNDNEs+wFa3OMsvLyK2BeccuMKPvMMe+K5w51VRMTK
zMBRQXmbzm3/5qQg93TnY/tpmZNPw5iKGwJFveEwDRoLB4G0LD4NDZGaoRdIXUTSLabb3MZR8WZx
lE/gngqeGr0aNozqp90ypuW6ndPJdulW9CXu56K6px5cYaFY8OTQZwxfmGQPn2WZDiBmvfp9nkQ5
xNJaNwtBODtVVzYBJ+T8hmDg9nFWKPXGWmnXHID9F+io5W3mpMigEtXSgq0YPZi0/i2ueENyQEEx
HVqapLtaqa3nYeEfe+lSfVnRqy8RR29wYFpFVoe/hMaAW59h12wUcs32GLVy/FGsy6hxpf91mPRl
vAwZoH4JBorUAK42iN2su+udtyr50juMu1ppjuJ2GVAMtJl44ziuHwofVYdf1tVtvWQHybfdSU2y
0H23lF/tyZ2c41qIVT+mnj9Om76etbd1cPoXvxbXXWHWmxb8NpotL3/J00a/H4aijpy1NAHQ9Pw1
KBHda6kEL/S0B0QRMLnAHpY9NXOwAGNoVNv0yS1uSW59VoTKH2gnm53FVOdNq3Mjxm0iuyp4SqJV
bhELNyEkLVud5gDWI+JpNJeDzGztHhsQvgNKQJaCdW94Uh4B/dIo45jaDppmXyW2WM5t7mnZxlwF
nO5gtLwS52VjoQRwZH6tD4Hxirpa309jOyQbWWrtKWgVeVL4XL95GdzFvlq+EZc9bYmgy5+g60oK
K2IqmZ8WR3QRw1WZXoiWXvW4QjmOGtW8e62vf3JGMhu2Y40qo8KS3Z7m8UnYTZZfRHXiiXgg7dg3
vnj1Gz3JaQ3K1rwtqCPmt8bxU0BY2MIYh5CxLmP6IRe4C5tmxFtdbfMdgfqanvlPDZjqVZw8cab3
I/xPlwrQGmhfGLGCBCUMeXqCgRXAZW+lVKmBaHUtxEdWf1x60pF6lXUVdCplnzQksCDEeebeLnBv
P3HiDmrrNhd7vHZq0QG2VQo8AL9U1bHRDX1Hcm+bZDF6pMILM1j0+Ya08rk7U5kERUyAKNvMbHs0
XTxTH/Apq0v1iwHZXyHmFzMTCkq0QgwBfkbM+9ZOmOMGXzEyWI5+LXVnv6x2VkZLC8PUbmXSAugP
y7VXat3L3wP2F4bAD8Mr0PqLzTA285c0B9jWHzgWvqvGnrjPz347NleQXOWOoNgiXgFd49zo5b61
KnmvJSWRggXpCr8g1f155AHF2/rD6JiDC4H9z98985xMm12Q5BVzjmxTY1IBgEhC+PJ7UtuO+tT5
tqGz8wc8glnT9S9FUdjjdvBANzfTIMFnqPn7Il4wsykPidSW6gRdNjF3TmYS62aXYz/f4iDr47O9
oEX5hWz9o/gKmwOoh9AVoC04/OtjHBo2HQZgtl2FppGU7i4bMnBwrWnI3VAKdG4jSsOoKJVKZjpZ
gxMkxpzGZVSDf9iTjaKy3q2DNqv4wh+lceo191fGXn/1IbGKxPThQhbBHeXCJPmBtWNBUnW8pK8u
NNdC7RJLc9tTrVI+Fwf3ncim/GtQCmY1BeTTL39MkYI2oJEz+9R0N1nBjDmcvSFbgA/hG/1iEXyk
3MA6ROlJMQ7F4BLH518IKD98QoDtrEt6JqWCyDF1/8eiG82xmHdGB0Z1zb7hjFs3B6+PPcw+3QPe
jisBa02GeXnYL8KgO55Lyoeqb3hdxtniTUn62VhOdd5bMCcEUW3+L1yLv/tm/LiG+MA8dYdVBFH+
onD7+ZN3sK+qIOsZYtu46+IMvlT+W5X2EHG0hYX9mdxeo4onLbPLqxSunxGyXWbFdYoHQXZCbkVc
XIVLKHMs6KQVlo70ZPHkjDas6CFj0ywu0yCQgMyJJrGYT46TkAkRDBA9QMGKkgwS6uY5RprbXZCc
3t9pflu3/MJa+0bHVNxDTgNrhV8ApDuvvva5yyZ/upvGzP0UzJZThZYQXfuL1WFeNpCfbw4UKpxD
YcB9J1N9WOArg4naY6gTKh5Tdg09hdZGinxNopyaqd00TmtbV+MgaKiGPDcXPHvctDySi8d/2zRt
N6D/Y74LGka0UHgcu9uziZbFSXcX397Wru5oeD3ZJq5OpWR049cpP2rOPrEeodfoTP79QRb+Z5gB
5YqIxiteAPj15dM/2UyRwZIFyDZiX14GaH36h1c4m4xlsUlcDGt/ai4VdBqV+UzGql53RzfHnDTV
W5dawhbmZtFgc/9iEX23rf733eYTXPi7Dq8hNC10xh8dp9ZsdpamGMGT8bduty5MForI1QdT+GOk
w2327AMBTNkLHttiDqsMh2XAO4ygncxBe1R1Tm4jwCUoIDKRdgN5WJPE04lDkO4zSQ6ampJ+Q/As
djqyrLq4p9mFneKsWo0RrZloG8cGqNz9/d39brD/45djwk7cLloFvIfR1Fvmz+vMySBTJq54pzNB
sYBJXBWZsuLTgxAEV3SRMglz2KDHxCuzz53eACd63lAmG933EwtHhUYw7IAyerOAjMYKh6AHc57F
wkzJcB4CuRQnV+I+eq0nTlNETG+aIdb1ybgE63oRkDCwuY/dYBl3TSM7sDyC3OugG+5tXJF/5Rb0
QRwD+Z5eVGdbgaHGpv0nW+xKa73Kaat3mNfM1SymHvQQ7XjBzmAlNJEP9KS2vGPtVaXSOd85Lbgr
NTltDWqI7FcWIx+G+5cPdAnLw0OI8T70Xe9DuVDbdk4RsVw2Uo7zQys77QGbpQaTL4x/yMyx3OVR
9cpgkiuqJN9MzuIn5yBocpIupRhlODGoRuCROsG3JvMLCDu17l4TPWQZWwkf6NuQO4wqna6vr6Rq
+upBn/yZ/uoy4GSj6V5Nwj4+ORK8Plx0HfTu+59qyukA63WledGSKqynUjJ6KrzJNF6RVpAvpGPG
AJFzbEsLOmdNsbjUxthFE2PsNEpWK893NUaSvNGqAa2rKMrRJuuTvUQ1u4h4wbiKX1Z9n0CaNUy/
fePJfm8h2N36jP1pJHE8SjatT0fLmDPBoxKzQdJsG68O7ANc9suoXTPL84JR3eMYLCDCTkvvE5bF
4FWhqoOrSu9cI2pMXPU2lqgpX52qguXUcXcRwBuScdP3tfWP6EKf2pp/PjKAfmIN/X/FE3Kocf7X
/6Hj/Ikn9Azv53+En5vyJ27R5Wf+4ApZzm8cvNgEXepjXJcv9cgfXCHL/o2ViAunScaQh5qTmvpf
VCHL/A0VG14SWHyxVVkXc7d/UYUs4zfI7pCOoE4STcEq+SdUIYrMn85V77LF22yxyDEvUtI/pVu7
pbLIv/UVM8ryqBL7SViuvO1yJumsonTv9iushMnjfW+r9YTM6ta8eGk3NYco8xePLBWVSs5N9yz1
AQRf89MwKK31tnXteT/nRc/scTbZ5BEgWYAPJ6VL/FVql9Cbqqe+EiDsJv0DHV7ZbhhCV1HggsPi
V34alkrEIBQER1iZ0K6n1XvSLiMJTeXaljFU8S0h5+QGkLp5LiHV3LbS0u5Msq5u5ZTrR8+d6rOj
BN53bbMoKwqgOz/Tu3mnwXPcsNQU4b5LcaPwf5gWnxgc876pydEZJrFV7kRQlTW8wOJhjhBgAgwN
4wb8Z+Nm3jlzhoNZYU+2jAc7O5SfE9RYTAxunbb5nLj9W7P2X4ahObam3FRecJqS7tx6M+4y3a2X
urdG2tzWjSZofVeMsI1P85LGmtvtXJx7vNvGLx6yoXtoSGiH8uFdm2m9SXODKtXYjDhhlNUMsP1S
5F5sXUahQ7Xz5+DsjvNZTT1ERQmM22pvvXBlOJr1nRjTB2gsEL+c4o2pzj2p5s/IhCA8eKdFJa9l
uz5PY3VIDLFb2vHRUeYmxS3W6pq7JR22nptkERwCjzik1xHIdLZ4N8CdlGoXsDfgcv3Vqs5p/3Ve
1rjti3PZt/eQT9h46vTkkZM91yKP/NQ8kWfAJ8n9q8yov/WIyWBJhK4WXHfDsO9H/8Zk9u35hHh7
S7FP/QLnFidyVAll5ybIQxRoNzDmN/2QfEYY985MOtbEnWYWN0VWbpb1VDKpT429Y95KBHdABuv6
qgBSsvkpM1YnFBY8ykV7qHXzc9eaDFpvbGMhatkmt/Uy1LwMHDRPvBAwDqSybse0fXSST621s+3q
fsDMfpbzTprFjvi2Istvc1BBjZpmMItNMJnXTFuuhfKvzcbf9u3TOj4njTzYw/CGo1bcYVwIC+gy
cb9aFKSh2n7Lh/Q2A/ed9epm0QwztFuu1LsDQAJeqFZ10Mq3URnHhMkwp9XF+iWal6UODRc2gr/r
TfMKbmB67c/GEUHMm2N+5g06rcO4NZT+WpqvhX9vZDynfk8p1oe1mr4B8t3p5fTQKCue/GxHsjCh
mtYBwm8Dvs8Y2DnZvrbxO3G2puBYeN1jLh3YX100e1ej5TBig+5l3AdSPRsFDprTlW9dSQebt6AL
J2/ZBct8lll5GtwnXwOiTqutVY4bm1LAa6ydmQvYS+lbALcZMDq5W6rpwbssvcwPPhlq38t7u//K
YDVGtT3URtw4xXYWjHTbnvrt4A791tfHM5a4W0wSrlqXiSpSjxbL1GIOWzDsfkYR1RLYiUkj6Yc3
jja8VB5YiZk8eo22of46a2W9RoYW3KnOOWnunUp7boO5a4P0YGI3M627ph42S6P2I5Wbk70ttnPL
AHyM07HaTbP+lPTqGo0UmXr274ZPCd/lkD+aAcaD2Mz9FUnZOd853Ymxg83Y7SFWZOUWCPdpFHYo
6e8Yec8+uV/BIzruWwsz64pM6VAb8yYacjGGTJ23s/EFf4Pd7K6493nbddj1vL6D7qJRUk+mnqbs
Csm3LFmjQKdbEuSJB0V5kCRvMFhKcL5v3juMHtnHkzpCX7An5ubIjHrrZtODW/kTslFDbRCf5VHZ
VcEzGnlm8zrDUMiHZzsruqtBVLByPB0L0uAGiPPcLylT4kkrTkSi+DcyYbVCj812dl68Z1LdJEZ1
di+MGh+22impszvHJQWiNQxeDm9f86Nh55LvKAzzFQ+KBwbdn8m7vx6rKjv12aBthGj0vVMa6iw6
04ncxa6vbQ6ce6cezdtpwTrb1F8wZHYw44xx1YmnQo/S/DFL3TzumFfy7vbGzseSmsofpzSCxIcg
LHH5PZrGVIbpuE+85U7UY7crlvZRq9cNncoOTpk4NTut9J2boikPAs5Q6KWEVI6wHUHZplMAw2of
zPo2gAux6dP8mT0ftvbygAxhlW6+q/T2ZBb+S5+pR7A7LcwG73HIe/IweFilVy6x7OHdNLd5TVtt
5glDKcdQ0VjPR2W275NSv6/S+gQ8ybxi6pmGlRgY6IzjLtbahv7SuV3yuUPeH2XUiyJndczHRsUs
83BMUR23lQn9QXYpjAFVhKJhgUxyeB6k1Ud6PcwMZ90N1fGz7s7ioFlFevCN+apYP3tm9jIt/C0z
nIdiVzP19GmL46bQ3nXIZzUclFxb6bf76QJp444h1jQ0nOq6AfA3Aippt6IFUeuLLq1vWNcN4WoE
YygK4BvHSpPQnQdIm7N9psM5l1XyyViTNyiad0GXXePd/DLZ0+cpMG8dUi0sW7xn86E375ns6BcP
+bPgUPo09XazK3Rdg3qpdPJjmWBAeM13cNNwmKGZP2uFxgyplG0MlmaxfVcPVpXOoTX1OUTg8XpQ
a7+zR6ffJpc7VtFAR2ZQwSusDHmFkJk1vYinprfpB+0qOddFZoX0Y+k5z8qrHB4yG3PavZD0yQFv
9+qrrQlv6ze8DbMc3Jh+2Q9L3KiPFBjvjTslVFGY8XrMqlwinhAa1eqAn1l5zka3vK7dRUfLCbwO
JlGG+ihw7iww3pbD3qyHLpQGd9n3KJJWCC3kvkUIcsbd5Da7ykKSpMuXbn4lF/WcOp3GKDO5tbwJ
HUWqHykvHPYp/5MmgpuxGg4z2wha0v0w4j45iyG0bP06Lb8A7aEJyVK5MZ3l2p/6BzQ3KGy09jKz
0+7KBjjG6upPesmkGUTYz5IhorNDgmQ1D/2cndcGM/BKExX+fgP4Bh3ZqRHFsDIrs7zrzh/nK+HP
1a0/XHbPvoTGXggit1pjae7qnNFwYB073bnz08U/TFn3IjTcuax8P+qFdr/6VvCIrnJZQyvoCp0z
bYLrbqcJ5vA88akX9a6vq3GX9dZzA1AEGVP79j/rFhtOTRFmkVveg6bEYdHrOfQ14YS9Jg/Aq7zW
4LUwqK/MwfySj3VsKvNdUl/aHahH3vwH7dV/2zv91GH9rWbj/0E1xsVD8r9vsiL55fOP/dXlb//R
XiG6+81AZH0Rkl3M/q2L0u9fWgzf/g2MwTTxMiPpFCbZvxss0/rNRDeMA6hh8ueeCZz4rwbLCH7D
dhg6tkVDRJaK9U/6qwtS92+oCSE0v4moTKS5ZK8BpX1A8tpeiHIUQu3GEQ+iwTIg8DDbjn+4GX+h
lvgo37xcBQUgcjNMmTGB/YCmAJxMOFPVasdf+90R5OkmPmcF4Zf6P5R3f7wSt+1HcL0DSOomt1I7
rVNWOMMJIoMlK+Jcs4LN33+pnxvT77fOwemN9F2daQj98c+X8v2psivTlLu21VJyiqBIUaSOcNNE
1u1UEHS7etRHvLaM8XUKBos36L/esL+4qX/x6DCmMC931QOounT0P35VWJMJAo5JIsk1XdxMAg74
xGp/8ej+6ir4TfBy0PDjS/Dh0RlT7Wur3shdOVo+uZIy2yQZlMu//y5/8YJcQiz/6yofHtvYZSMz
JYJGjU7TTlAxs2OCbVpsGUS9/v2l/uILubgsMXqxUOuhTP75tjUWtYTvJWJn6kmA843wHlC0N7+w
Ovirq4DNI+20LhECH/2LJO4YOSwdset8YZ+WdqZTuJAK//67fBioXlYv/sfkVLE/4FR6QWF+fAWI
3vWJAjDFLgW/PfQGFMEOe4cDjjHeMcUvM4KIE8R1rqe/uPJffT9m+cRuIGE20Tz+fGWOLXSZjRA7
KdGNk/nRbSboC5u//35/fi0I/jTZOpnm+Rco6OereKvOYKM2u12TGMhd5l47G3PuRkTCDf9QYc4z
YqtlpMEzY0V/dHtLcIrXx27udj1jnONqSu9Qt+5w3XuwGv7+W/353jFJBe3mPLB5Zh+NBZTSZNcN
Wrur2Y8J/rFB3VsK4/+7qyDm+/HdsPp5sUVNK+CJ0dq3dumcZuQav/guf/WEfvwuHzZB0ajMXuuc
q2BvEDfkD0Qt4MZWW03tF6/cX17KwPmPJ4XiTv+wR6A4Wuo+TbnUmi57Zt4TpFsnJ3gBH9X/4N79
cKnLuvthRKuSTDCY5AklaPEPpHvhe5CbX//+Ir/6Ph8Wr0sDQ95rgESjQMGAjSzEjElD/zeqXymT
L5v0z6c8b9zF5UFnNM6W9OH78LojiNb9dgdVd9il8N33uS7qbe7Xv7MbVv/Jq4eu3MQAC4Pqj9bJ
GeknhfC9dldBXthqF/OoUvPKf/yQAKcvgDAFFCnxH2OpeuYfDcE4sOwy8SRnVW66wJ62//AhkbBC
8cYAyGcdUiP9/Ca0DJHzROgVMkelIpdIr3dQXpqsjrnfLw7BP+0L36/13Y0K3B0b/Z+vla30oEEL
g6JHPf+apNAVGc8Vv/K1/EhAAFDHy5ixLRsq6D1l5M/XgR3m11kjYOX7JYNq93+Tdp47kuNYm76h
FSBDub9hpDSVWb6qu/4IZbrlvdfV78PcXWyGQggh+xtgZmqmgWKQIg8Pz3mNG2NcAZJsTM383dIU
/XuqdNOTwtvyXQ1L630KD/97T78QCArd9kNrRMuT3YP7tSU6nhug/VzgLrAjdX61a+XvZNER/EBN
mmB5+TsDvObMuIszvwes9oOGrvmsWWXtK6GwTzBK3iwmbTAW/Q8WRUWhfi0EKHABL9rQznxdU77N
6mjgoG1Pb921DALnmfYI9haIIa02VLrIB7JaZ34KidmDyjCcA3Pod5bu5Q65OPEMwzhob4IVIFqu
9hIKHoaq9Erqt3ymn1UWGfPJUoyCIqkAZF61STUcK9xfJBV4+sswItevTUv9wtWkg25tq88OrfJ3
1E/sd7nBQvCkHCg45UO7gGTXS2+sSq3krTpUH2+fuetzoOvAY2w6PnDOjTWER0euv+RWRE0mm51D
3iNL2Cizs3OyZcy7XKH/o7WFYjIakzzALneXErpq76Bc4QdNFfw9V7zxy3EOvXmw4sdmaJp3wTj/
Y+Pu9/n29K4tvfAsg/3O90GqmWC8ujONiiKuY3WJb0cRJd9pSozP5jKbP2GhURkde9sGoWsZ08c5
UdPyVFdzDZsPS+DlnVRXAHnete6PdHLqHyFU7OmYmq0aRjvh6Pr48bYgvwOrhCIZ/75cIKRotXEC
C+Wj5Uq9PUt+mFEB16oDxD0vRr8z3Nb3MOWDhhve4ACu7iiYlqXbqEvipz0S63lhdlRFeRQcrS4O
fCutxI8+BXZWAWn4evuLbG04jqNU7pC+g87qsER6k8wtyEh/Cqzy3EXA9nXB/rs9inzor3ecxBPQ
atXBAqLBeLmgINGtMW6yxIdU3xTwfLT5YA359KltJ/Fgx43xMM9a9HWJouBYLqG4H6FJitNQdNO9
rgn3rde0FFA3qUsgcUwEX99tMVBBrayo87a5mrL5lZGiPbyG29PeWFyU3lSSdwvQGH+4nHWzzNPS
Y8Dn9wAgzyFqN2ctQX7zfzbK6hNqcTD3FdeFP852fk65z+lGpspOzNg6ulK3gjwAGRUUdFabNChF
jU6xiPx5yN9TyDY+R3FI5RREEZDDWLUG/RTNRWkctFzXPuqBrvyFrJ1beA7iuvcxPt3yj67+R+dQ
/VtNtBbffMEQXBxBXYkAir3war27MlY0+GeRn/SY7CLrsHxAFiI5317vq+SVvcNJYSsLygLsn8uv
miJUESbxEvtxmo8PpgtvTXGpDZC576GG5bFYBWoU50FDqVK2BFHKy6GiMWvRs+8in+rKv1Niv29j
AeWys79WVeAljv7r9tRWYCQKO1QHKKmYFKvAszhrjbmIXtLSTEXkK12d+nkf0/uLg7A71Tzh32va
MvpKY3WPU4Jv6wIVAoU4I/rApzS/3/4p16ssIyFoO0T3JbpwlSxoNAFwnY4jvxqy5YvlJNopQgXu
YKCsvhMMrqP95VCrVS4Xo4sSZA58nbTas908vTNx2PYnSEXvrB5z2ttT2xtvfWBFixhFwHjqDPLO
KivjT5xCjAfuhfMtSO6doys35OUu4qvK3A7KhbxgVuMl5Dqdq5aRb0SBdlenKnXx2EZt6BjMg/ak
ILt1HO2qOAVB5/ydJYH27+0Jb20rlhhBVa5SeAAvkMZXj8rISJUasgFt61qvPzZIHX+z0QmCEBUY
MEzj6FzbeeZnICsf3LCG6OBELszb4f72D9naVAYqTgA4ZX1qbY4UTXBxw6yJ/AkG+aHh2CHZ0Te4
VyJz+B+GYgiOFIVSnp+XRzeYhkYLUSnx8YtLjwsO8hBQZ+eY6dWeH+zWfjIgFpBacV64ZS+H6ko6
0X1mh36tRtEDiMDxnDe4S0HAB0kWZcnOfrq+1gxuAunRRT2bQLg6L+nQKC7qKaGfLlH5WDSD9q9q
F3ti9Nexj1GYDVVmHVCVs5oVJKiqa2s1hEAdDN8rhPIPfQh+ULeH6DjxLjuBcn9zyZfTYbJDZU3Z
0IFwXS5lSO2FVJPGPyJe1eel7MeP0BTHnQCwkQ4Z+JyR31N0Q+VunXUpSCVMCAWE/pKJ/GO6pPPv
UBPtA9SF4Fkf4WS3qHecRaFDKlWS4jgUNhozBlIKdlnsuSNdGx8yazYO+mg6ZTfys8tZR/VCAEmg
o1OMLN+nZHDfimhRuEHb+ggewfikOgVgIHM26n/KBN6mCsrjDhR08lTpYXhvFGm0d/dt7TLLcHiq
w1pxSMcvf1SuIsyCokvoN5Vr/KOqxXDMrQFMwu1zeiUgy5WHphv8RZdkkHRwNc48GnNrdRFUM7pS
v0q9cs9Zg8anmy/mY9Vb5f3sNtG9G+K9UuVV9XGZ5mkvU9z+FaANUeQG4I0Dy+Vs2QtuH9gKftFz
svxVjGgZIfPan7ooa491j/ZHOaGf0CG687zENkqWsVv+dXspNlacksOLLDiNMTbm5W8Y4GdrFSAi
+O92+lFxoEU5btrsbH75t6xuIxp4hFZbqrRRJ7scRR67yCpGxQuX7pvSTe1THOVeUZsT8cv9fHtK
W4MZWEsQGeUVuA4iRlzhsTp0ijcBIPB4ktpn8gnzg4nm4CNRP/10e7ytJaTrQXZsCxCi64w/chNE
3LOeyRkukv5aOh6V2E532Cibo9A5xTWNNUR563IJkXogceobxbN7WvkVfq9eEkx75Rpn40OBbuX5
y78kb+1yFNQ4mh67KMWDcSmeumrsHusOUbOhLcUv2xiDu9ZxoBlVwZ6z70boh17x/0debRHaK9HS
1MxvaMzkA8ABBEhaGXXUsMVpvB4fUTqM376ospkEv4eXGvf2atA4Mbo2ofLtQXSdfHUg6ifK2Pq3
N8hGBsJmpPHBBPmCuvznrzKhWEp7oxfmelpuZcepWULQcS7KX7GWHN8+FPcY1Txbqriu2zpD0GjZ
GDWuF0WD8xX4x/I4hmJ5cNRoPt0eak3xk+8GkhyThJ1wzUFbTUuHsNksuB57VmNM3gTlCXnOAFRp
EU/qb0MbC29J1PiPlTjZcpwwOPld4i36rC8qFHqAzqeZi/dDCzwYFNJiI1iFBqxyRPOzeoqgm57m
vh93eEsvvfdVKMKqT0NtHmIfpcLVS07lZRPYQex6JrixZ5GNLR7mmtEgqQtFM8/ZAD1UOEqa86c4
WxCMddUo/g0JN/2kp2bwIZptHeiWhiQSery6AZ4XR+QC/f+wDz/cXuONnQMvhocnttKg0teNjL5M
wwQlN8cDyd30J1tX5ojkoHSfUViyzv9hMIlckAkBlaHV91RHRGebbnI8p42n99wW7b2uT+NTPS3B
zlfYnNeroVa3Tp26vaVoveMpQ6Gd0Z+JD9gnZGe7QQ34fzarVXY3w2kK7LJzvCh12i84BKp3Nt2a
d3XUjztDbYRomAM0pqVIJg/YVfAECmoO09w4Xmd2y1GJnAW8sb2XuW2PYpOKc3EDa1utXcbwc9Kw
dpTv+4NbtMqhioo9S9mN9+MLC+L/jbJaNnCUizplteMZQ11/q6ea1negiHfQI1TEwQyERRQIPUe1
t9AitCxUgG9/t81pkgRCv8SZg+LEZdAc7UxDrbtlizS5coAAi9jNPJo78XJzFFIvtM81FGLXL7Zl
cVMtTiv2vBZrPv8rYkXzcCf92R6FgitpPz1wdRVznDmZgyEHbm7rSMklAXwmrFWHnSbI5qHiqS17
IPKpJn/Fq2ump4zDi5NgEde9eEZyIPs2Ko7pt1WwV3TbG2oVKsomd5oQzQyvTrv8USPP9jsxLsdk
qvLT7X2wkReQ7sDUoYCMZPj6lhF2APq451ChpZ55C6ICx2HMYegZ7eAb6oSIlgrR+vagW/MDHiHv
bF5sNF0vl1K3hkhijRxvUEN8fLqkfZjmIj5BFbPPt4fanB9cHwy3DRpYa8xHULRY+w0JX20cTHCe
cfyAIpJ2h2Eb4iy60zxCsK2+3x50I0VGiZReKBsfxuXagWFAG6QYUguB/WGszrIldp66UEG8RAun
6dCnRrwT8bdHRJXAhgcOjm+1olXj2oMzcwSqJLWe83E0PN2BzWgifvOEpkX29vABd1sW+2XfyVwn
skNqLhW6qsTisilOfdyVJ7Mc652IvzErtqSGDQkFVFBxq/xREAxndWAUTU2H8xiqzsmYTDx9bE35
UrvAgG9/t60iAgNyFjCu4yG1TlgTfE+agUX2uFyTnB6l3n7Uw7iAEtwXzt+wZpWDAMj7IWwry6vQ
iELlDK7ZY5GG+j36afbOL9o4KS7ddYpdEl4GQuHypBhqL2a48DaoevRHsCltjqoa1J6Aq/MfPikp
OrUKDZGnK5qwAK3ZpLpje1XaxB+H0YTGFg7OTrlwI1bzEIDiR99D4zaT5/VVFLUUoOotl7vX2WzP
Xk3yU9y30dvvHSkqITXJGYdtcjlK2C9tEiSMUtmUfhO7/7k0w/9FJ4Mr3tYd35qKpSJd71Ddv0aM
pPagVhnuVV7cJsvZQL3g0JhiD6e0OYpOhOZZz2Pakv/81YI57qIj/DwC93cbhC310oH3E/U7n2Vr
nwFLoXssSNw505ejAPzOGitq4YW0s3M3KiFkKyXKP3KlN6fbh2xrKCBXoIRkGw/plsuhFoxCMbmN
bLRICutkQU05K7xEvCJSxdvvGdnj4e1J7xnkwirJQdVxsJcptD2gC9Vpybr8DrW9HIYzuP/bs9qq
xzMWxFbqXTiwrJ3KNS0BcA3ew9Ma8z5OFWQtSgWaW/SXrXThQQntr4WLSXotJQqRNPoxdvWv279h
a2Wp/tBJA+gAMmv1EYMR/b2UpiDRqy+80oTlmqeiODc1Sg63h9rIX2UqhKSALU2i1qAfc3IgmGLA
7rWVrjyGpamfqlDn8RRo2pMZ61hEoVR0xihgQEqx3bOe3DoU9BtAO9L8pl6ziiKh26X4e2iWlzmZ
gHaCvMBArNwJvtcVROkmydVDkcuiYr4G95aKW8zxUFseT0JxcLLIRr8hs/snLeDCq7D1PDfwPL/2
I1JqaN1hHpMsONfcXuuryfIriJfAZUAwUXRbfdal1vQJi28EaB01fxRWnD1Yg/rGlAXzBqrm4GAA
ALOH15l6iDNPhSjC4OP3Uz615NNH6Gb191DTw08FpbG9IvF6s74MSHkcASW+IYzsyzBQmej66BpU
ASiMLeq+0IRQDEMytmnb8+0FlLvhdU2Cyh1JGNRxUKMci3UP240wDtKLZaCHLeZ/qR3+WdQKic0m
rO9SywnvpqWdft4ecz29lzEdrmESFwZen8XInotGH1hPkTX6CTkXVC6j0jkCAZt3Qs86S6JARPIu
VWI0AJm8ti5X0nQSJTQKq/YDIryXaUytL1Vx4tnaHRSrcHdIEeuzL8ej3AzCBVAh/706fDrum0ja
9bU/FUbrox+y3A9hUpPXIo171qIxOdDmte4nrpRH2sCR2Jnw+kC8/ABqADqngVO5vhJrN8mcAFsp
f+5axN1MYi+2A1hU7By8631jowpDZYiLUYKWVgfP6ZElQCm88l0H5btjVeiIBFqDhMWXRQwvsDdO
OVhH/61bh2Eh40jGDjfKGtgjAmSTLNoGfjpkPzLHSY5NVX9ZNLjetwfaWEeqGZCCpJgZcIjVxjEq
B51+bS59HCzM+7xGKmMOlfnu9ijXJ8GGSwDkkj45T6F1K3UJR9Wqhqb0pTLjd1wGlHv6FcVJLZR0
N13Wr4460DtipfxgFjXT1d4s6sBwexS9/aqAP3DEnCmuP4qekuMZFEvQHoux7IJzGk2oNowDAvQH
je/6XvbrqIMH4/KLg5sNx1kN5vwUjeg4VJWBqW6XVfaD2qYoeqdRWf1CfCT8k0agFqkY5kH3uFgt
nuMuZsDWMaej94cyTvwFLd0Jo8Z8Pg+q3rxPk7ExUN01WuFFWVPk/mjPsERxlRrKO6VajG8qPiGl
35pzc1RICE9zoBk/aoMnLKBnIz9XVq3+jDFf/EeZBaKJdockAb4ArvorqhGEgOjdB3dCMZf6rFdl
vhyG1KY2jG54eRAFCnA74fV6G7HmqJWzieBX0Jm/jD+LljZuMCeFHykoMwm71Q6gJPeINtdRzqFl
idMY2TbsqDWcVi1nNQaiCnUx7DHw0jrIwZbhjyjEH1sFkuXtXbs1KR4O1OdoyVPNlhvtVdo9JU2V
Frz8fAXd8yOdgNDLUnTcb4+yMSkeJ3hnuxgrgTVYbVeWLlnyyCz93kqx8lxgeqbiDmsTVCVw7n7z
eXc4WVSuKPeQEa9BK1hR2SaZWuk3k7p8NLpy9kZXfSveVj64DAmDJTNkQ9hyZV+tHMRuc9AQR/Tr
KhPvRpSxvxmlWu+s3HVUYRTe6qrGrQ76dRW7shmhoawTcBAWNfCgRlHi1gaBUZGxpw62sRVgNBJM
uOto/Kzzr0Q16zRV1NIfKtjZKsBAGvj9nk/y1ijsbqASlGNhQq0mpFDcNrMpg78xIq2tV0sHE0HZ
awNubTi6HaBwJcrOWsNi3akk9FZu4Y9p7fwVza127mfXOqfugIqeXQc778qtWVFedOVVTRd8Le2W
9Vqe1vpS+H1CJwt2dnTMEWvd2Qwbo7ARqCbAXmTHveAsX225qa9GvRizwi8BHeH7lAHot0p7Z5SN
LSf7NuRZxCGqRKsvBAQ3bLTYKP1oHDBPF0V+hmmegkTt3mxtzCHiISmdjelOwVuQOdirGVVZFyMt
w9VMDbU7oFcGetn4Tuf4F4rT/+bZ8Bj1xedydh+ruHlj1/ZlbHqPkEbACOLNdzn22ATZSLGh9N0+
nKWLS3WI7GJvilurSWUMmjKNEGo1qwCrExbbQJSMUuIM2XQE2KTNPuK5thf2rvNVFFJNKg2YrNDs
e5GEerWWSPFbCiyJ0gcQE6Fr2ZtocKDYGmRt8mwsIaL4AD/uwIOGn+pMtDv5z9bmpNlPXg5ViprH
atuYXFpV3celb5foITeKbno0SLudzblxsNmRXMGAdDFpXMPrYSDmqolUtx91ZvshWRTQ3/Eiat7h
JA2HIlWHnRGvs2PAH1SbdZ7G1IxM43KbpFjtKANx2M/auX7Esn1CXqUUGEokS3QgDdIPwB3qZicp
v3qUy+1JddYl7JswUtb5pDmFbaEEESFsWmha9bHyNWyK9MFpdPF7KgU6cX1kfOjionnQSc+/IU+4
1yTcmDsAd5JmHgfy58iv8WpLxSIfNXSoc1/rXOUhQVz8SaiUv1uzg1ia6MMTUIE98MHGRgK8J28H
REE5NqsTAxO+a8aKDKgBUnY3p5F7QIO2e/t2RQiT9JmdSpJwhaYgWjtmrue+iqTNR8RlO/S5BvV8
O/GRT6fLJ7lDOR92FHuV77jerpFtF32Rjbkf4Jr0vlwq/T3kT4yi2y46BRVkTGTUlENZ9+Hp9sgb
cUfaU0tMNsJyUNYuP12XI11lNHXu55Ve4yQUCayP59Jb0CvceShfgQDZqrBAEGNgo9IrWfeB+H9B
FY1V7iuW9Zt3xjtT6Z662D0lWfNB74Y7tNpcMgoH8fz6lCrJGbHuu6Yqv9+e88bOoUxNCZTCpISH
rcrhelGHRcelBb26IQLmRX7ocE56+86Bu0uJRT5frasKqIGdF1WcBcKh0GKyZcP0QqvdAwFvBDoW
kxeHBD9T2FndjOqEc2Wbg2zG/Gc5FEWm3CuA0bDzRlLLUd7aJ+cTSnodO5Xsgnt4tXQGdkV9V9mp
HzeVKgWSm7/FMC7Ptz/QRjyRLyiYXNy4Lh/qclPmdjjGhpamvumm049o0lu03IYG6ZnEfcjQBX1I
hlDbY4iu1a1lD4bILeGySCUAC15NLlrcpIhgc/gAVUvps5FmCHku2p2dWZ2fJOF4DvJZ/7hoKI/B
VKANrTSZhwmkdVRMvLRCHqy+GdT2Tgpy1Yjjl3GVoQ8hax2kAquvPCsZN3ZEclUa2EAlCuaRKT6c
YIHcd45InoMgjj3Evt7bUf4uKcbnvHb0Q2JOf25/mI2T42oAsqEek1letceTphCDWcNaU6xOe+hb
t/bmuR92ouHmKMgf0OeTFbU1sqUauqnHji/xRQ06LjOs5iHozN+3p7IR+Cjvyk8NRlpWki/3WFtk
GE7NVuIHy1CdpihCIA0pskPv9jsjbRxR+jtsZFqWHJ51xmNMgHJxYkx8rClRI4yJb60d8vXI/Jfv
eMPtPQavmi9sF0hUCIhSqecP63ZEW4xY58Zw4ZwlDh9MYypKLByV+PPYhaZfuROOaVPcnNrMcZFh
nyN0NrFaWqw439m5W58SLR3JMkbvl6La5SrLTGnSgjzx8T9rzkuJx5ECzvON8hJyvgKoL5hYGvBc
pJejOHYUZvjLJvBxy9Dr86E+ucBsTrMo1J3QdD0hSIxkWfKm5gG8tndX50iMdgAEBGaWci+C6Vc7
CvX+9t7cSOoYhXcAWxMMJ4jHywnNOAMnnW7AY06q5fvQuNbfdWIqR0dTmo9VHmlPWi4c7pNGf0CZ
PDhpTvrWbiFpFb+BIhbAfTK79QHhPZTpc2ISAq0l9CZ9WJC6MpFnE/Ze7ry1qDYVM8wIGZCdcjnd
fkx7tXXRAdBrKzqXc5CeSDPf/vIAwEaq40DBh6q0BsBj/mMWNWL3+CsFxp2Zj8MzdoDpzl7cmgvJ
DeRPUHlQPVYJlQhTlnQZoRpV5RecxkI/CHJlJ5W6Dl7Im7waRF6grxLuSJ+RlZsZJMV19NAmTupX
sYUivpLuUXE2h+JVQ8+IUiNOH5dDFeHSl3YzYAAUqi00phqzYUCOyPLN3c6srgMlswJKQmYhw8U6
WCxASWbVyvhATVU8tFWnZ4cIKfJj1jdYWmcF/gy3D9p1osGI3DFUF8jvQctdTi4JmthtEkY069Z4
sqn7H815tE+Y+2KHa9SVNyTG2wsnDCrRf7J6Ru1xlWakaUJhzY0y3xri8WEocZ20oRFwKcx7LZuN
zQgNgg1PTIR0pMt3x6t9gl3qgJuxm/o4bI5PWa5bP9PaVt5eEoTTIdtgtC9J69eaO3abl6raGAxj
6uOzjo3x310R5jtRceNjcaK41Uh2cSdYY2XIcrlgIDz4CQY8mHbW2n0dqxqG4JaqPY1DbJ2GxnZ2
oGSbo5pcLmBDQZ6L1RaBu9fjxz6nfgiHykPgsT5q3ZQ8W0GqemUokm/WggPT7X259d2YIy0ggSPs
lVgG5VBdVklSv6tQvY3dLjjUNrKv/2EU+oUy/yFPWE+NpRRaW3ZYsSGm/26qggyRbHModyKivH0v
H7fsjlfDyAjzahPOXWSJCTU63+xQcEZRtsI6ust/o36Sem7cWn6WuCDx5zxyHowuEG8/5NxetiFh
vTzG1r3nFgOQIKqDxF8K0T0PSFEdJ4FR2TT0+mloRXOv5Hn47fbabqTs9BHxIONVgeYVtMnLWcft
nCdVXaO4YA5xfeaicZ9jtFh5mrXGvyP+Pb+HRrUfac8NB11NJgzPFd234OI9qXka7OyojTBOR+oF
CynIltYwo5zYqU9KlfgQsEf0NpPsXMyaeqojI9o5pxubF6EJqb/B5uW1sgo6uYObbTbxSGBjd3il
1inG5P1em21rQrYslgiggPBsVykSjl54i8AP9IM0gne8LJVXqInzhJPoXltqc0KyZQt/gyfDGjRr
l2qg1SZDRbX7I7Sc4gH39T1y0EacwScA9yLiNdr/63SrnyKIEg464himxkCb6+lcFXOIvvKsHFEs
tu7BI+69FLZmRskSBRtqwhQPVouYBHnZuywbFHiMJamxjZ+moay/3j4LG/c6vSkuWYmvp1gpf8Wr
AIAAVyD0nAeQbcbj+zQMmw841aPC0aOof+wCw9yJOFvTYksg1EC+R+VFRqTXA8511Q0hqsSJVjq+
qeDfpMzqnn7eVpYukaGC9pRkc601KjGPyweRDonvZsP4oEbjdD/mWvzOqHqcHEOIxSQy2X3ZdfHP
tl2o/0T5Uu4E8Y1zwNKiBIaO04si2OVcIZQBxV1C4oyziG+uksSHWkVeARvGPcj/xrJy2ExOAJOW
WdrlUP3Yj5OTz7FflGrx040Fu7N1i9Pt3bI1CtkYnRzOgwSTXo6S6CMA4zlF0kTRftQ5qEGjhk9/
e5CtVQPswdOYvQ/jYz0IunphihGhP6UhtrtuOmAJhV9zrhvdznw2hyLfw3yDx+kV9ClfxsJqKjvy
tUj5uw6n4BSP+gdFSYL/sBOor0rMO3JqzrqIzO1XDbONfEppW+GxnFv1bEzSgzTYpRFsfiMe2pSC
JBJvXXUU6IJA/9dRahE19agGfKVQQud8+yNtJA5IJAGKtWkCExLlr3h9jBtzyLFNiH2aUogbgOoP
Ys+uUqs9QzaYzuOM1eExAI2xHMYM5gF4DsXc4blcBS/ePrTjZJsBkK5rrbL1FtmDLsT210fvsXwf
48cNIyQOEDJHJw2jtOCtZWM5HnBzWeqDL6GvQrLbaQ3CTEXiD7ade646Yq4iunBn/199QBJI0krU
P6U8F6pJl0srcPHgEZLFvuaOv5GzRhMe09WdxOvlt15kfnIU+AOUoah7cXtdjkJxmpJmXMe+Qi2h
OsyYifkJDnPnLGqNT07sps/WmAQnXTSKbydaHx9yrOaebB0xvLDF0/DoakPvLW3YHrIabdLGGCGP
ACf0MlNRTk2MlV1U94tytI16/qDMsbWTyF0dXzkHoAHcXLzXeAFcziFH/7DRO1ZKRNLfoa4LQZbs
WFl8mEhod4LFy4vscskMCnYvSHDuLnf9yBGxSBPw2OiH6DpKBOFcJ2cnoGT3oFI7CR5aeyzFIWtw
hhiDqf7TLHP47OJLir7KjPuxE2jOA9Ti4k9kGYpfzvqUo/Vvlk9xYQ/PUSrCc98H8VO5jDbo0r44
DPBWj4WxiPuuSxy/GNQG/wVh3NeB8hPI7x7r+3rvMUWJIiY7fpHPu1zRWFMLjTY9kkNlZj7PKT5z
qajinXP08mHWK4l6M/kGqmes6WqLW4kRahmKyn6gx+6hX3RPrfRPUd2Byna/tb3+CNvrA3px2QFn
do9X8b0rsuEQFM0xKuYPUzF8CQYq7aM6qodmbLw6640DfunH0ph2Sh/Xa0JFioqRCRyJlHlNWIKe
7CqCzpcnimEeDkUp8voADUDZ2V/X0Yxx5AMANAMUxDW/LUwRdoDs7ng5PmWfYzspfpWUoXMax1n+
aQENuDPg1sQk54BOG9AkTKsuP3ba2lPTczV4gTtgwJ3w7jKmKHtrwkfyJVvvLvUpOgZr71vTxcIK
1Bp8jaoZ7wXGkCepB/df5gJwgQRdVgPW7wDLKLsFDyOEurs5egrVesTSKI13nk/XAYdXDRwnqhxk
W5yTyxUz2y4TMVh6L9TgU50qPVPTQ9SORoo/R7MHlNgaDYkYTgiQIYpvcsO8umMjRy+HdIQk0dVV
fbIw6xqc8p8CbMbO4m3sPJk7UtZD+Ev20y8H6oywK6PWsTzMo+bHsc548GOifUwGc/xaz9ZelNke
jyaVhN5JttzleLHA2aomp/NyiC4/xh7xSStHGKlDjPI8lpr57XaysrHRJScNLCZZAjDiVbhZUlwh
0bqyPEfv9McgMpMzFarJuz3K5uci8QIiCXiRuV3OCnq5i6SXnJUBcCYCjnHXGvN0MGdrj6C/tYDc
fIRpCfJC3uFyKGN2kOMzFtge1JoflqU23g8TAN3lndkk1c6mv149KamHEht9ZYnGW32tLjbL0ghi
w2v02cIJp+FDjYpxfuvqySYUTB1Kr5RC1sC4EovdiWF0z6ndX4uVakcT1IfXqH22UzXcmo/UIyMX
5xoHxni5eF09ZMQfXfcaV8kA5pv9KQ+z4M1hj/mA+yQN5zOB47gcZcarZQxDQ6cJmySHOO21r0qr
9V/evGrEOkRgqERS5F2r0bvIMkYl3uJeNSMJiEpK7CWVqX5udYzQbg+1sWygClDFom/JNbiGFywC
geDSmXSy/Pq+HYT52Od4If+HQfg4gO+xSSfMXq7aVAcqsr0MYmXFTG/Bdh7iUdnraV0XAGXeIdu9
FB5pba1r78WQoXua55q3OEXzpYk6EBlcLV30URE8Iz5owdi2h1StUihbQVGphwqGcXjfhFkWU5cc
o5KOrIkd81unz34k75eXC9XQdWBUw7wbY7gcngit9J8MvCHdb7Xe6ZNeRw+K9KT81H0oY1+xYtx8
ztvMLFQWmW6eg7X5CcOtd0NUV0czz5qdk705HMxG+rLIv9LSufymaqLDrMlD1ePALPdFJXQvttAr
Coc8OkxqvqdVerVRWTmZbsjGMzWEdSQZglg0ohCmJwbLPYBmL87qIt4M7mEUlCJgvkB24wWyiiKV
uiDK1jum187xHzF09rFpZwGDvvutKGa+89LdmhMlEchTFh7qsFMu13Cq4qStG9X0pkrgiRwH1Tl0
cRu8vf2uvhRzokOEEACoYVmOvxylhrkXV4oQnosRsz+59BzEsIz3bWWDmBTRnjTlyyJdvAMkB5XU
RjLZ8QpyVhfzWE2KMVCB9ASgzPm81L2GV2CT4w6hDv2EB5c2/6ELokR4g5U1xMY50R5qp02XQ55N
IbUFEWvTqRtLVJuGTnUHfzDb4t9ytFPz4E421PgGL8ZHrhHs28dZS4fPU6OrX+0WEc7zoMknW2Fq
A1aSaE7vLOiLLO7VBMly2IbSaUhd7f24pwvWI5LqJXVAY7Zahi7ANATfruNSCwg6QlRVRKVfR9Qd
q3sdA6smHL/hwGEmJ+zQxNchr+yvGZAm7eBEY6eds1LDI8xU67I79GMH6Dobq3mvb3hV8+bT8BYE
qw7hA37S6tbvE75cotXCI+ZN3wtwFXgq4qtlVPAD0Upy3k2QeXaqEteBWY6K7J/00JVd7dWp6idn
Ue2QJ1+4RNlzOQ/uo4vcxqOTOcNdVOMbcUitcjyZYaUUrIHleNRWy2dRJsGvAX/ct95H/B5yBInh
hRVGenx5IkIkHQaRQMx3i0g8Y84KqyKb27fmCozCX47MCKXqazgHFcgOX5kOIYxOzO/EWFkUBm39
7TGE1gUy3ygSkXSvad9u5orcmTPh9YuRnGYsOI6WGu+xyzdiCOgwGRalWQlg68sVS6ghqVipG96E
W6hzRE5NATmrqJ+7aTbejakjPt0OWhuhkW8DgQq9TghQa4DKlNqzlhmkpwpd2QPIDk515zY7i7dx
HBxdBzAqKQBcnKsAPBaiV+te1T0hxbxdjXHO6Ktpp2AkXcFNEckUYB7dt9uTkwFwFT/QOWBvqFCP
eauvVtPicyGxOZMPaVN46Ocp+5KMk33WqtmhPhj0+JAH6sfAmf+9PbD8i68Hlp0neB2s7eqFUWs2
UuXGQJKs9+25G/L+OUWO/n7uLW3njF2XIim8k7o6lMcJlbxEL7dMXLk5s180T5KODs0c4FqL3lrL
rKdKSU8B9cvfkUjME1hs50zHvz9biZ2Io1jK7oyAXPMAEGY5dU0+Azmvm4csjHB6sXFDxJKl8ty+
jB9rjsYhmnWMeuasUXdC18Y25MYEfUu0AAmx5pK5SHGpfBrNc83GulNwHT0GNKBOtz/L5ihohUAq
lIiftchKmwuValSneYrVvG/awP7QBYm2s+nkXl59exhxBF8I71wAa/5i2VIYntRe8/AIJdTGwy+3
ynW0xYb7uaUK8R+mRLZr012lzrFGfBexEfVBW2leh+3JQe0M+z5dsKO6PcoLnXY9KRINXkoEQGml
dLnJCpyAmmyqVE8tzAJH2sJt/sZGjPIqVSXnF7bC0bcy0pP4OBmItlGXncbWywYKvpj99ip8R0dr
ccKegurQIPL5j2G3y88xaIb0MDlpLM7wHJr4qDTCzI4N+OnYR92OGysT/VIhr+1aP828ct2TMGZE
zPgPaMyloQ0xz4vAKA5xIoof+Rg4f1w6pP9ovO6/DMIZv06dEgvgT4b4G6OGdDrAlze/i7CFFyA9
yrWDChUP1KruAAXMRKhO2Nm21icnHVTniIEJbSZIm+XnLB7Tv8OmnjANFbk+oJlVLs1Rqxy8lxe0
E7oDP3w2z//LKW07ctpC84YgS6yDFQL+PailU/za+TRX2w2MKLGVTw8qlj705ZdxnaxaAJGpnsb7
4axPWXWY/jd7Z9aUN5Lu+a9SUdejOtpSS8TpjhjpXQFjMNjGvlFgwNr3VGr59Ocnl6uPeak247mb
ExPR3dUU8CaSUk8+y3/R0gY7qOk1laaXNAd2GfIREGJ4Rb0XoUYXQ5f3S7vsEsq8NqSiXY40JCoO
3LJMMVPtMqWFuZVkw6YYYucDViPNF7Mey/MhraIhxPWabrOdV/XDL9+FVXqaQdZaj6Lu+vwuTFPb
ZDV8JKjTrRn6MB03DGKNwGza1wYZL2M7skar7QdYJeL7aTFhYK/sdyJZdl1kjFu0ce2dpnsj2Ev1
2g1/eWyy1Nqa4BBbc7qTt27QpSa9WsxobEZU1EYbNdfGYs/Qu+1Yu0KcC9OdeLYQq/r57XwZKMlC
EGxj6EryzeT1+e0UUhRJZE84G4/+cpbX0VdfjPorScHLG4mcBfMSTAqgP2LW93wRB0cg5ZkFi9Bw
JjOVAxKgtdfT0hSvkRBfXtC31Hg9j1cZs9MLGuiLjEbWzLu0Vl0YD7b/NhmT4vFXbxuJISIIyHcx
FEAP9/kVGamaa2uupl2n7DeoTTh54PdEgV9+Oki3UPTheIOjAUqZz5fJ5kFTjaGPOx28JdMxYEGV
Pr+mkfbyHGN4CsoXfBmJLw60z1fxFon9MSpeOx8e/htsn8urrvSLMyMS1q6tPesVQP3fVC/rNJxh
0Qp259062e1L2lqLEPG4G2202oVKzstOlYFhTR80yCqBhwl12CLDE4jFvYnL7Dpz5MXQ/aqOvXDh
AK3YNmvNSF78HZ1UC1WkKWGKZeMBb/MlrFCT+OWHyCrQm5jjccVUt89vb24COomtUe4AMYI57tx+
U8RIgP58R754x4jUJCI0CKi+6DqetAhqdyrwiFSIREWjepMV6IASM8ReTmkR/nypF68Y2vfMPzjv
Vx0FJi/PL0hOsokXVZS7Vrp92CVVetVP6fjKK/bnXO15KkJsQq0FDXToi0zhn6/TLJXsJtzUd1E9
5v6h9eWsbUvbWPKtFc3TZ1u0iIDodWzVgSN954NKPcyxjXbEXxuJqijaJPVUGBslyswMEOTW7CCV
VpsGhjEayXbyG2FuKRYme5uIqb2d/KXGPT5KpwyhEWRxDriL0sJvS39qd3HRo0whkCrfVkU0W4cF
p+48nHqmTwFZYrF6imMvH6YRc4DLpizxSpqXws3CUpjxXTsrTwsbTyXexq8a7wIMcGwfnLgFyu92
tR80+Wje6sPQxgGSnRpVS5TFaqvwXs+3UVym1w4qIPiwu7Enw2/eD5to0GM9sExqyQD9pe6p6Yyo
2FjG7DRBHpnlXet0xS28neIa/3bnsY0G7QZEMCO5VmuMG7c1jI+DNXiQM5vKKkOs/toqaPtaOJAy
zPGNXRgmbA0x+W8r3sLV1t3NRDjP7Lpdn7QFouOuttQXJRJiYFqWGmKbSrUhBvGA+XnQNp6fXtKs
KXW0CF11w1FnGgHOGPr7VnlFGuaNpXJEh5ayDJZUlFGQWggd7VunSUronGaUbcBiGO/ssUut7ViY
fXMok274YInEuqdzJpFHWkVb0s5Rl46mJUXgxdgIvI/Spj9Pk8Vctq3tj8nKEK2tveRiq9DTc2eT
eVPpBbaI7a9+FzmCppqYwfXaSWzhIzgbb9VIWhbk6ah/sJFd6XbULbG/Zad010WtqRrXDQODNWMx
JV1iJ/Fl4M6Zduhb0B84vkstIjNc5k95n7fcNE/jbE8GbcZvr+lp3Ci/4dxPU0b5RS2SJsRlu2bA
Ey9fVNzOCf0uj8puXPL+gi7xYu2aXlm3SvnFQLWmJ5L8IB790DEn08GAb0i+VlZtX5hiTK9AayDk
ohVeelVQs77z4rYowsJ3K7WRrcfkUs+M5qFbRvzNBrcgCA5aH9Uh5+yI5cBgqbM6ycWXHCAWcAIG
IFxP6S/2Ns7i+WvT5eLGHJXjYrlg0pycpTOPm9GlHRBipszkBWushHSm9oblALKxL8NIxvqVcjRk
KhxAUqFZJjRtpzGJpqD0vAmwYZY2X81aRJ/hG7efKg+GcdCPnnXdM/WzQtOn1YQMj9G96Z23roov
2rSJbsem1b56xdTnYauGvgpRY3afRnvqPuFPbRr7zi/seWcqqyzPC8eWMhjTrHuAoCgqHCwTL9mZ
Q5KnQeep7LKC1JCFrj17903bqqeUNvM1dydC5IetM4U6mshPtZ8MbojchFYFI96695hSDLfzPOrN
vkZEnX/r+kpurNKw6nBA3T0KlibPbpmhEKJ1IAVGUCGs8aX36YduZwxsxWaYI/ZFXojojl9LgdIO
oxPk8ZglYSpadwvW2qF6F5r7TqJ1PhxFlnuBZfTyqrAaBPvwEHbZjH2yujqkPs+gr9ykCSwYAOf+
aEbtMcItQO14kfy3Tmx72AdOM3Ak26i7OOgdExxHihimGzAfGG+pmhBy5xGOGaWWYZ17tTO/s8pM
D8fMgpg/6rN91i6+waY1Em88682xgdlOo0SG6C3HZcAFjrhIuk5/rgknvY4cOVWbvCoETktKt2+i
JCqvnaTtHR5hbWDy50jjIJh8XtW+A/nPZVpMJYZeWLvtbUxINF9WYI6H9GJBpvi2xS1n2TluI9qz
Ch/KNuxThfz23PuLH6YqTy5WXyf2hj06065uSlftlknW1V4NWVPR0a+86pCjHgtSLy2B2U91f1cw
yuzDBCDH3otimzjbVNgtlP0oLryhQ5KhMFvjUgdY6oRjmSEs2PYI/ZU4ou7xuCV4VlhtpmfYmMcS
B6JkNPbCUYTKFn2n2y7PiofE1MZ4L1JvindSZVW6L8ZFp2VCCWztUzH6lLNNQkTK4rT5zAITs5uE
Sgb6uW/cYI2Tq4AHpB5b0Xaf7dHqVDDZ2pyHSeEWd5YjHW3fDcrVD1hAm0kgeJI5DydtzHDyy0kE
1hB5dQDFWd6VXqojV5LpyFpVrr3c4V+PBeJSSvPaM/PiaA3grIJ0bOspsCxUOLaZG6f9ISIO6xsz
HlwtgNdILoczABDHydE+oYBSNkfXbTQd7wC7KAIzq4qnIh06m0ZBGn8CaNSd12g5R0BcjY55TuNS
ts9LM19F/qIpvKKqkvDdRWIK3CxDPiHT7IpHjdj/sZgiEdQ0D/ZD6+rhEpNCDkl/pUZN6LuF0i8L
TNwAexKlRnELUH3BFDBeDWzB4gxXdjrFWQDINv7UC60cQtEpeEfM5rMzfRDNY00bnn6PGEQWZLZO
QU7ZrDWbIqsomqN5bo0gbpw63cyzq10MJZK/tF9F8smypfNmmdsx3RMtrWnTaCZHWWJk3Chll04o
u9bIj1GbTVdiyPpPZR0VdWjVbjoTUAWq6HQymmizAI/Lg3ochdrw0hT+Ni6VvF+Yw+6Rm589JkJp
fmg7zo9N5lLT3ucid5Ztmo+xcUwqLfns6spuNlYizGwjjdgJmqk01syx3vVpg3SabeWtEVZzU15w
LzPaNmnd12G6aHETmtLTL5cC1vkXe57qJhxy6dw2nbCeEt+B6O70xahvC+nhFVFxsUOQGZzUge51
hAhZO/3bvOvaJ9ly2u0RGAUoa/XRTC+I0Ns/xePgcTTpzG6qSJ8/UieUT2oxTBKDtpvt21xp44Ps
HpNiZ2Tl8ohLu/dpKpaKXK5hSjRFElCcCXrLCzTlOu2G5ybAgeAae90OnnyQQ6E+1ojPFUELdf9D
OrnqkXYGiV3jGM0YzGZPYmejHFrcrJnJdTLMWrJXRYIsrI81ngogUkGD64QcxhAhnCkJl2mB2qj7
qbrtOtP92HhC3uVe2g+XyHxUDwgA5E7o9YbbBWWkdZfu1KdfhazMO9OyG8pXO4q+Etw4n3vTpkuL
xXIZB3xO9W6wK+N9rpfujWpnHfxhqSVDCASqaDcToU7b8DYW/pEEypm2eW1MR2dhO0FeWHdPDjsL
xaEE4rgXS/caa728CKakSSBRo054rdeFFW9GTVafmigXTzlyeqTPmfLfa8JMLJQ8RPnUR772turm
6k02GtM2VUY+byujK1dTk3S4L8u6fZhbCRO2jKJmuR0hAhtn7jQ2HzPS6kNt9dmnybfsCzfODRdb
UwT/AhUxqORi8hmBgKrO33PncnWmkEn6kNRaWkAoq7XmkvrN0DZKZ6axcQn+TUCrm9Mpy1Ph7hvD
YNSByEosKLmkmdLg6MvsrT46c/2+T4keYd9Z9rLJJx2oOSFBXidT2zVh5buzDEr27GXVdfr1XGgO
/jP6SJwjD6vmoGF4Qs2a4KQceEPmz0HuI4AaAEsQ8cH0MX/EFHLq0gCISzNsc+nFH7CV9h9rpu6g
lt0pWQIJ9vgmbx28sqSja59LfIoWsukieTeaHKlBmtLBnjo7WgIzYfIRTHVc14EW8Vx5L6u4OhPS
mBKMZJR1WTI/MPe9M6RfJ1kNdOTMPNr42VS6UGyntfzILEOG2Mg0Q9ghuKudjbjUpSi0eMlt5hbK
JhDO2vQBn+9ZHXy6A/O2pHuEaarutEB0cCLmzPFNTTD0cIZm50RLWh1a+FQXZiflvMmtjAnTUvj5
LkrNukfK0xJfVy92EtOx8sSxHurpEaC725yVthV3Qa+5ES1dMy7DHJrXnWXVvFK5dDlR6m6Y+rcm
zt7lIe6Gwg+7UaT5xpiW6UNlyeE+AgIeh/mgkj40R9ncp37axSEIcfehyhbMkYeqWhz0fnl+YYrZ
vQhsTXYfpQ5cAKhq6d0X9YDgKXKQ9KnLUsQXWDO02laXjpFtrb5JsH/kmLaCCVpOvCmcTI832hIr
bs+Srgqpcb6Ue2WWMMZMV2Up7kXo+uwdHBiINc7AoCbOamu8RESmGq9U7zrvNRcdqdCcy6XbNPZo
3oPBG61bt6Hrx+2etENrzvKWzn9sh3pqFTeeNnL20nt2mLFGHk1x9KdRFoXGNwPrp80eili1+qHt
C8v8VGA6NFxqfd94IdJm1Ztkjtv66OdzclmSWzh4F1R2FVCxyk9IdcmrznBjEUxLLbLQ10hgQyIB
rOJFmEMUVo5EEKkwQeAEXjtnpPpZkd+g0lZYwaAqH4fdfujHwEGsvQpLz+/HvWRXePvUxy8n9OKE
ho9ZWf58TjaFI4vbGN6xaBsd0HCFLnNYZG53Uxj58LXKiaCbMZ/bd6Nui+tyyCkUsphK8jyL+oJY
A/kLv7+mlsmF1mjdBPahaxRms2WOsn468WJOyVh3AYpd9j0KEn2yyR3RXE0TXkUHjbRhn+cgWLa1
0qPPc84D2XSkg3noyVa/boaWRNMa9TrbqkFp3Xpr3OGa8Vbtb2Q+yD7wFr+1gqyyuHHSMuOGHFSv
B3Keif1GCxn8EBhlYZznKfHpLFGdrMlY4uajq+kyPebwKz95OuIkm2WJu2VT+lWkwA/MCNKSccm9
HBiuID4e4dQrZ3d6KpE4OeuVoM5VCwZ8ARReBLv0pi0joppXKkaEdfymh1p/5SWNc21qHiHeaONS
385eG5mBcsi4mdJkuUtLJU181hryJvQTz28Ccxn1B091SDKazSQf2wyS7AEib7Srp8WPNk7VVw9D
b3X65n9ZiaobvAjHXb7WznVukmy22qS/ZkDzctTLxBw1NKTsaA0Zp9Rzmlp22dOvo2lXMMNRnDxO
9jBFispf+wRLD0z8a0D8F801xLl0b2UYwrRi/nrShy0GnBylLmjhVVkeGmWmbVxQfSEi2L9MZ3TX
ZRhZIKAHFvf08sylF0sk5LyzcaEJUjKn/QJc55Vu4YsW3rdVoMdAamFu/a1D+wNkusjKahzslnlD
oy1bjvMlWIz6l4W51lX472qbDlzlFEEal+7oGrKaGZtMTiAorHepxL1x6bXvitn/8cy6of/nf/L1
Q93MHb678uTLf75JH3C0q7/K/1x/7V8/9vyX/vm2eapuZPf0JN/cN6c/+ewX+fzv62/u5f2zL7b4
7sr5enjq5ndP8Kfkt0UwmVh/8v/0m789ffuU27l5+sfvDzBF5fppcVpXv3//1vHxH7+j8vFDe3b9
/O/fvLwv+b1PT+XTy59/uu/lP34X9h8rSghWLMRKdObW1vP4tH7HNv5gOKKv/pKINwBkY42qJrX+
x+/rD/X18O3/mn+w7eGe+QZIFcDav/91mVd/9mn/fAJ/762BiCD92v/u56ITwX+gOECqXnVuaMmd
9HOlmkRK7RHUvpZoeyuDWnq15HaS4jQg/Zh4V0yllgVx22spjau4FHvhlstbFxej+AhTLs9hkpla
uzetirwrzRZJuWUiO79x0UD7NNPTccM2ieeP+ZC7n7w6Xxg1R3n90bO0TAAEG2HuIEVXa+4YDjE+
Z5+lsuplCaLOsxXK3B0SKzHiO/PMhyRQUN8bTlzntH8hmtOX67tM+5oXg112FAQJ2kyBPlGzMNjS
MtM4m7XU7JnQx4bmhSNC0/mFF2UDo5S+Si7kOqB6U0AQTbCv0M1x5xYz6DthLV5/JfTUsY/xnCSM
ueelE/NZM7d5fe9J3UtDD0IUyVKFkzgJn6sRzjsAfGY453WRmPtsZCp+kQxS0m6K9LSbN4IZ232E
c4R+G/mpmPQw76zFUuRxqVYl5xn2wCVZFE4Bn+epn7r3XQ48I2y6qZzpWVURysV+klMa+n6d0B6m
82LNFHytmVz7S+R/nspyao7RVKvkDTWj4xQ0CB0r6zaW0OaINh6XkJlhxofRQI89GCj2nqZC22+i
GDbKrrPM1iyHTT167IwiyJouLm/82cjsmQfjuvVChWMuCxDFr3qq0Rvb+ss8mPbGqJokea+NUYlc
/pIh3Ko2sVVCFAuUkJMlL4q2puUc1CiJ5w+mKtR0EE1WYUlYSmljX+h4XfoVBzDNvIntuNrjHNsl
9Pn9/H2kN/K+ch06XUmhV7TtJQWAHmXFOUyqJoMYXXSQ/ZKRbnpWueKOo6uzDjGi4c1ZBZU6PvRI
3UAUX2wMrge/uB6jud9I229JLdDQDZykhuHaj45xbWmWPEpTjdsWa8X3ZjP6d1Ivmy8ccW/NrnE/
6nGmzYGTW/Z1bXXlg0mPu6UOGOw6MPWhu2O6kVIwZHZx1+iTftPGoK8r1fifYKDGb+J4FWoXjSG6
sBU+aRFxaTem2o3V0FtRbV2czylacYE9CzgnYmqui2S0P9P0zqbQTGx0PKohjTdGQQ/aGz0jkKv3
Crl7ep5XurbrNT20qqY6RsmE+UPPuMWbLD3gbf662F0NSorGZr/ot6qQ/dYbTOfCkRkfYZvdu9ir
3qneigOzsKevdZN158wZSM6qyA55OfKtnelDftOXfV2H/iQyFehm20xBlGc4PBboojrnLilrEuaA
fvKzVqSuf56mhm9tvG7Eg035UZ9fFuiukNmvA4Y79kE2PqJewJiVXl6kXypqzXZDHaA5n+KsZ+ia
zRNcH7xkhQgVKV21qRbcoy6XKeoxL+TMct+COaLGMeUI/Kde8uRrbjkOySjV2jvlKJ+kM+2+eAaF
TZBgJ5aE3gQylU9K6/e+5nXOPjM15MnLTio2k19WmL3oytC3Zg5za1PPwCyv+lEmcAAzQ/Yh0x/z
bjRUV21BNFLN0Gy1Z95ykrpdYtdpdV/2CdCv3B7rbBWkj8HGOgBVoRUx4KiDiaGI+mg5rTft41wh
G2QNcZZcMLWp9ZAStl8k6GBaH0/uWJnZld20TbOTVk1lfKAEn5cbdHKlFvptaxbnXSVL7k7PzJkO
OROKX5uoQo+D0YJ4GWQbmJFgsE9mnQkTjly4QxR0mUR+unIzHe+WppOvYE2eZ0nf1yHhW8H4K/Tu
ZDAuRipM11r79KXRfmmScf5idMlrLIvn2I8/VyFBQuMBLLkDc/r5sYiRiCocJJopLH3rQB89xRqs
qN71DgCmtsn7N3PES/FDkvD9dP6tGsornq/sOdVPD+P1HoKgAbgGQ9f8lhr8SJorRqyLeEJRgKCu
GUptshrKdFrStrtk28HO6EzqFs2tuvVbhqyNhYeybrsffv53PM+s/7x4kICrhTk0BOeUUucXtZtZ
vYgCxAQ/UgDFFxy1MT3WuTv+fKWXDxPo1Mp4WLl0q17C89uMpcqc1saiBTKu/FuSbFgt/Wy8Qpp6
eT0ma3zT4sdFDHzS81Uqt8zU0tPld3zeh943+00SV9HFLKfml3L49daZwDXgZnHnBPBz8/lSyyyy
WDhVFIguqs9hpzzibfGaLdPfXA/VAdATWA7wAk/95QtH6DLxMp/pRETyszYkUTvx5BVtfzn/+hWB
kGAvAotGDfmUNpr1iaNidMVWyvidpiu627B9X9kHf3dF5KEGvGrED0GfPL9tzIMsQIKjH4DurhkG
D4PMz3NV0TWs6r79NSTqt6eEEgJ4SvhgkFJOQaLODMCMl9AHj98PO/pj/jbSlmL78839HMJDXr1i
naDyrBGRRU7NG11/9Ee6in6A80TKBCHJz52Bl7vT1HBWV/rjLy9HWYDkFjhytC1OtTNc6SH21jPs
LTIt/TihKHauFb553g1+fWnNs/0KgOxliMSWR7fW7ijR2Dy9ifEyZnrbz27gwrgJChnfg5MEQ6aM
y9npqsBUrxGJXu4SVgSgzIFPmAN88nyXxGls4RbMiq1ZoyTt0hrkiKDzqL8qYPS3F7cGDRhtSJ6c
SoQIu+rh2U0IivXTtMvzcdwhHTfcul5XQ6DO0vcuzOnX9M7/7gLZ/LwF6DVBmTo52zoHXedZDG4A
513ttSbtt2aTt7DPi9fcj15GXhg9RHf+F6QhD/L5vXRjAiBJL3ojKh7OU81d88xeHX5tT64HGnQ9
iLH8gzfhNPJK2E6TC3AEr5/kS84gbu8jaE+zrFBvS6FFu/+L9RAHo0HPe0AAfn5VWRQXswddKfDd
bN4kNuJwNBjnO0VYGfDMiV+z2H25T8gN0BNCGoCD+4V0UYpCCLMr3wtooTPNqpBKYyTg5re2OY1n
ne+PeTg77fgaYv9v1yWqrK6bgCrckwuVkzK6ecg5AsbSvi2amUkglMvrilHXw2zo6kar09c8AV7u
GXRdoBQhKP9Ne/xke9qpz8S09/1Aph3QwL7QrS8msKTNzx/iy7fAhLcFPph2BM2wUxxnQe5lYATq
B46WWEcxx4/EIARe/Ok1IZm/XYlHQsOFxTABe75dVKZ3M8MqnxmS0X+inO7WWVVvH4QyXnW9PT0O
SA2gwbBJeBHIeE6Ry5PDmMRwehaLEKQtFrS9e/dhjDF3o4XxS7of6wm3kiHJEtCjR/XBPXlUmVt3
0aJV6JOMSg/1Kao3mgDM9vMndQJJ/2sZEMo6afLaHX1+A5OkmYqkcr1gjpYx2gwgHZi3zyYOXVjQ
YmaiZo97mik3udOURw+91XumC5aWuM1u5vUQoRklKN8McaW7r2ykl/uVm7CmFOiEYC0lTv46QaWJ
JiJX7TZOy+Bp0HezA47p5zfh5asIqQp8M6e9zb487UN7zRgl3lB6aGnk2kW9zPVVrFtMwry+uZld
2d6lkGJfgeu+vDRoIBBdoLOv9APz5PmOTOYGtQAq6rmt+0Rgotb7xWtqZmt4/rE5aK2qBrAOwOMi
owAu7/njtSl9ZTYOTtAZi+eEKdZcRpgCPWo3XWQK7TJps9K+ECK1HNBITf7081v74pWBvwNZiFwN
uxXMOE4eoLv0aSkdGIWMfrqLIV5oW9idMR2mas7bYMG9Z/vzFddPPLlipkqoCBkk0SuL8/kVD37U
pAlhHlnUxK7e21HNjJezI7aPi5GN/ivn44vHaKBYQuEDCshl3VNRLrOxJOMNwI2GHM2NH2GvVdeI
Yfz8ol7s0HUVIipJPNTyF0zlohuV1ySWCBBG7XcWyKu9yO0+NGrTCK28bICfitemGS+LWYN4gHcM
IoLYf5AjPr+VkMmhF9mxt47ggSgZ013qGB+Y4V96SX8rSvXFjpiWu+o2qRmb/vyST6TqiUwGrz6a
wYiMoN6LNMzz1aVc5GjMDNImTXRbNJCWYwIVKswXMV05LW00t5XZNTCtca/1Zn8ASTS29uPP/4yT
50v+CF91/TPI6BBHOAWAIxOJSrK1lGEG+Q90wrga6LpT+OurICRGIAADjjjlybUWeQz8KvXLELj0
HKZtAnxkyY1XbunJLmL8RVXBk2TUBiqfL5/f0bQyRwLRiDn2ovx4V0WOfy/7FHuKHHjYgJRVklXe
DmKJ137++QWevJXr0qi3r9kOmThl4vqn/TAZA6cNEGJpZAiQW3vHoaGAfVgOUhtaN9Cd/dXVOD3h
86EVAteYRPz5ag7dsbiaHBREYyYQOXc9obmbDWXguKOXbX6+2red+EPI4eJs5j28KGhnAEU/lc6a
jAW1cKNRoE09rSYUKL9iUt/17rhX6PfKsyGDrrzpjc6Zb1ufP2jrVDTl945faO2l3flLNm4GhiLO
Pdq1hruxVS/B3pixcaucGkR24DWT71wX5DvqCMBjFGdZbjQ+MBFjkcBcyJTruyjT7ez+2+V9n8F9
b2qdDP1OvvwfOgNEkGnVOPmPv8ZvL6aA+7q4r367Gb48pr3s0gf54wTx+2//ORO0xB+0i6iVMPle
adJ/zgP5t5wN5PcQtHzS4JU29X0eaFl/UAajuw4jUNA2WQXmv88HLfMPUgJOa1wW+Ky//rpnT+rf
DAe/iTf/sDVNKI3fBOWhN6M0g8zF8zchBWsDn9fXwxZoJyA8xwaennVhPw5HGAK7zPQuFtf4iCTW
VWczWY2HLfyDNyS/9raW/bkonUNZA9JZyrea5pzVyr7k2Dj3xvxD2iSXerK8V5MzBbJ1zwpCser6
AzIXgV+ZX2Y9Puts/V1t50mg5X4V2qV4LGk2lApMl2V8xVQ6NYK+HPdFUYDozrIvbp47T41SiP+Z
i2m8nyp/2AvRVpeCl+tMea4EEW1YxymhLNULZ/gg8xZkLdLSn/U5MjeTVTahxpzwOqmcL3l/H+dN
/RZOqxUA2HhogK9skkwYm7nry7PYH9WuEm7yFtJmcrAx1wsa4BActjL2jkzcAGbKznk3zTlIW1E/
uEktQyOGkqCZun0ps0HsmIxUw6Zr3TZBdhKQSQ4g66BX7keEansE+3wvdGDzhg2Tm3AWHeMAvbnq
YvdogSMLxlIOYeFoMky6AqQMBOhPooiwTeeHCCRnednH1z7YXtnW4JShJ1DChVGNmLYqtwiYnGdl
HTKrOSZjc3Dz837Mz72sOnpWF3blh17KI6Qz5pcVMbeGWbNcpmkbNHMShVmUfJhjxQ/Ul4ntyY3f
SXQ2mv6LiN1dZQ6o0jqfpmbZgvwMDe+O8esOdE6Q2tVxKfZ9a4Wae+OWfkjJAr25Qv0E+RYGKZnv
XKBvq4J4Gq6qdgb3mAFdZYLhAvExmFQ+9PDWNhl4nq1hN/3RMKv8g7XOb4oquiyb/NgtBdyQSv88
IYrzHgjrTR/P+mGKsuxtm7+xtPoMEe4nW533Sbbjbdu5GT12zVxQxovFjWJoww5+6PK+uDJFIw79
kOIUJUKIF8DMW6VtkDDOQ0vNuxzxe7Zm9chG0MLFnXB0spt8Z+pRc14Wxdsiclch0kiGfSsukHMp
j5Y9M0bT7SV0257mj4zf2stSBTFeTAHsmDsKjO9mEb8Ul/9fQ12gX4nW46qp/O+D7u1Qffnt2BN5
H/sf4+1//+53GIb4g6QYYsA66FirKNLTP8OuEH+QkX9LAMg0QMoQW7+HXdP5Y62CVunPFaVD3P1X
2F2/ZeHf41NpgsyApf8roXfNjX8IvLBYHRqd64FAEU9r9STXAkXN6yEGe+PqEgil3QdjndxlVv4F
+lqHlycCgEX7ypjkm7jU6aoMu5BqomZ+aSAC6iR15iwRG6MBCSdBtAeJVZxlmHycKTtFQqbG4hI3
6KwsrmKRuCE6ZAyYu+R9Rpjd4Fq9hHqV2bv/n0PIecURfd+V5s929P/+Mvz2ZujJu/6EJj3/vX/t
Zn2lI8OdJUcHycOe/dduRjeSnpOLbA5ZtE/u/NduXrMOF3HJFUJHdrFmHt+TCJNv8TFIWnBS8c6B
P/qFROJbfv58YyEKvTZJgJ59E89/nkdow1KPGjiVTSvjM2s2/O2MOnMSWctG55DeiiTLt6NIbtCm
CbTFGQ+KqSdIlXxniyTficWYD1PsHKuF96EX3nex+1+Khv8zkWqr1OG/j5b79Et3X8j77sfNtf7K
n9tKI0gSi9gliLeRm/L4/tpX67coa+koUJe5Jh1Uqs6/slPnD0j+Hi1cZvTfgWx/Zad8C3Y+8gbM
3lA8woLxVzYWw+JnkRLVHUqmFbtGQ5rSEAmK51srWmJysab+Cu8qOS7H5rZ8Z9wRvTCA8NB92zjb
x/ysPIP3cWEchjao9+M+P7jn/vn8JC7Uozw2V/1ldVsctbfFY/ZobMShuF2SLa3ZD6s9zn2/1cPq
OIft1j+YYXOMD/bWP1+OitFu4Jr/xd557ciNZV36VeYFKNCby6ELnxGRLjLzhkijpPeeg3n3+aJL
3S2p1KUpYC7+Hxig0U6qZASTPGefvdf6ll074TZz63O91V+jk/oZr8uDtpdfrcjtszVGU/mxue/2
7RYVjmcdqUv8wo2cbJM+yudqT/bjOdkofnkrO7KXnWavPjcIVXrXvM+9eK2GjuUXx/I8PowTxm67
PS97czXtKVw39a1wVN7lrepEPoruvb5KbzS/XgVut049cYvYxNE/k1O55VPeKDtjHTzmt4JlW+/m
p1DaoekinQjXtPhUXDaM8VrX3NbbgIsiLzlaPlXoQzgd621lnd76Q7zN+bHhTXSat9ZxfuQW7vkO
n7JX+MFmseOt7uDZ2BVH5oJ25Wd3wb28KVd8QKd17hGqeblX7cWtso9cjrx+dGPeB9vCT73SUV3c
HavxaxH4Te9FT9q63GKw8wWvW/eH4IwqzhZ2wYuxTlfq3ZK50xmhdafZgR/bQuvQICCrKSWanL8f
HWow52+ZtFMKZ9xpm94B1OBPO6SB1bRHQZ875nN3NxeuojojUtinZZ+v43O1qwnhs5NNvdZc3Un4
XlDquC3JJtoYfr4uV+FO3hb37Ytwkx/ME1e4WL7EacKLNuJsm9x2gkxXumvcKij+7eQjpLK9pLvh
OK7Mz/nQdPZwsW5De7oou+6uOZowXKLVMtiquLb4oJotrMUbzAqe6Far3pH8/tXczlvclC4x8vlO
Ogp3PJ8DjuTiGBOT7kt2eeCfd2MHKImv7+Afij5TPXyKbvVMrWzX5+FEyY4pWbnhpuWFo7ukA/U2
UnHpfgr8iNo+98XYqfaDjxAzt/M3zZ3cehW5HeD8wyl3bNUpbxMfkbdvrLMPv7unuac/yoUbJofR
5Da9lKzntukFTu8wv/QEZzD4FPVLflh2hd8dyxDZGT5zm/eNx4jUpA2DVlU66ljs02KPez+0m96X
9KceE5bVfQqyYc/WZxZwoLR1DcrRelIOnX16b33DmSYPp4urugESPmRuD8N5vtMekEiaBSDtHf+f
lhKSjWXCad97F3DnQ+aZkrNG97ZMziw7Oo9its9rRHk9GVJAFZnX2yOhsCJg57X4PtEujXl0RS9Y
qY09v9bb5VKINrmxoVe7kpMk2+C9vO9PE1DtwtNxfEzbelN4qfGabeOjdl9/xrK+no274MZgWer8
eVvs1VXnK+JX7aH2UKW0x/6ucgvDkRS/PQ6H2cb3shy0R9Wn7+5kLifllNXILyW/wECcNPCSKo5R
rqCihTNsMpfCzKHLqKUHfblXK8MdVsp9s+UNtvUHUXak3h7K8zC4RneV9tqmYSeH8qR+mLKte5jg
Mets69iPpo2RHbLX+E7Y6CtL9mFM1qvpU3BnR6y9y1XnZwc43M6Cxzu9ifBqwlpTXrm/4lPbuLJ6
0eloOznsg4vgpapLliCKPUw5y1pFj0ekEllRbyMeVX1tYDAh/KLZce5rnycHs7k33taO6YaSq0c7
RVpbWLBItMPlzO3jhCxd5pwjWPkSpTaW4XR0s+A9iDNf8ZU7/Ox5dJrQQQ5b2UsfYcFIz+rOkA/F
Q51v8kt/iReod6FtrqvRERt7XImHhiHHi6GvDOQaj2nk6zrNAbIyLm1ol+srpQCXVuy1mYvsdHnq
LVdbVqXupJvZeuVez3fA1M31eDfeGY88U4BhnOmmu8WB3Fa2wBxj251T987YSJrT20vhlCaQn4/I
3IfWOeQYeWkv4lnU7MEXZa8X/MTuyKtx1krvFg/Cybxt1x+WCwkiJyXZbquDoL4aB1Honf6pPvbo
nXHOBuNBCm8LXzn2oYNruHgx+oc+H+24NlYyutkSTtT0njgziTs2Rp1N7GZO58a3ozd7ejA7xiFx
QY5G9/ycp8yJzhFnAWA0vBy0LaJt4/XVQbYO+hu9Bzt2ceFYZCpuWDbssMOPdFFiPHarWh88qSZ5
0ybWwjwwq3ZZ3rCuA6AXHjM6Oc+WCicEwdshfhKLJ+nYdC9SuKFL04f79hNDPHK7d615sI5auuu3
ubVXxZVbe3QwjtCvh8l5GDxvfM9buHqARhxMX7WtXsLlYzhIIMHoxrjgPyKvOgzgxFapw2M/Gayr
KX9w7v0ODsk8IIGPY/HEhlXY+ntr2uCVH4nN8PU0vwhuNB7o0KR3QeIIlW0NXrECrpZs+83oVk79
Zt6aNwZGPLc74Gxrkb+88W/dIdvO++CoOblbv422tuFS/FIrB1Hs3kzttmGlrzY6m4v6Em36twqG
7K5/U07jWt2Bkh3xiOt2eir3Zu3WT6N2kta627ukTqA5cBTAg9OK/0K+urhuUjuIeNBKv4jWPKtV
7MRYuca1Znpka9fVJom3weL25RoE2yg74Ue/CRp3ovMgeEW+pf2V4rs3Vttoy0PG0zwcGM5ipe7X
sftqrqPJlkofcumok518EsttNjpT536I+Lq+JcX+rar8vsz518+WkB+sJKuv5dV20f78l67X+Zfh
5L+Gb4QhNI448rRoI6AKUZkN/VV5/r9uvTvv9tFz//f/uGAR+drQTkay/MNR8Jc/8l9tZSS+pMsQ
y4dRBEXFP6t3WsucBkEy82mueoSrUOafxbvyhd60ZZJ3zFgZacm/T4W0llEcUvOjMPtH90P9O8U7
bYwfavdffvDvxzpN1yu4XRvJCXOoAI2mrUOJnN64rJZ13MUYm8eB1CltOGiZcE7U4THoefZxyLea
it1fYeUnaGaVNdpNz05pMHXvrfYmxWX5AqskcAZBTeycob8ty6G8otV8UZo2wsKVlNtZonls4lU/
iqkVe0m8fGZa+KwK1EHzYo570tFHu5jY8MgwGSsDMS7ek3Pf4aIzhlLdVKBUKZSl1J5HHJGWFbGF
AQoh7KJs6ttGplcdTRwB4j6eVjNGEDszCBaVigS3nuE1RX9ocxNm9VBc0iSqwBsos6OZzIGXuLkv
VeUVLOMNQIVbMTIGW+M1U2oTFX0S3ZSKcbOU8WNnxedEkPYcxQ5RLK8wqCxenrb9XkNy4QyaMrom
ec8OKAGazIa1UsWegr0VD0qVf2KcCJwmTCRHneR93i/7eREnimJmiflg9vYoil/bKHslO+QmjCbC
ek0ikhQVRow5NWC9u5FGbYtdtNJ6HDCECxaVNnnSMDtoInZKFaZOUFh3aUBonWUeexmkQN6V09em
rT8RFwLv0MLreHredFLmtmnojAVgl2DaBCmmGdlF/56gNbCZRgD4MY5FnH32c8Nsvuo7OsZY22Wj
qY76gjyvz0TVTpLMAJ8gYoNow67dyDOledYIKt5x8p+YrDUrlVto963aeIE4rUs8/3ej9EaSTeIA
pYi3pCHfRaG80O8u8srWumaAaQ8vrFySSxwvD3lkrNo45C73euDVxVSeCPIu910zjqflaquCgiBs
l6J9boG9rPKKJ87I3odCqX0E+XYXyYGnaoOxpaOeMAGYil0rzXscqGwww/TQdtXsYE0wVUeuyBaV
e7tkmyO9ZW0Z+TFN2ntGeB7OOBcLBhXhJ0YQHH38RpRuVcPHtttewWodeUMV21FYbcowdpr5pZ6B
J/W1WwrQu+fi3BVXBk9lw+ze1SHJTeLzwOwBn7qnNbkncCacMEAFBftQovFyWKfJzFZGcxKjaTV2
28RCJH+T9qadQbnSFXZP7VBMsRcQP2ALgnQ0VKrMbgzx0jdOMQyr5uEfy+Pf2jH+Yx/nv+B+wLL7
n5sz/zN7ey1+XOz5+38s7bL0RdQMFnfCUBHC0qL759IuWV9koq4RetDsY/nX/92+VhkNosQESIBm
HEXm90u79YUBH6s+yNyrzJs/+ht9GbaI79vXIAT58WhaYE1ftf0/y1pqyPE1pqzQCZJoOOOez64V
XyJ4ZVaBav3upnwbW37vmkBH8fPlaMZjZ2VYqXMrEAv92AMCeZGoIQBbp2tK9WmxuvhNZJJW083o
y4MpqH3nj2aBHrLM5fGtVXITCFooDzdzgm9unUOO46AMMeY4BXOYeWHUUtvDv03Oao9S3AVCE+O6
Uax8117z+py8qMbN0ItF4cSWhtZiQvzxlAYhLgMVe92EjVtuZicMpDKhS5Tkj1rUsIZIzBHPqd6U
J2vMBz5LTbDmNT4LoAsBTZTFqhk/gf0PN6ORgTyKFmK1nFZNRkx3cVUBQmsK2XI6MHIvlgJxFeab
ET22qPQkR5QyCvGpyMlx00iyA7EDmz13mYEIhmOm1XATMiG8tFOQ78qxSm7DwmiSdaLMKpgkjHs9
L2gNUwD8jCzYQl/Xp2FASuBJ3SwNXxMDMIbXoRp4CUtLO0ZBhOVsZh94MlvQafbQZLJuW5kMF1NY
ivqRaO0pXk9yRVhBJFrB3ki7IneLmf/HMSuhfkbIE1xia2JySfIHSCvyPYAVgFeKWfaFRXxVxbi9
Cmsl8yLPw0RaGkHPbzmZoaNfqkSn2X3dtqHT0nscaB9Y0nkUwlxZq53Wgt5epP6cjIouoJft8w4v
VQxZrzPUQVyNk973TjE25o6nthKvJYF1j+KdShoGhbZgg6kQ9+qCob9EEzJgPIqy+irkrSDD+iYP
ztMhNzQ+yJX6NI/d8JY0OLnt3lo6lusYrhg+uhZALQRh+UEVtWZBiDRheqvrJVp14Uh2NLig+aGr
RqafWqEmrKCqPhyHIMJR3w55A7woKjUXCyQzVZ0J0EpBtvE1rsSy8FTsbW4q88jsTfBVliNzlv3A
l5hI9pzN4n0R4n91RRKQFm+uhlZcS2LTepGUDf2TOl63KnkGIW0rbCX0IVNjfGGz5ygVTLrS2k3Z
cKAISQsPbRWFJ003/BqcpOdWzTa6ms20NIdc+kxlfYby0QGTwHwZy49aEOcPmbjozxh8E3yPpUVQ
txgFSeem5twC77gS6W2LOPS7MCbA2o5BcZZ+zxVSLHZIqR0BCB/o6sHUP+sY1DKC0zAV7WwqyeAb
FgWCrRVLkWJrarpwAuq6NocAoSmfXdAT1RJWFtnugmpw5pKrbipdPY5aiM0MQKDmCDPgFhBpluAo
GYC7DYCOqnMHRE6Lh5s7PRgabis8Z3j2uL6Ue3kVL1RpytAvjhI0ClxrKRVTp6oE864x4u610k28
iaMYloYHcS17GWcwHbbcVxy5Ar5Q6JEWq3wdFS3vDkl1pV5NVUOW5RJJsba1AJncR+RjjICli6bw
tbju3rNoQZrUD+BbDt0MuNApp8GksGwieGVKuyyNreqZ/rLoQsMdTmPCiOBFFbchjmGsiUjxT3Ax
NYnIElOuXS1VjNz9f7gPf38s+2/n/GcA8hc7dvGBvfKH4xl//48dW/pCSqHCseoqlWakclUs/jGi
kzhwceJiw0TGxTDuqhD7dhi77th4lK6J59dJnXK1rn2bpPBHKrrc6w9iy8O6/7d2bOs6J/luRHcd
M0N0pZa4KkRF/HI/7qGyBYkdEVhiB0EpvgEYN07qBOdnpqJ2FpFecMu+sYE0aT4MRtatg74WHoK6
2tcKgdQo0TxQsA5r+CbJ54FSb4TeOUzxI5wk2tQYljz0uyYAT4Q8yTS852LzsoTZ4A4AvwKe0JWh
5Jk39RbDGrlMN5m+9A5y8RJqntq8NFL8Uk/mczVSKBelspun4EHUCfYpiE0kp6PZSWYuwJUsHuCD
9TcYlL4G7IZ1uZCsGqqumI35BeDr4LX1bGxluexWigxKScolw0sEmj5Qm7p3VRBBJ2b5ATSPM5Zj
41kjx55CnUCJVbN8DBcz9nNpTnBSLyzlVswmPOrA3oSSAcTY7ToQWJC1+8JDOL343diEHlE6YKaW
a06zSeMU1llvRsN9klW3Slh9BKlwUQfYsHYba5/CJG1NUpbvg7RR16zGa6uk5kcGVTtVXi1b6N3F
H46uv1U9/1/0W/5jgf3Di/3fqCtzjSD8zy+1/TUL4z7/fkJ6/Qf+eKv1L6T3MshEiveH3u7bOy1/
ufq3UD3TeWHUCW/iX++0Jn2hCaSj7cBezCjU4FX85zttfcHQfH3Vv5Xof6vBclXFfvdKM/bnZb5S
XpAJXme0P73SaDknIFfMkoD/MLegQ5GX/aXP1F0wNJ0P1Wb13X35VSXObfjzFRGYywCvKcd/Vs7C
ui7HBIkC1RhljpS+xtFsU4Pct0F/J1v92aygwQUj87JeexeV5haW7NucMyNrBDIae+1rpGl76kNH
r9snaO6Z1w46+2Rr/iZHjnXypw97hZ3gx+GEpHF2QLbz44pHcGegiwHAJTKr2MKJ5AKrWqc3ETzW
hhhuqfB1NUrWndnJ9w1lxTmN01UTNeMqWZaHuQTTlYVFYw9QmhwV5aKtTJZgcx5qbyAdPGtxgfUF
KrZDla+8mL11blTFVVhRAXlG8nYxj9Q7nVenjHvGSbWbzlDgWYXDA8hzxQWzMrtlEK/ZPZIB1vT8
NsndzTSohi3kcD8NQYLnIRUC5R6EllaYbgFSqE7fKHA3LDSQjTyFe8p8wxV7HSWfUb7ki0nbfMlo
S7WUf26ht0yBtUQ6190gnMMg1H1LLjjLF5Wy7hfOSvVioPwEdQVK4caQaP8GeR0NbpHMylfWrfQr
HO/E70OBODN5mWytB9JmCsxvjPiuNZvMj/LiEnWqtTFM42lRqzuN1ncZgr1rpyyFgxAnK2Ba6cqo
l2XPtmdtkjF4JDkIlMRkMQWYuEEi2SIuTQRh1Tdx5Ytl3XrhIGytoX4I51y8XQaqpXwZ4C4Ig3Cw
ZnGbJGlxsdQ+WYEHX/E7hFpelv0xFBFbUhdphzhXN3mUfEDcyE8ZYfB7DiC95CLdj1ZxzNSZgJV0
lVTxapjJy4XOLGobzQpMxs5WoOLz5tASZ0t0V8sFWIygBeQRwQSDfGrHGJycbuA8NovqQ5zmq2RO
rY21yK/kuHA0wwDvzIU1sesVuUce1Emj+ef13QLNoiW1K46aEvkqw6ohLZmmVBVmzVTrXGDG1SHj
QOQUZvCZ6FH4EU7aazt3mTMAg0+Yh0fdutLz8rzAjCErlO6joPOUJqZUurXRKE4oqTSehij0qUTe
C2OJX2VTeCSfQTkqbZzuqUZbYGOCsouk8NVYygx6eSvepXMzOZFo0P4MNWavlRKqB/T4gicbFtpJ
LYlGOBBVseU4e2MhgGT/Dox1glDWLswQyxJAtw1xKYUrQLr11CYenabSjxEC3fuOFGlujsYZo2Ek
WnF4uAmIV/LTzNLejBi/tlDPmiP2E6EmU3QqtYxApSsGMskta836Fz7U4nRbikvCSxpmfsMsNyuD
dcwJya70ZnQbaB1u0FSc+cNo3TSQ0s16DG4zVUZJ0VfaSi7U8kYQrQWOkTE+90ugnrNZaryxifKY
wVEUrOS4Yopmndui7Xeo9CGHajOIdmtWeyYyJjQkI4AWR8Md61v/lk3aUZeagrq8AWYI/jmQ50M8
Gg/qrHyoMD33eABoLQLm9rRUXFo4vF13HvJAcRSh8hWwSCtRp8QaR6OubWTlrdfGauymPeHtwyRY
Ttio+nMQtI9g0uL1TCKAC5jYsluNrC8nHIPyUS3610XOqxuJaLO10eiXRJGThzrU23MLa/iGlmh4
YBkimnxoJS8FBOO12M+PRWeVTgPm9mRyjn2ZhSJZAWHqz1cKyb6KC5SySTo4RhlxbtW12ZPjNHWG
uJAw/FWvQJFa9Npl9xlEAHnj2QiPmsrhW42N3hnlrnyqq+hlzifuZd/ddrMorSLa/rucZikcdPHI
qfleYMo8aeKjlvbgeUe6JocUItQ6VRtZd+RkkG5bRZy2WiZLG81MSHlgkfwqTYWxw7sfrCsp6FHx
VFJDaH0F4M8eEuYLuVHzJA59vDO6KJhdA9LxWgHUi/Y9H1TGw8QDEL0zr2o672iAAtimcI3r6ljV
mhixE9RwYeqqfzYoBWM/C3oVBX0U9alTBJ14X87lxJ1tik+16vP10smKR8yTkYBcBfNrBK7JLPuD
6lR249osd2o1luvJUpGmWEZgvGlSWPpQEwJ3YO4AgjSTECh0SrMNNUYqBbggNyhD7WAqSXUmPyo9
wnOe1yHI6Q3EQlGxw15+X1Bx0+A1++C+NXpUBtBnJYg21XgT1FO07Za2OGOckjwe6w3UC1h7actR
mCbGlSFXMk28Zt6GujKUXo4lDEzigmIn0qwTJtT6escyLCyjW1QWqpNI023FYu490G04pJUVfNal
Opxg/I+oaArZXnhrfIhcyGFACo62rM7QR8q0pyEjAzDd90H0OWJEfiyb1vIE9vnXbjDKndyrYwUU
Y+l3chSl1U3V69VqBKznGqQfZO6SD/mxSgL1TZhb0Q6UcVlP6nAn10WwjWaj34X4HTwCSxevsvqv
EdnKN+2Ulx7OH8lvMyzdRpt6CHG7U0vbym+1/NI0JSlaOoQ8doMyWs8xY3/CdlFyTGZyyESYpHMx
6CwTjIlsLbPEcynInZdOAkqX1EQxr1TEaOJVm5415DGZJi4OTFXfyutj1C7xDQCCbjOkwd5kBzpQ
HTBDnrS8sLOBjbJnj3OzJhvvKiOvfKEjKMslTau9Caz0tsvVyeGFCPZCZykXhdrDIcejOGpmra7n
XlvjpwCulXTjHHmdIEZrIkjNPRES0iZVpeCzBw1sk7lT7oQ2atYI2pt1KSefMbCaTazp5a6m7/gY
tzykLNkCcQFu22Ot3opJNUy3MU0HDcio2G2JMTHXgFdQJgRKRNxB0ar+skSJu7T6dFBrobZl/VPO
GhVFX7lYfpZPp5lcVNq5Umug8AkPTQQuzsxki1SHYUC0lMy2mvbsapWG0oz8kpux0WpSsITqaYmn
YF0vZblu1THYRVPQ7MNhSi5gRxfQCqC6Ura/XTNMHekb1jW6tW6SbTEJ1ZuKKmU3ggn5KkxBcDVa
hKUn5+V4GMNZX4Hnb25VfTx3Yx+5RRHeja1UbAbZHJ2F+KWVpRSDUwbwobVRE10llbu1yfLj9eHV
oZWUye6aiHqE2QWFtYO4TAJ8uy2suVstmnGKoeg6dLmcRDXTr5paB74mpOLaiMDgA/zw+16gf9zB
36X7yAsozaXbK+MMF7cu1gBvpRtpyi7poMX7SA1ul6Ix7sdcax2Wl2KrDvJHUY7llrY2yqpceayG
oTuHw7LOIi5bis1HgxQXfrNkB8OYoj9KKeGj5GwIg+rF1dCfe7Oniwcrz7xhJ00eh57NE1xYyepY
17sOXURCoPi+sBL9awC29wDSTn6M49C6mJBLqRRmCxb8aMJch357imRQvKMyE/YwhBNMPh3GCPqT
HhhtnFQ7zUpa+qrJk9FcfRTyCPLfxBssK1lzI80hRaGQJazd5SmQ8nu1RRwoS8i1JiZXK6XXtjLg
obu00hEJthmD0cbrDCHbK8r8dCXe2B3euk0i9YNfNjpSJ3GAymncsdLFTm7ElqcZ7GRDlHxWTb+4
nPQ+0l5/haB+P5fVeeE8dshS873SlVc6A9E9SRSwNkL5kJr5fUWhvc3j6AmcGtxgPpkbW1LqiiM8
QYLdqSZzHr6Rlraf1sOIbCOoHU2qyJbMNKQYQaf5+Yzpu0xkZtH1VB2XfLlrSgyYQDox37QTQsyQ
8IpYPfGbBN83N4cqE6vbSpYjZ87ZQdW+gndQBh+CjlqnapGBDJSbWPa57By1ngbZzqnZwOwEYgcI
Pzh7UdFW9yDfon2qB8JK04EwSqgnw3rYiG2bHzItyzdhxehw6a8aEnIfKUZN+STGGWNZNVJ9WuQE
Bywd835jJPR9NH3Sl7Tbcao+0KvLdkCEBEcnwyFbFgGMhpp31JUtbDrxBh4GU/l8UTwjNF6IKmjX
AL2no5pjyhmzDp6zidCwUulZFUIT7XEBu8UIi09pGwRjmeCGsyEREcMaWep4LFRB3VeNkp+iGNWk
1MnhdXrcbdvJ6E0foGN56a4AvSJe9uk0mR9WV16WrHgT62V0mcejF6OHOtkYZIc3iNPUvgZUaBk/
HAmKpsyDOmnNuqgasyeFtERDiSvKnbNumPFeKj2Cw7BHnmyh/hTWc0GryDbEHlICCLyKR49j5hJ0
n/S8NQ9UE8sxTMfYWTqNPZEGmtu04nPdfo7hNG0GglpwocXT8zgO1nGKZOtdSJdrxmgJOJoKiWA0
lI2SFE6E5pQ58RXqbZvTV1Yr5dyk1lvRiHdZF4VbteRtiBeOkgCO7+Io6dYySvGnqSAisuZYPuX6
Q2cRzwD++wU833wjXlc6w0JlFSXBtCKeuPfynFQxh85oPtuU+uXeyqWNOVeZk8iwDy25/Gj7Jb9L
Q4IT2kITV2qYHjNePpiGeA/LRks3Y37Fy8V8srq3tnymZ31+zOZw9gupPHJgl28b1FCjnhVEbE/z
rVYauW8mRvsMcp2TMklLqz5Io5XILMuGWchxc0Lc1FnkTzYL5yU+H9I7en4o83hhq6pJXDnucARm
fAEPmcS2ytPc5wHydFwLK2uiBBan/Shnid9yFneM4NaCiXoArMmWZYWQIWX9oTQypNwdv3RGCntG
B5UPQrizTdbFBZnKHWx14ZGau98Pij5vAKcG78bEmV03s34LhsklmKa9NGm/NVKI2lUZodOzSsUt
OaND9xirLURKokJUpRIB6Q/VKshE4bDQ49h0g4RUtsFenHGW/booc/W+KE3iN0n9jRj2/9uIv4EC
Y9kC+QUK6OprAE/Icfm7/tmf7ME3ZfNZZuk3s9r37cVf/qBvUwTd+AIgDfoNQiwsNf82ZDDB/YLP
h8zIPwxA1z/5NkUQZJN/6IoGIPFO53h2tbR9azlSHWN3wztBRwWHDr2bvzP4/3ESf22B/uMnXScc
+Ob/xHvKAJ9SY9XRpd9yCEag+rT8BmzzE1biz5dAQPe9aKyTFPajhUu45kP4OjxlR86DwG3Bdf5G
WPCjiuFPVzJ/MuFlEG5Ty+RKpdesT78L7Pv1F7kOfJjiIKj7GfYVFn0BZnmMLpw0mV/fLJfAF+8r
VP/fPVW/6spe78i/+8Dfvsd3F/qpD6xKnEIqeYouheooEd0x2/DZ0q23yN8MtrLVtt222gWn3kXm
uWEruVE8ss10l3z6je6Wfs65zPD++lNJv7y7332q659/x3QArhbqC1PjS2Ny+nXStV9+tTzUuB5d
mdfpccCua6No+M1leQv+8mZcn+DvLhvBrVFrg8uKW8lt7qfNsk8SW7i0D8NO2gZ2e2oHByZ1sd0a
97+59q++Mg495JPXjjwl4I/XFmoh0dWkiy7SO3oC5tzlC6Fjz2R7qfeEeqnH1I9lTxvt9O2vr3z9
wT8/Ad9f+HpTvvvSltzIjShdH7WZogkNir08vpfrv77IP/j0f3WVn97MVhkisCFDdCH7jIqoehZr
m8xBinguSPmFLDLGDKL85jWFeP6rbwdZC0Upg5ifuflDXCZmIVnRRWWDLloKQHgo3nhNSyBK0rJJ
2sIVYujnXMOMP08bRRyIP4FttDMkIXP62KjtcOhRMHPkOWSSemN1aYoS2rhLhOZFKMzHNDcTLw9Q
7MUILwpZ+CwR3ayN0rAAdgixPylIp4v2ssxL60lL9Tts/09Gtz/eYsP897dkSPz977CQImOeRDm6
yCvh2J3CA8dqR7qhJ/wIAfcZEcNv+I4/wb3+fMWf1o2CDMFhkJfootypJrAgW7BVLDBYJo4Afs0n
tHx//QRdt6FfPKf//o4/rQkB0fZDQzzdhYS813odkIjh9JhSsr3oGEgXLG84YRtycw8Z+oxUw21D
DzTCkNLStUfit9bRKtu062zF/06PgivvAu+vP+SvFhAc3lcoFSs3Guoffw+LOYgEmPMZm/2ys25y
N/kN7Eb/1SZ6JYeSBaCJV1bcj1eYu7JWaIXHl9yeHX1FStwhvS1vm4+usukhOoL3TvunfjCfl13k
zsfuQvUqePFLt5v7AyhtfTOf5DuR5bxy5kvoBt7EXJ9x0UbwpbvpVK9Fww6+kiTzjCXho8GaI3ln
0a1P/Ud6CuwECwJZSnaOk+z0isvhN4uw8quF8Ptv+NOznNHypestRBcmhXjmGCQdBXvxkbJkNpZg
nD8IeNNtdGduVJtAjMVBwO3mvvqGhcaJXmjd8Z/1XYQLxHL733y8a7jCnx7D7z/eT79iMgaWgrZX
dJlXyR6DGtbFx3T9f6g7ryXXsSvb/op+AB3w5vHCECRoM5n+BZEW3nt8fQ+WuvtWHSl0ru5bP0lR
UiVBENh77bXmHHPwx21fuQYOn96fAykQD3GgXKxD/bs0lT/mpL+upH++gF/eA8jwE6BdnoDMrg9q
EL/SutzSb99Pl8x5YILiznvTzZznNuhcOic8FA0OT06sx3iDh+qu/Li8f853uUfn2Umdl8EZXeXV
pHXs4uDA8PUs33f7CR3xEbfJb15j+Z8tyKZsoVxBA3pjKfz1AY7lLBFmOU6eexeK+q6VXRxkn9qG
idom3SC6Yvji6dfVG87JF5ilx8j9+dcv6T9du2C3EkbDNQDg+uUOynEkLEQCJs/Jk/wkfwv36pcO
5ihgwJat7s3SotDL+80Xv0l4/vHB+dOn/lJcrF2UaUpZJM/ppj5rW8G+dIfej4Np/7tX6Lcf9Ust
QewAnXOBj8pOJa7ZIysCLlj8huGJhbP6zaL3h1bgH57IP32zXyqIho59ZlRl8qz6YTC7mRueYE67
8wF3qCOc5g/BW17FXedSPtrTrrtmruEmz7/5Vf/pi/mnq/ilwjCWIl8NkBPPvJT4uOvt6ucf8Tn+
sE5RoHnKzeJFr/EYnkTWTv9ff/ovoK6/74cwtyUV0zmP9h//+5+qqDIvZyISuQeDt7q5m55zN9nn
buySXubUP9Nrgy+LnkEg7yMX6d3RpAP3m0cMquw/e8Z0dLCyIUKd/RXcCwqI3hq9rueXHea7xH65
Hj+eNsmpsUuXJ65zxn1lf+yOH4a9R71vS27heLLtBX5tx/Zlp+J7PsuO6BRBYb/o/huNtk3hP7CG
xJt7L3O2OLM3xK3x93YXT+X7jfbHU7S5FvY53LELO5u9Uzqti97BPoKFtzv77e5obPaV/3aX2Wd6
L7Zmb5Dxugwp7bvZzQ/z5nge3cmj7ew6ue34i3v53lxe7z+95YwaSvZWPNzHM1ZdW3Yqez+6enA+
qt7bQ+wo9k/GNz0+vbmN/fAEN8j+bPGhno+rzeTe3lb2Q27z+ba0UewXDNtEkv9xA6SN7sQuf5UB
Ksvk9/mNzqp9V7mFfT0t9tfxbeUruHvB9e7PdmsfcofL3rmbu+CJjpZ95Pt8oUfdPG6/oo3JxeVO
bW8fByd0vl5C7+kt3IFsdC4a21fuXCHzO5Vz5l7eno55/8HvAfvQLvjOlSPYO82+O17d0T3iKX/w
Z/tt8d/2zhd2G/7R23wz1zr06Vz2cosr7/zzGyc1ai7L2RSOv/INM4zP9zq/6nLR+St01Vzeuw1/
v7c91e7t7PZfPj3N83zTxoWsOM7VC064CP3dZTPbr9tHLlVx/NHZdfYFpCbP7eH5dN3nzsm+HFYe
58M2wLLuNK4XHALv/mDageW+NPZ+O9jX1ttp3oEPcai0bCfk8fp5N93OoSJduT/+q2qrPHGXyGPg
Y7O8Hwf7VNreVqOWQAGLM/x0le2tF9tf60bjhirBZ+z600YIlMCWN+/26ZHIwofIfoudwte5cd49
/1HbQXT77VL7CaqrW9qlE/MPD9+G4wX0u/ZeIDm3K/uunI2LYt8dHf18OvBBXKdTO8dz4no/nhv4
37dCxzt9HQcnGDzLfmRBE+3p4pWe/7066bbxjkNwtzhHFIqb0ZU2vbvN7O1R4frl4Im3G2EPj+zD
6G4WZ/Fa9/HpeNbsly2WG3t0TV/0vW3vGvbTcX/HlWcuFZlXO4QI2fvBOz9lrl25P4p9ffniSb69
Rob9U7je9vHJ8S7BwgN48l+5fYX987R9mWzu7uKmp/cDQD/79Bo5r8tm9gKvv1tcDKve6Al+hb89
3QMj4L7wU2BEBQew5WbXATJol796+3uDg3fZFW4X9Og9cnW9F4TO9e7lY7L3BJtyQwhDcdAl2e3u
4UnkF9N9k1t4Z7j5I8LrbX1qg9IJut+cIv+AVf7DTvOn9e22x/5plSUPT0/UhvUNN7v9IuxfVvfj
2PHUPPFL8cLuYueIF4pbXzkfD36P9/yTtkGzezbtw612Hb1mozjX/7+qkEEOB2kZg4z6y47L2FjC
UNEmdA7Knehhogp9aCCQBa7phrBydzrrW/rgpac4JQ/cv959fmHo/Nfu86eP/2UHtmIo+1DpbzWh
fPdWnfDnsw76iaecwq1+1jd1kJ2b3/wa/2zDhdqEa5WxC4rGX76zSNz6aCpT8twht/JyUzjESfRp
SghqlmQonXLFw1FKOJ4JHtd/V4ffjgG/PgpwP039dqjXoBr+9VEoCrOaJIFPn7x1J/6YP+rr9CK/
cCypj8ZFeDD//oH/VuP6/wxdDxIngdxoD+33+/C36udv1/69h+GYfP5v8BjfME7/Qs1adXjK/gYe
7W/b73b9jio0N+9/7j7f/v3/ajZjCiNNgjgTCT7UzRj2P5J1/MMy2YsoVU2VvAKNf+e/Jevaf8hw
f2WYu3BNjT9Mx/8tb0UVy7GZYDsLiSgv0b/Va4Zt+5fnw4DORh3GH0Rle2P/aL+8EvOAzRQ1TvqH
+BID16wynwyL3DxK4sqsEQFj93qTGgDRgESo0XJbBx38QDSDN8O2mm5S0SJpWIUC/B71k/TYxfjU
3JADoOZURdum3rxOGDUIfpIibzZ77GuanDfmrtbzCRv+iDbRnREFrUhA0P2dNHEuSfftFvEHM9aU
86/CHPeGMc9vGFkhfxIQMzDz1nHBOqWWGipWGksJDLlnuJfQMn2yBDV5bqM4O7TWYEm2lJvadZpi
na+nIdUgxmoudmFeD9CDNAMwRRXJ0lZKRhLhmtISA3Mxp/bYW4WJ01bu2r05TopgA+3UvcgY2n2i
5tZVLCzpmCwhYBHkaKiWSnM8TUOYnpJFyRtnSEeEbXhcCrArw9r4fQaWgqvPXsIoamHMVAKWKh0b
CjH1E4lB4kqgD/FEGMlsQUnxQJOM+9PFTLP2ucp9ByshWKJrFaQBu8qUt6bXjB0ZS6vaieGBiIhk
BHAphnAjRFQNod7GdC5qK3mbGDgAZekN64zzW4uZTE8a6SpjHh2FtNPfhLYwJ3swyvGzykTjU1Dr
lfjdMkODoGEvQ+iXGNsoTE3LVswCZdqYh/GjISgahxajBAoxill2KsyiP3VyJwq2bI4zNWEc8pTF
Zj+NxKRL8kHP6vBNbodwsZObx0luBXGXpTd3HtDpdltQuLcONx9z8pqVA3ifQk0eiRRh9sp7UT+m
RhF9lLE+5fYQVoYJXbVYnwuzpZdTkL8HVWVR//hokTZqnpVAUSVR1C7rmBQItGpDl5Hu5sa8wRwh
h3tdH2S6J1XVGp4Z6tI+pY9BLDmNJDgnBOqiskMMeh1XlUtrjEG2lcVKdzmykXRHoCGyxLQgB1lf
s49kFtEZ6zr9mGKMpMM65bJsD5oeXnurjbA1lx2GPITIqOfyVlIKFBXDBJi413MqNqzax74UGEP2
Rq/yuNbTWxfh7CR+vcP8ppYFiRWEK8ZXgYPWag/JYn4m6Sg8m+wQiEmGdL6Tq1C6DLOoMpdO5TFm
TMxLt8HtDbiEkI3aLQwkfq5ihTrquTBV1oCpgvSkNYZOHTx2/YMph9hPWnVZZpdEdAOXexGj7xYW
o0pdTWQmj6tNiG5+zHlWHOB06pcIHiBzLAxYlwzu7HNC+vWnFRbtN7LsRvLSuuDGLRmCz2l6KTRp
eiE1MrtXplhZfMx15YysOa4nvxozU7RlKTTvw5FWCbmJEontkjZHBb63RS82Sm62lpOW4g3II4Xl
HUHoeNKmaKXp2dPwUob6Wej69RPDWob2kQhJQkUksTbsqi4FF0Xk6JOJiXCsF1U16ImLkV2zKdWv
qc7U154TY+zJSwj7B2GSoTEhbi13zgvS+6y4Xx7bVEL5lZpZvLqwexd1Yy4DqtxOkMqPfCkkRA2o
cbBvzuLozeqAgow0S7Pz6haj/l4LLempHVBDYIi5aUlC9DpPhaJjmNFDsu1hxpT6waiQ6iKSuGm8
0jWbPtknBIIP0UkCPRDlei9Ya9U6vAQY5wDV5LEnoJZ67ioEQbalJQRO9ugnVrueCLU8kBWFANia
FQyWwpzicE0BBBanImrLTyiJKbSVaRruZouCEsdlp9/LRgPNYM4YCcBYlVJXNxV2g7Vf5eZm2IQl
m3RWmwU4BePZMeowFZw4AV5ol+KK1NOs02pxLLSMrOmRLmxHFE0jriMdD2PBGvUEPyM3/Biis7ol
fdq8CnnWWnah17m2EUh+PfFgFXBuoeTWd00S6qlrdF3SQgWOpB+kgnLuEAitpde1XvM8IMtPEB5R
bfN/x0GrWo4hNL3kGbLRm/vI0qLanWrJEryBTfvNmgwF3teEktbODKM3NsIgyCdRz9b7quI3dYl6
HQyHwK/5gwz2/FknqXLYVlVo7EP1xswpk2747ONkOo9Crzd7rTQipLHWOUaUMnqtEJNkncBpoBE0
xPFvOuC3ffv/1n23fR2gNd07wifQyRBR/9e6Ty0ngAMmEexWn3aXQogg+w264QpGH3lyWmouqsdy
v6RMfv+ohf6tCvD/zd70v42de7uJ/6Iq/M7f26H7SxnIv/D3MvCGfQEOStQQSzHEXJOW1N+di7Ly
H9Itgpi0tD9AuX/SHGiAHvkltVuZiK4ASuT/SA4wQAEFwPzKqyVRuen/FlyUOIm/nhMMjEZYFvkU
ak76chBG//q8jLOCgZ48ElcKcQt7SYtyVpphXeXDyn6PxNNGQegjcmbkOwjmTsuj8zg1CUTvcL2l
xiaGX6rlW4NL2ZasFQNipfVOugjYNNiE5Vq+Ac104nQ68a6MhmXL2SS/4r8xvHxC2U14fNBkBSVm
KhAxL7IJz9QkNwKB4BJh1AVm2frL2Ec/dTUC8xpU0VVh7e50qWGnUTZWnq4blPoY8M0eg0dhsFyD
3SruZpSRW6gcr7XaYc9JacgNHS9e1J3LfEX7PqnEscTiwQjldBspUbcRjX6Do/01kYzmQs5vt2PX
Bs1llDErYrcn4/wt1/pjXJmcZCvjZ2D387RRrL4wArVbU2muedzTqbCso5yPXH68vBLgeq1V6b2v
Mlh1lrmfpPAl1fIJaMFYnOSK8W4pxsN+zgYlZ+2J442Jx8CvplCO2chW0khjhPkM+dInyUQftaxF
9bWogr6Z0qndxppq+AiXD1ItxG4hFIOD0grFLVENQYuAkARafXkAsLQgczfMXVEI8EZQju8EfaCK
I2K4Jg6W5FkrLufHJlO/rCxp0aB21cZqWz1Y67Dehqv1rgnrueyi0VHUTN6MJVgvYc3QW6N984RZ
uynaYC7g1lLgHbSXWRmzo4CBCnGeBUpGya3d0lS4cLrUcDC2WNtkHXYKUn87FJCqjlUCGyzLNDuC
e0G1muyTVnqz4kbwaiFxK5XdUFqRO0IGcldClh+WKO0vlKftmyTm9OGiJt/GUxPuo4Z4ZJtqdUKe
OaJf099TSXXVAQeKJByiXHJVonGzjCJgJtZaq7vDFEdOI+kHqAFBVBbPOmYkniKil/Gsqes2baXH
uStTG8Yu5Wcs2Ci2KT7V7chI5VyUCeQZtDbbUClIG9Xy8gzNZWDSPMBqshFCWbxxavfUz7lm4kqo
xCBPpmYfC+H4UA/rLuRN8bNeLR3u+r7lOHVDMTjN2tClH+Ax4cCJu1pyEKKbWw6u5hnZsPKZCjx6
AlYU0D1D54ErqjeqCLbfjpuFjF1Z6A+SOCtBpzUqYkbA+V4lcUwrABcVPVg0oaZjnM6TivduTI5p
qJB+0XcTh8JY/5qy5WQVvTekmFASpXLLnF2xNuXRFbVUdOWQYxL24+JRrZh7F1XUvvR1lF6Kum5s
U9aWYMqAq4Vj3DqTMsx+tg6onIdhFDlq9vNFRW5tdPJwXQl3tvVKqGipdemLHAJY7BBRgv0PcgJB
kMsvICUboQqdxhxzexxyLRjAhlCvTLaST5Mfo4G2c4jITjymfaAY74beGPtxbBCCJxmlEk6sY9sO
PY8SWXUbQ6V4GyRwcJa+CndEn0P1GFNWFpTVTjzNJAMk+qPOO712kBvxl/tWVoS7aDQ8ogcGm6yS
exgTSGFCQ3AKSytd7AbGZiGC0i/R7hySTki9zAytoAlDTol6JGmnqg6FeyZ/lEypFl4qIh4Mmbde
E0F9JLpwSmPrp0b0WtT0z8Yke9NasrHWEaM5C8NRNCbo+gZM2jQcYQzhgSEaoOCB5VSt4ScfhvNY
6FR+GozXeE5KZ2yKU4qemiT0rjnFppY/SgagP0EC9TDjV8dVUd+i+Izaa1ql9hWl40Aja4YvsnMw
Us/Irx4JUKC0VlHHxLnqqamC5HiEyJAQQFoRvN2OOSae7h3iuS1PTBFj6VxYhNsvwy5e14eMFT9q
jWCuRQ8JuyOBCFQHg81ouYUYYK6ApjXHaBX0zh707oOIHSAWBpedHMKo5bPlUz6bl8hKAgK17AZB
Ck/eXZGZrdcsi+DXEkv4MJJV0Q+vRYIKZHye1PiKocTJ0+VOHQhbxpKVIzkW4HPw3WYLULvBXAR0
sCpgZmc5cpaBE04KC1D6GFPzuCDEtrW4x7YZN0l8Z8SKeLaqSjlQfDLuybEqOYo89O4yFxPVdpXv
Flbchzoyv6piLrBkaI9hPU++1lhji9OB4rCcZIhnWjPuRxImSYCD+tSL8Q8Pl7m1tBT2otbUyQlE
TQHe4ja+7NUF52g/Y4NP69BNszY8gydRMbZy5R0gy4LD134p+6Mcc+KzpW6KtnmfJUe5WXL6oiae
+njBfGJMjXlfV2b0LuiZ9KSbCftPkxq9r7ZFgnwADf9xVqQssFDpHldQ/C99qmznflE+ENpETtSl
+kebEf3T4TvyFWti41dmwfC6Xma0qwMHwgvBxlO3wrJtyrx5AN1inRZDrM9dl7JQxEireQP10s/q
ouFxu/0z2j7fVcvsObH0XTtYWEN6M9YvWaq9yEKH8leHVstSEMTkar1W4MncKoKgs2Aes/Ucj13b
EqXRiZj9emH9XNfZgOMqt4Uzx0NxwK1Jr4TFflMp5rUKAbOQDfwRllEPcTRG+QRnDdH4Ku0is242
RmURkKXrxcc4xtaRB+utov9i8xNFNCvIrdk1SQ6/s9XM+7gYjBOpspKzdKu+HcXkFJrxaxHK/Y6A
j9dSK7b53Le8CwOJUC3Hs2nJxIcpncVdn1n5dljKksCUuXouikpzIC9Z/OhxcxSmUUnghK5wpIfJ
PMwcdTyhZhOrjVbY4J3qOd/GcBTKfiWRumj9aSUgY9Drc2qVhd1nkeiwQkzArJFdOymND9jg7RZg
E2cc62aE5xgGwywylvdkDKvX0krwjtbmDMyS45lrkinvAGqLXAKwwWJbWu7JinmX9QbCiq4gTlTr
IIla1rqT8zLxB2kqngpJHh2tZ88ap8L0krEN3a6pC99qGRGLAdVae+wiTr24BQd3UrWj0AOPIHnp
kQYqQU3atamKNyzV1xyqTSIam74fLznqpjnWw0skhcmOH5HukqrGriQVoKbF5WFdM+35D7rQkiww
OKr008S8SUdgKIOujMdL1ZlnfalwRmWamTlF0n+kazid1o7GOmwaKfe02iydPI4ufTtmz4agao9K
UUFjrrG3km82U/6KwMCTqHrIuYsHKyJcJdFoS1WjAXFxXFoGuBNGFM0iC4e4Frcfw/krg/u2b0xh
o6x4uXpINnYaFp8RqJyebo6tWfXGyKZTS7jVLdtT1ydHhgWM8r6ztbq+N+Z1p2bLSxVFO31QYmoA
1et000lKNZBT8yWZ5+dJqyEeiif6GpRyc4QtdlR4M6l0zUVl5DVY/hJX47YgpSbVNW9ZwUyPzXA3
DSuVWtEFWmIF0iLiuCTDchqT0V/X4d6sdS/Tcpz5AmS/T3Ew3C4W91m50LJT4vatEMy3oQp38Q3T
NZrV42gWP+Yib0Kc2HbJ20pK10mpU7xgnXAsR4hNZh/gb/HiKvLWskJeiIYPVTd+PIlcUPk+mqLi
e5xyZLezAUB6GLRDneG8X2M93XdCXJ26aalZ4VUXUxC0vjSnVIoMSiMj7o5CpAP5E/WzEYmvQsfW
OxcylgCV7kbFWsclJfkWGMozOLTG7iRWsdVa2EaTKshIWS3WRsSNslzymTn7nO+MOvFKkSTRLO4i
N0uX/EjXQdlCE5QuNXasLRbv7DKvMf7/6SRM8Bs6/bY4Yve76zX1hCUlsdNplv0QGz0PUklek6RE
90Uxie/TAh1gzVLLS8XhW4mFxqMRixA3jgZXageZncGYzljmF89Km5L4OU054yc5KSadnbyH7VKn
0ruR5PWG4in+TkEr2aw36UeJA3IuRxYwg3dnHJ8JJykfLaneTHje9TL2pRIGAPZNdgUsehkgXdqK
8wn/75deSjXsp7Y/lStbqSImmU0XFo2ppn/HZCfi/a4sR6y1zdRg91qq3MROVTfaXpNDJUjK6jsc
cCyuyyIfLSV67GT67qFaYbLtPtJ06YNiyBVPqpfWT6TsKPdp9G6lZDXCYOvS1anUNnRCydS8nE7h
O62jbq+NbbIZzdXLlIS52GDIyB/z+Dx3xmYyCkYE7HvFdoEa02nVUTfW6bos7Z1u1rltlM1dRc5G
HMUvQHyOtKBmlIHJhxZnaGCjxJsEaysAR2V/I3RLJOgIXpR6NEcKBtajZB8rdILMrtddsRB1e07z
Q9hRtVlNufrqKLH+pabyHLaz6BZqpb+XjdK/4uZ0lT5zV4WZ82gZnMN7r4IwGtfaUwFPzeHks0Wp
u81p7JdDa21bNiA/13irJ0sd7eHmgZ6iR5BpQjCby52cJx+6GpaeWJiZr4/1+1jhUYQhYmrZez9N
BALMivGQZLK40TRK6K5mLQotBYAZIVhSUswHmmK63WT5BfjPOQxFw5Z7ZSsJ72Mh4MHD9Tep+jaR
62AuhItGw/2d7GWasnKa7/A6UMkKvIBRpGGBW2861ElTHqDnYvbTWqSYSr9vmSwywmh6p6kl0WGg
9Tkk7U4xmmIvi2J6Utd89iwjG+gCD5yq5fZqZZxmgCqQFmzUb+YUWlsT+NmWbjTy1/5GNUolFldr
vShC8Yj3yfBGtWaYA1mb7xMoSfNEVw/SpzC2W3oUNLQTznH7FXO/p1Lfl0BA1Iae48xhGSuQaZti
QaFcqI+mJuUEnEsd9Zcs7Pou757V3CgPgoGrtu3ou/VGwduNx7d26aPCMB1j6cbV5VCaS7hLy0KO
L0lNOEAjJZU7xdQcvVaOh4p9/ttaihQXsJjaupgsh0LTHxujrLeksBUfYSW1D5mgy16zJuV3Sx85
GNWl3BizmrmLHBZOoRRMAyC7uah0QxYdJdtUepm9NHlqvdZKMbwzhqRFmWjfqTwwmzFzJjGV0Wxo
omY2qsEIJInJRCwWb8bgYsAJxrZTTXEdiOZSbcJcyTxMletHFteC3wj67GjY4kM7zIX6np9mdLvc
qkE8JrEjLvo8OsPQCLZYjsYV3Ag9bvgxd1NaKfe9YiSt2wpzse3HmWPUMKOgEpbWwc0zXJSxqS8c
wM1DVYoTlJPe2M8C/i5mDMRrmvAJlxSYfTN3VCAVnnshriOvXLHg54ae7MxEEB9GU0qOYS6HNE6M
7JjKiUvrnhyUMO0CotHBBrdCMb40Iz9DP1vLThUrcbeI2jXJG7/WzR+tx5iPS67m1ZlYWctZRR9a
yme5hdmhjUBqMMriNrfFhQC7mo7/h2o0tU8JgxhHwjputFJ6P8TriyIWx2gampOY16anVBkPZnSz
51W9ROBsC1tZStn+cRQVLbkPYcnJfu7y65zPH3UmrA7u9+iad8i8MWxatK2j8FUSZICaQkjnQOZY
fTvOc+mxAJCvrBYafR1NlzmcjNMC3deVs+hVTkyc24kxyi4HnKNFGxlgiaDgv8A++xoOebeN9B6F
bF9z29TkVS3q3k5C8SPUFuRK3J099SatMxU4Sl/nV5gQr8LUHqwwlGgTjdDdRxkwsr4EQnlLNeoM
hVJ0lEBeNtEaLIVpbEcjFZ/NTGAKpM4SDk1gxPOumfLIsicM4MQpRIkrgdxw54WmRT+K5pZovvxZ
GaR4WzL3445J677l2d6HtOfPWaRiA0hj5dnMxXPb1GrEKheyLjcrk2qzE3W3j8rEE7Q67Ow6lA+T
uKJjHtflpBmZxpmujO+qqikCcVVgl0ZwmGLsmFhYrZTJ3dR/05sJ3VWa1wA0tgz4TWjdVJj2eqoI
vtjI0nkpCPVlBtNgP1aUbLareQ4f6rL6gRJgMiKgTnDSiciP1oo1v13l1IO/JNg0CnG7iJ2wayXO
vAY8crp54JIcWYhKZ+7C2lssiYMk/DVsmYmflRqQmKQHz02s8iZsdeDVgHxShe8sGtTbWa46cI8T
3oJ6vjJRI0dgDuXNAMF4t8oMEGvOIa962nl5r6zbtozbfTEtlFGqdoGVfspiI3+otY7zUg0/v68n
ghy1nMJzNpRjqDfKXlZDds+5E4O+X+ZjkifLuVooJDmEysByenwBchTagEi2kCx6tFyVQTKDwQ9c
jO+ibHwRRPiaxwkVLsb0QmxeIf+QBWCBrDDmQgQWItGS6MJO99NxaJw8Iy9BUeO3Wb6Fpj8IUuKG
axBNlYs4Qe3YilfpTp2r3dx066bKQMCWjWX5JGwTCyE1d1ZC6Ejfnxu9PIprfZ4sKmFSNj21AZCr
0mWxGkFm2aoHTy+GJx5pzo6xdlcwBbJDS3zhYBZYE0U4mA9Wm9GvGNP80L6gHSxcy8KIqFub6CvU
+SHQGpBDoFo2SErZnljBnyXRCvpRvRe1mnmamv3EMYUfjfPyqYiZZ6oidGl9BU3VKPMHmPRwE07Z
fRlGDJ2gsWMtAi3Qy0gDnDTvDGDVkatL8WtNJ2Wq1XvBxHFeBJWQ7kWBG2nl1k8jVxt6Iw4WaHSv
gw5hJO72hq60HOsB4uq9pDMJNopAaVuG0trBBLgE+JrgjWZYrssq9d4SLS9qq8XEC5U/UtsR2SmG
flIDXM0X2Y6FyfQnms/bJC2b/cxc1hvrOFgMLBkLCaVbqBusKcTc7zPLeDX0KfyS6W1O4foo0Q9/
iPQcz0oCc2MPG+eDo7lk52By7C7DnkQGn7RpNDJsKH8JQh2x9bchCGHK6YS8Z0XQyuXQDWLW0q5N
60+OweQ7KUafnMVkZclpF0npIIaK1aYb22Wwc4bJ9OCygYCOpR7j4kM3SwChVcFYFcT5oMjOwvhS
58NX49aChsXgJGOy+qGiCZwKplALnbXJ6y+9t9RTRThzFoRmmg4gvxPzVRphPQCUlKrP2Wot023k
Nvno03IO5C6aoPNL8OFmcPBeDST6aSHGnqns/NZHaYzawXoWGRnfGAZpHJiCgp8b7yIcmANLBm02
ht0HkaPJtTSaCHq9IvqwyETe1R5BeNQV16nM4v2K1qQHzaIxTY5D0R3DcaBDrK4cdLKUaCWsXBdL
4pgHpzzeA35N2QxTfQdd2yWaDgCakKh3wyrsNUN9q2Mtp6MCgRGmp10rhr8YX73KqzSD1OrF5XtI
0uK5JvT50KthwJ9qA2UojU3dt2SLLGXjW4vMAGeF0rS2LGdWXKMmrSOM6d30NlnaXS+N6W6tIc9E
yxTdWwD3NaZUtiawCgnlmj2GYPvtsGa6G95SXai/WFynFGpIR+YQzK1MzYMx46AngYEYmnR0kXrB
ugzz1J9lhhp5QW877UPT1RDqSI1Oyy2+k2bR+hzHbn7vFgEh0Mr2x7ReG5nVpIBwSt44eepXEw1I
ONwVw3JhUs2qodxKlUw/LcDvPRXlHlqdKp+o5GRfSdZ410XpI6ebR55R2WlJ+qsU8fXGvzfM6GEw
111bWndlPCk/9LwafjFNEl2x4QWKyyz3BjAvMfqn9sFcZnJvRfErmhY6RoQcECukpP/J3Zk0x42k
afqvjM0dZQ444AAOc4kAYucuSpQuMImisMOxb7++H2ROd2dm22RZ9a3nUmlWJjKCWNw/f9eTpj0h
LCJBkI5b32ez82GvbMaNMciHFj7HVgRfTbXYpJurYCZYeKAHEp6/gbeTGDeT5xTJfAg0w8ius9Am
qCGBo8lN5zS0OtCqI/HMXhWeQQxZRn+OughiyOfMzGovd+lYjuGYNybBddJ7WHQynBvtqce+nIY9
/sGBfvQ4/gr8/Vt5Av2Gs6vefGJDWWEESTvEU7CFl8ZbVvjl82ov6FtQQ1TPeTMUb/BoFA8xzHI8
rkhRSX+t6Feawng3a40gIa4JhrCKw8iwFee1eUbJ8g18fjjWuvrp8ZyzwZOqhNuqUefCSmFP8kpv
jhEO1P3a+EdAgE/Y3wYgb4YgnXo/2QgxEtVUOVE0UHhRdZdJZ7kCwc9hK7r2xVa5dbfdzN6Nk73T
SlToTfEsBH1NiEIosTEAKKeCrEVyWdDBp5rZJFofyqyujnXXdYE7qjRc6RDuMO3sdJm/oy16VXN1
mRIcf0YOr+kAbCfEX/UF1dNN2X72YIfIJIsks3OG6NePoFob49G1yXnn3bDLB2suR87c6ckpO5TP
tlx2a+tN3xjPn/p0LO7Tplw/47Tg30s6Ke3J0c9VmfuMJrm9AelZaBMmdZsIAntuFsqvTWiqJ2HJ
4db12g306G95gnT0zbFJiZUwwH7WuvjUMTYGJc3ZwVz6xtnr/eylJ4LswGM40MGWLfMemeRyKMls
ClgFJfkvKr/GqukDxtx39k6LBJ2J3b6FyER5Ahbia4LkmvSFrnh1lSWCEtXmtzoZ6Q2qE6bbovsc
rxsWZ9UBeZYfltmfzWJl5y/T+rVNvLtedJLkE6YZIgTJ9SNist1hdfw+4FkO29kLSjLQ7q1Y6PfK
GfDoEWayp1WDrEiXg2FP4vh5ifzqHqm2cyUxvw1qgcW3jJ8jvvgl7vz9km9kVtehRBI54YAjlrqr
T0g1WzYegDr70jcVL69w2c1kf6dnw740qplOtV4CY+6rT5wRu709WZ+Mnoyj2tGPldnp0EshC2K/
c/bEJ8ndsEBbJWvB84qOR8oIpLekhjxjsGXDiTgwGfM74rgUWQulBE9KR6RnGJU4tiDAuTJ+GgNZ
hBW/DWYzo1UtayC9q7ZZQdUtPPN2swVTweOqhc69YfjoJ5KidMWBvSs4IGj95sXzwhAALmsVsntM
qJWb2+TiR1PYd1FIeB50NgDyXjfWpyYp91WfXZtG+ZijSfZ/iteMchVVUEhnkcmYiTpI8unWdGaK
45jlNWq3CJYyPltEtQWu4inLe9gJhIfso7Ij4aPgpDY8+aPKL2mnb+nY3MeNSu9STEQwoyVNKqTz
GYeJGi7kBfbrCHVyiicje4gadGRumwHkGnkLRlpJ79LPIMw+h6U5Xb6WEBgxb+mZK0RalW3uXa8C
5xVyn1olhZIbB2hD2ZymLrKPZpINP5es52w9x/1z7q81E+xIDmCmZ/BT+q9Dp9L0E05mNhMw435z
QAevJnGv4Bvq0FU2NQb2FZhbor9iFvF0a794Oslgr+f6ZPdaIZKrqquXDNk9qfC0NGYIUVdDZPty
qcydaECCqSqIT3VpPqKLba/DwvaVOGhBffI6uYk0BgRuZffk6eX2iYCqr9O23FFVQ62hO0BfKIjH
sqKm29akNRKiHV8jt72Ya2WgQgStzL2vXd0TyTmjsUQyG1LNMIRNykqbL4a8m0iqLNfkFCftz85y
uSLLvp+bY9YXz65CozVeQdv2iYWwoeEVT+F9TVUHUf1mcoO2mHk/K+5oRqB+1HwratBlr3kxHCCV
lOZwaXSc1sCCe7WCw2eHyQJqbaxjj3xTjeZ9P3vUJIyj3lv+9IXX9TKJ/oUYWPQXtXUGrgVdG0Ox
jEFJcmrGe1Q1eVhb+FzxiPL6wwqjxav6nILzUgIrpMylNSv1SsBRU1rnmlDv1KA7JyPfkTcl86AK
Y4IQibMnndIJG1JCq5VvnvRE004UDPojqaXyzOEAsMG4JHRxQ0SXIP3QhVFxNBk7z6umF9IiAZJn
ptQpMTpzvhsIuAuLQos9qOkj4ffeMc+L+T7psSJN9XDKHLgiMCauoRCv62QcEz1XjwS+9Xtz8Fiu
bC95sIZGB7VPdBmimiWw+kGcVAQwlYMx3pmT9c11061NzczPvBt2fqOXoHkk+8/e92lGLWgzcA7Q
7Gii637MyoGjFfphRREcGFCk7OP2a+9Bo9RpUtBKS+vNVGlU31nkH5M2/6o7GEKi/4qQZK4VFaD4
8Cp7eUhdcnzSuRs4SqZLYJsD9Uijq76sJaWAUwHLB7DeLOJI7OCuJd43M+RXyYFF64q2xpauDJY7
DzhCTnUwNC4EOz2XOcti6GjzFLkUZioCn0wv/ckpJmwbTf764p/itLuYtduEXj6vJIYOKNu7KKMj
U0b5TgKSvfmLeZYpqZfjFGQaIbGzKVhNaz6TIP+o021dzD6Wxj8kdk4QnUpYatOVGHl5504VgBQ5
AvQhvaBCIWCVzNyVCXu8U8o+OAKYX1vPJDOYTx1nPM463nNeeG9UXE5E4QHRIjkkDA3yJnOYYNvU
f+ROGA81x4av0uw4dvdR6x0Hu0JxY3epdY8Wkm8BnFWLIXARcdW/JIc8CEWKUk7jKLq9sSw2Em6c
Tk4CDTD7KXGbaGPhxa9dDJtvmWxrmVxwrJNzcyOm7cWfaFEZIodsNkWJFVANJ7UoNZhkEsCM4hpz
3tfUa4lMPSKGfXDT5nk10s+1MR7nLj56rXpMbffZSsutXCIxqF2hpiM2/ZfYaiCvMA+EZuaX8G0J
oWZ2UxY7wf0iEy0RvyjyIR7NNNz2i6kT2klpwPD3jvSyVxKxSDwekyTODtDSA0kFHhD42kjyuYQJ
Yu0+aRpToqU7lPUAPGOy65FzF4dT5qw6ZCT1s13iCBBpt9EJomXLTxBn8UYGiGVX9clHUB3opEvO
7RiL1zmdsyzg1O/4AR/O6+xodM9OQQ5sJRQxZv2qn8i/iy9Mk5SY+HJDtATr0kgU2UfiRijwIm9H
r1eg+8I6c0QtgrEh18PdUE4TxcFeLwxE6M3unc6lz1XQKqUJrUOOUxP3JgLtR1uw37bESrIBbYsy
ySRu7xLXJTEu9eko6LIvZbokARGpX9Bnc0KQiJV0W8ZPS8HW7EFBZG4VIu76EF0TrJOFSdLwllB2
DYj/KuVO+WMd4jAnerurxbE0HYL/kkfBMoSx5CnjgdsnUXupC30vZuvBzfXrhoYeOvRsZxuLzF5O
ojjQ3hft/IGm6Y4qk9dlntvAnY37NrdYFBSAwwCvB53ePiMzg9xcwxnsfaeL+GDH64NHV9qqNqKY
FpRAm/LZNBYyUbWL6Kb4lFeIF4SjX7QRrXDGrh+6Bj4NSzYAXhzgW/Zw4DMi2I37uuuTo5H4g0HF
G7GLiV5+lOiqg9oln7FxyOyUCThb1je30WVerZo1D+MObfTkLvqZeVJd3UEM7D6VcTNL3u7C+u2V
GuNDbTfWQZMqsh/8+YWONVgu0RxTj/5eNxK4TRJiWYjOHJnOYhjxEaGzHjC3FOaAFF6mdVCs0jos
6XxhLmmuda2NY5vr/sYVwQ0ni/JrTLD63l1r71alTHxNPb2RwTidMlvUeyPqqBiKJySCa7seoe68
+7RrPkaYBeJ/4ykc5zR9NMaONY31mRocEXZ+9F5WAzNdEgcV+q2TMfrToRy3ydVmKgOuiW6+mL5B
w3YnxJpsn3hKAkOOPpmgIj5NqwKoX6f4cQCdDTKiP4J8gHyJtC3uEdOR8mbV8ydq2MwLn/WaypS8
N4SoR9KaxQQv1ESPq0FRnZOxPmxxPgfljvknJv15vwAkk4wr/cc2SdunRhO9t9SMQpw+7B9xK6i/
FtZ659czliM1FCmhKZFztlXNaOQPxZGkS4KmcTU8ycKxrhyHpruasDO6eVC7KJh0tw88RZgvONjy
VHZ5/3MqnZrjdBZ5n5zRemSMJIau6okoZ2DsYUxFDFHytiTtTNQtCrciKJZCBAYUMdwFhGhg8O2D
sSWBb5EkIevaSppvdeQtxr5A5/vLGhuHRQ1N1y7xF2lyCLAR5yZ0Kl472Wnmo7qjTTsZ00O/bBoQ
0jFjj2xEGT/mll6faqsCpMHDxjCm6YVKMHskNV0evsLPIK2UQSZdS4FVP1OoU9smrGXtUu7Bm4Ed
4L12SGJ11mTctSWqe/KpmdqoBehOjooDkvcerYp0e5fzSjqs/tOgzC5A2iqudgtZFtppNUpSdCfT
5zSJOsQA7Qv8fL5G0vpUa794SCbGIQpob5Pt10/maA2HrBi+68Z+sA1OOJkNZVxS1XMhedA4zRGc
daktZr0YEC2x+c0KSLHXq3ln9uk5NjSB4p75KLN5OY1ah7KiMdEDiHfHt4SZNvKHUPqUPffjVXB3
0qz5rv34S8Y2LpKkC0ADbpHyz/NQhMIC5WM2DOtsxlVD2lF+GNgdux0arPjSxAMx37OTcshZjOva
xU1AxpV9ZAryQvw68hpnDp85w5jDII3frG451FpQubZO9JYnZCCrmBGIzFtxGefYeW4S2NCdTiLz
e+dmAyqHOho/rxg8tlTF7HuP1SpIlt5XQSujImylGPY9w22CgKSNbmZR928MYE+kwg4AwnPsnYy4
G485JxfS4TWRXxwaPlSZEuas6mct7Zkj8PKQWOJDOxa0tHEmevQmMn3gIb1vaiqcKYJJW/tm6JaS
YOeHB/PFTGFzbmx9aR8SLzIOc2bUr8qCKN4hzr7Ps5To2YbwSeJIaTgonZBAZDZtdPMYuAZvLrzv
RetCE0iyu/ftWsnvLUa2r3PPZJfEKVag1hqJUDWKs5wqJ7Ssan7UlfkwTO0wBT545E1NANE7Dvfx
12TdntJCq88Y8tZdPlfFGdREM4NK5mH2RHfqH8pEWK9lXjDY4+jd5qfk6ia+DdVgRgdpGNZXQNdn
ATN0cQteDw4Ixs9ycAw07an2X8uaxyTXC8av2stOs1Ph1Svl+kYDKbAHBPIHcgpNe/CSfUrRzUJS
GMa5shquR21+Hx3rvfaZfr20yh6sqPo6FIN9x3Fl+SIsKzohoW6fFqRAxw5Nyw/FGeE81E3zIERt
P06psq44hLJbx8V9YFWGyWgLag9y7mTeVtPZzfL8R9/6qIKRafgzXh97APSTSzvcKnKt7ktjIc6q
JEpCxVnYtqZ/0r0vvmSz+4Piwv46TqDPqkDVPXPB7zNnwTU/209lH+fTKScg+1tcdXPg4g964X2l
eb0kzDRV4ow6+paX06/Kmc5rH/fXhUQfJCZjRgXBULdj6Njzx1ShB0uLZStwWw46GtrAGZafhjv2
xPnX+skf6hgqp0/ZscziyR0XoEbhmYdIEyPOMW1RL5nmF08oEPaF0F1guTnhtJ3zrbfzfAnqLgu6
3ht+uixwaDwcSpWQtJINNSaAVN1q1sfUtaz7mvqL0JTZDx0b0AqT7V1U0n10JGD3JwCo8qCNwX3h
BGaFpopJRiYVHoa9/paNEI6TQVlfQgBlUJfLqzYw9fnAQ3vfofTa8PQ9eJB9BWNjOd7e/SVbv7oJ
8kyoZL8DaaleaJJgK+hQ+J+6ia69wfdv5UZ6eHNVvZaFsndrvJb7deSmVjk6FNeNWb/T8UMrenNH
q8Q6q8GE10pYB9kLhFnDgoxERn0aVNJYD1MnUN2XSeES5uQAv8yyq2iNGMuTHEcHdh2P1+Su7lfO
HvDHvTqbcrj2jYXqqo7s4aSEE13NvLGPbm/k55SDLOiHGZ2XEpPosGVGN352dXDOYInAoOUldUk9
PXUOlefSJ2WFFlT82M7sQCpLvMdo7Sk3JID6yFuxQkqt0SeLHpL3yvMJ0KDw7cTIUJzW1cv2E6br
o2Do+o4qEG2kBQDsArQz+9Eb2yCgCh2aKaimMb+MkYppuPLR904gjazdIv4GbsJwpFrxUkLn72Mj
9vedUt1z0fkX0iox9KfznXaT93Sthz30ZHaDHuWAl08yzJBPUE1YceaRFEacvHQkKx+dxH6c83e8
IJ/rlLMwnmuEc81w7jDennoqODFSO+ZBd8snCoSWz3NiPCDHBph2/dchtapdpimcxf9HP5BDX7vY
5MSNf1ZVdV8V9gupih0Cp44Wo7wk5QZvD3C7gy1OxseqikQ4NvrZYqt+mrq8O5aGjYc4EdlJGkrT
6og2KsjLYnq1qvoJ/YGzz0AR0dFunOwCIitIId/FMr+HVQinprA/Nb89IFXl4OxklU87cgV1wrRm
WaBQfgbauOs9z9ivSzcFohV7Q3CETUkt9gfpErAs+jOqzvTEvM3So1bvMwYrm/2sAdLTRnNqptTb
+yqvtr4HvCSG4Zycln7dpOe59GK8Bmhw+4HzZCurdwQ17inF1BmXHccmnd8JIxX3w2CY+6Sxabwu
rAXHd0WHD3bFvXaYatCJwPH2A2sOotxZNnkQ43PkSeWcS5MLOc1m/ThZjXzoPGT3Ml42Q2U/D58R
kk+ndqznG+NXC8dmvK9jsuFDptzzYD/UXcO8s2Ql2NI2b8Ulic+rnG6qy5bfO5v+JXfe/zTfnfz7
NIahiL//pdB9+4nfjXfE9iqB5IGX7jefHHkJ/268s/5BYZVpkyRqm7aDN+8/8xfsf1imwxlfWDbt
Y9LGrffv+QsY76Sj+ClqUD3lmv+S8Q6s+y8+TXIfeFpNviMfZP+XoEJ7SiPCAniIpjjOHkbKDQLH
YELHwKsFRU4JkqiFvYf3Y9AWbdOFh8sllwMG9lRwCldeo0x4cie/b+006vYLuqkqYCA3I4LB+/XN
tA0cIE6rMWKY+Wh1UCb96u7z2bEIPLLmFgF+EYGqSAZ9tt7YpvbkN6YkSUzvaTAc19iZs6ViIHQN
7V1ZBdpw6ceIkEzuDiPZ/DlLlujWRysfC8mdky5Yw9+eXadwl10eQaKQYjrkMRVM9N8iBZ+qL2NZ
4rNzHixZPiRO/2as0W6evDvDgZ8G0/bLDjFxftjYZgfLlxXPYWSVYVLPp6jCrdCZJ/4dKv5MjiGV
QMhUPc5naOxk/zj7Qv5wrM+tr6FeRWLdZeCW6NX3tIeGeCtPgFjfm969jwyyj73sWjc+1OrMzKSI
6sz6cDX5ycGdkAfXhDYUXAaOOfNEew3Ky+1/QgRZbbtLPEGwgVz4EcIwosTY1/iV3UG+4R05LFV5
7glTNQ9GA8bsUZmSspcYQCxWYxofy4pdwpzLzylQU5+3T6nSP2K0ODtVgwFPRXXeOjYUrQC1SY1I
/slem0M62AlKxuSpW8WhL4qzU49PNl4mLu9bqz5nuDS08TX25CHrNOIkKyjktM97dYf4i4s0o1vW
9G/JKX7zWM4PTtfhzYrFS+I+p8nyOlqbnDw5xtWCEHAAPIA7CNDSof/JfdS/wzZYsSbnYeog+otI
6Ng11lUvGa229qMd+eFmw/LsNNQo8Gg0hg5Vz0oUV3cysRdssIc/cOVSEr6Mcg/TG6QuwqQOY5rJ
eck5rNlnURQHU2Gbxz6VDtYrJO216+1j7BcIA41vSrt3uiaUPm/eoSbJsVcA0mxu3LXU7R67uA3n
1nmG0Po12AhU5u6zzbRvQ64FHpg9xRUhlSwPABhBh8wzs4gWQL5gl74bLpY8g0lBCm8ur2cPnsLg
BDhGz9Fk7POuiqE2i0ef4IvXZEISPuMXKaLipPIR0hRZuivq0BLGRUVp87Vt7gYYmR2KKiLP8vaz
wT+zDMSBSzQ8lDqhAXS5EaH0qShH2Hsvo+JuPFr4aheDVLxqEbgLRU3UQdOBAk+02JmKpIGiPJhp
enWaaA9K1oURUAYOShj4wj07tJ2gNrqjOYqzNbomkXr3E/jJGKd3eWSeRF1ciOeggaFXj249n1u0
xlosbLkR3gUmTMigbu9P+T1+mDONCSfg+l8zhVAQFYeRJ8QyyrOY0CBSIWKpqXnIjd5/lCtito5M
/vIyw/zs6DoPxiV5ydXqApLVT9hSrqT2E+ORTeJkQMvRr/2hWhLglmi/2Rz6YgnoodNw3/nXRbTU
/A3YH20KNTIl0BlQCQWJeUokV7SAX4ZI02i8cRgeqxiZFIe8wrcfJlQTfWIFFtrluUCVkJYDfmQE
326Tv2Smeil7nr/IenWoLaU29FhE/OlefHHNEkqkI3254fgDpXgFbXmcy/h+mdc7igduYpjxK4NW
NRZQtn9OzBro1D5Z/uZiUvTeyPGujFkYGPl5cX/NmGUMWFnl9SeT6RX/494snxh9qh3EKXCpTt6W
Yrra0fJgdc1FVS0yF7R6pqAuD5mYg7rUzs5wntyeXJ1QSZPRsDTIkPsFQ6ZA4D4OyO5Rgnja+QFt
Dwrk8SeRQo9XpL0TBUKPLL24hnknzAb1ll8i3/9oc1V/qWVL4F0UHyzUBXA8t0hk3+zNHpom5xI8
orHXFyyVd4lNW7WLJ6VFDCKnC6J+Hqeq2duDcyhstZ8Rz4tC/lo9fXAWpyRBdZxP9MY/dIxOc+eF
njN/odT84JcalCCZbu6gzlL0qJ5XWIHJ3XMH0j2O6WNkuJfeHZ603dy25WiOEgqYG+s82x9G5O9H
B/xbuj9nYGdBY5ubPhIoNB4IJMLPShib2+zqjaVdjV9zdAd9cbHxuA9edoOagFzX7XlwuO1yvp9E
cuBIlG+l9oAuJSoezgUETTxOBJ3ENuFBen1O67eyqed3N5lPtn7xWuwMfnqNcnHX9AYdfYRekyNp
lot3cWdNJ5A3a1xSGH1Z9tyehhFgzEj/7EGH3pKpr78gFh6q09RGMXmFk/QBFbMJB5Du2Fp8ZVIp
hOD887z6xRfUVgUasdFxHmeQfkpjiKP6BpnRfWmX0vmxVHz0DofEwgEu66qbIzNoxSbfWlpQTTqo
9pGO1VNrGrtiWtYWaYwFkO6Xo7kvS5f29KhIuh9+6xovcuicAr7XFDepF/z8WdRaOkSj66eHgsMY
TcW1P93svM+mcJ4FzZa2i5MAdLa9YR+OxB5LPxdhFAurS1Hzht90YZcfEMPTuytbkdz7ylOY6BYq
vfY+iOixwbuMYcM16uGYeBi1tyqOyDshW0MvXy0winj57Ki9zt0i33rV89cyIaFUbGCXaLu3Sa9K
OSWANUxjqW9FOdBSjhZRdWfdu7l3Z1alQ5zUmtNsM7S4Namk44hgKcNDhOzSL7pb4G8NjkOkjNzW
DD/ucZr7kqgQFlucGEAfEcYwzodIFYRhhzMyvCgwMFmwGuBIwYxgjgvlSG2Owt/zaK/btXltDPtk
jUSJURf1S5gN81Ii3tjEsB4W+JM7Uud8ybspJ3LIjwrvNmbZlO5JU3VVCPWjp/tpToBYfbNW1b73
aG8/umOXRQ91abfqjXI9Gi0lQ+0K1zhwkOnGGKlzPZpUPOXOykG47IiHucPxkbCK9ApeGvSiemvQ
G1CXnjbdGPAE2OzDoPRg5mOuknBNNR4CHImAxJ3QzDhUhlG14vhwnHvbsp31BHEyZ+HoE4tFCDq2
J5DgFZM474+YDhMo/S/Tlqp8mDyB1ICb329KZswhZ4Sj3bDHj29cgHSc4QGwXb5GegNi8rqtq0Nd
gxSe1MSvQowYLaRz2RFvjPKMND73UbohJRVs7da14xAEXTo5IjjYQBNQfh5UYHggRjtXR9Ujz+xa
X5DgLBhe8BldenhZg7OaBmCCoOzrq1yX7AthSLSkrmwu7clBb/IFn+J4i5oJqtfyaZuh9k5J1lmJ
AtyNucrA0x02l3UGMIZ1AeeImNxZTESfzvu+BaU5E+s1FJvI1kVdomayp4BH7G9tldlxmMWjKAIh
FoKHyNHFt5GN6jrMNSLVycjVbeLFzAIRJaQncKjA8GOYAyH8WMMB9GKrReEDv42JxkmBHveEH7Pn
StycddDMbj8fpDdZwCtJ622WFNoId8SKdd+WwcV/7NfRNDFhYAHee1mUkx1qZ6YdRjbq3h3iswSZ
lkzAI1WkEKi4mm7UMC5W/bPsmvHHIEG4UQMPamu0ipxbCjL30TUxbtKRGugFT+IYDYEN+t2Z1ktD
RUxolgkcgcgSulIdyV1KiqI80evnSHBr5iS4oumLjW7KA/6Z0dh3mQ66bLJ+OADkJWPgtEVITGaK
kjPurgRxdAUSzKgqjqUu0/RI2bLxtFjliics1vFXx/0c84Tsk9IefvaQ9869k6TDUz62EjQrRnC+
81Tsv9tI0enXQJn+gLe8L/cJ8V34I802QkbjsjsbxQCTzgVWL25ty3epe+xE1uRQYoRLpX73CIBq
QxoetTyWETTvbhIRIXOw0uKc4FVZcbyXAPEosd09gxLrrY/W+l3XnvzlRBNVp1R49YHRzPKbNUmH
xlzbpZ2YpRnbNx1jE6ueMO0SqtYzf0HcAd/LegQrBVbMGddXrRBz4ZdhSHAaCKA11+6z7jBY7Oig
7d7nbktfc6eB29c3akTepQU3SSqLLYle5T6U1oKDh3ZDTE1F8Szbpin3YMmo4nTja3KR3TXiaXJ9
Nl4kgMgbrHJD3LpqbtiSV9O+jLXEfIKiKVbEOOTTYaldutzUGFGJPEndPCXoAvCdDFnyrVGt/9M0
IH8CLnVNFiCVa5B8MSkyO6mmkfhwK5mfC2FXT5yfh+/GMiEApAIXZGrAXg0TxprthkkS6TOypHak
HsyCUZtzi24ox3PIPHRLnLk7eLLVDlcBPL0zMediUYQpe6i1cpBpKMCxfVG2SM/pB0rt/0ai5v+f
eUqmItDo/x2odPcxp+/6j3lKv/3A77gOEbbEZ5pSKc+ziMm0AGL+L7BjmKb3D+k6FKiTuOk55N38
B7Kz5TCZipBD16VaakuE/Q9kx7T/ARRDABF+QVPaluv+Ky1Of87fcoSLaU4qIQh9tC1LbHlPf4zg
beVophXStruESdANGm0t5gMMbm69G/TnUHtuSNe+9pi+DHxybbZ+/sO1evw96ut/VUOJFqjqu//z
v80/B+nzDfi7pY2oY+uykkTO/fkbpJiUk7yvcQt2TcORZ2yV/2LH0qSfyEEtf5kXaTmPUdvOHd52
iEn7UpSy1yV11m2MgE51dCX/0xDePydN8b2I/7UcTziuAFf+L9/LIoCqN6fCvKGALzg70sEX097k
TeM+z/J4BEldW0VlrLQ7lHKznwSeLDeRejem2WNDL9yEaCDhFOBwrDTDf3LdgAr/kJzmYDhwiF4l
WRWYz7R4WP583XJJb3UtnfqWKrKIAux9crnK2vAejVmU9a85r9ce8kI6HUcDrAc7JsvK+7HkCdQT
SXLts5+jwLhi8S9JNHdGn9NCNabO4z/5plt51n9mvKHcRz0gvN/wQ1OBIv7lDpN6A7Q3W+Z1Ffj9
zmPV19G5KTzO23GD6CBMVFl9aAT0TzmhoMReT03nnBoKM9N/UnSzfdSfvoqka2PrRkMHS3LthrL+
8XGv0iSaC2VOVwt+HJOuWXbF3TSt23k8H7L6a4oim9yJv78CW4jdXz7V5c9WwhWOwhT2l3axatWG
qvCAX7UAp0NJ0DYEYahckMzfr07zaYUGEDujstP5qK2S/x8/hjc+//3X+MsTY4LdOrZPphpvvLQB
h//8x5fEno2kWDboADLLuDRyVAPIUTZTKlJrMhb//uO2X/fnv5rb7pg8nT7Ite9tV+UP6d7UDhZJ
0tQYnylNzpf9wDBJf3njV8l8/PuP2rKp//hRNDVv7wBFDdzYbWn880c1Uay82LbmS54ZyxDUv19C
M1HyWrodpum2Ku31TN2OY5/+xY+2icpGu8/1pAyT//z5ozkxFUSEbaiHgbr56KkSt2peW+pBY4SZ
jwbYEKE+MU7Kf/JU/fV2OjZRfOwAyiKDhZC9vzxVhiBqDp6oviDDwGve9CVv+u/LUaImnqS//0O3
7sC/XGb2MNMko8IhztIX5m+55X+4o7DUM0RWPR47bVBAHBNh8wtb5TKeZEw9TMh7rSsikGAIW+TV
YUacwLUs3MgJo7pZHrCoIejObcLUaiAxt7HVrkw1BteWMrTJqqjHA1oA9ejHCwdt+aXx1XRqhKGe
JxhmdPaVGcqBvFonQlJKWESNccOPGt84NOkMWXYRBicX4wOAl/Ctthl++QhEf9RDNx5iw0QfIVfn
nsfhRzlg9XZE3t+ZM5as2hGgVhYAY7F6hPshVfWubW72R2/1vU+ExHkPiCGqPa3QyNVrLJ4CsveG
E6EJsGSvRPFXBRI5g9gtNtVXguva58Sl43QZSyzrg5OBjGkIzKh8nep8fRrJTQrJnGuD0Rywevid
IsFQJ9/rof/l9quio8DOiQzc3LRAuGtAbSs1pD5UbuO0o3/kMgAaJnZ933tcCdPIMObXtXnqyWPe
TY6oP0ek1oSWmnMPoqNqv1MqimJ8cdBkOpH+FP8bdWe2I7dybdsvohERDHbAwX3IPrMalapRlfRC
lKQq9j0ZbL7+Dmob90iyj/bx4wUMG9u2lJlsIlasNeeYnDWpGMNyx/Ysv3KuorMEG27ez1U032gn
u+ts1/vo+D3uWOyTH/0yzu5NJcy7SR1sLakTlJcVHo4C3hnLjwy4OEnyTVCrRjNqW0gKdHEGUjTR
/ZNkv3VF0FwrLLQQtPpl68Qhsis6NEfwPg9pUdoXgminPavFuB7OQkRg/N/KoeubvWsFtnWlom7N
8iuGxxB06+fUlHlItzhIP2Q9Kgk0WfYHUKLmU6ElgbKxwXg6ZNZV42qMyInPhHsOtGzRs/vyiAQc
u2Be9Ih7MqEZ6Jo5/cbY6UrJLu8IR/QIRwa1ZhEpXTw0GJvy7pazqjNcYC59cySxUAxXVxPn3J2t
MpquTKC9F4NQAtJWi86cYS9a9z7x+hM5258w3OTf7dmRzEu68ZgypwUXlZvbxlv9Lwj7hceAZBD0
4Oepp/1RO+XT6klHKrj2/ugEHvB0qS3KvOyQDmiolIJN29IWu9FYvHasyWYvkdfQUgMD4rXyOlXY
GYEhf3ebKtyMdXSW9Vw8SCd+Jqi322R+2tOusgEPYg38LBMflUJhb8k2rq/nCGWmToYPYWXGI4K7
aW/nGXKgaDL7RAEbk1Y489RpHAhGEsPN4Wa5HXsvODJDr0+qqLH12HP34C5hgRsLMVISRvN1GtnN
vm2m4cqqXTpMHf0Te7sgeWrWuF7eS1pviJUdr+Cc5s05Aq0QYeCbXSf4o6sBCxdRffmNJA47Q4Mx
5vlLjK3D+pyYmRw/MotHdIVz4KXxTR3UZfpdhql8b7hz6hMyrPa+nEvH3Y1l0/e3fqpc9znw2iT8
1EIK5HSOMYPus3EhP7/72CuGraXmzn1wqTO+062GaoALpl3ujMYedFSJ35EAH3US1e+Pwqy03IGx
HA0jo89TrPlW3Zzae0wXmUggGo862frdCnyZLYPoPUtjqrpuGKb8EKSVis9jl4erJhoM/tnYFmZF
gs2zm1hG2tuaqR786whuMRjEqUyyizNzCUoioKeqvZ5kjowaVAmbClpnH4HqRrasK5+GOMNmAdTL
Q2IkkEEStVeQqq5ZR91t5VWjvnagGWc36/l4udOrS3OnrHEJ35aZ9+OmADz9qloKx0sNKeyJQHuv
ihCZg+C8dd2IXcmDfOy8TA0AkmPns3ZsO4vQbXqFNQdZO3QFK25NI2f1SEzzki8I02TvGbhBTZRd
htitl7u+nHz3sXDBsSJeCsaAYWthA8lrRh/uKzc2VCtcXS/lW7nkMaQGunrVlYK3HJ8FKm4iziE5
JaN7WAR3KN57ZRK07SHxsMm7/ajsQ9k1NhKQgPt93YhyZipg5U0D5FwSH59FV85QkJWwbUZU2Ojv
wdVu/XnVd2+4w0150EoE5TERlel4941vi33pixTxa5MhVseQvnQ4O2UmvO9Bkfr06Ss5eymeYtPP
sOBTmCtHMtbzQ5XEkYeUzehsOBK3ADfCsmO/unZymUWXYPK0/hTg+GnfinLktkCcrk23o+5K2S1H
/m06cvxM/QbyKz6Wa1XiZPsCMAck1KapRA44cYaOpt90IXqM+vYSOr29SzkVRXgO7JaAe2rT5cwi
qbv7KGTB3JYlZfupgkuSPNW96txb9KALVyqWjR1+LvEKsGSFQ5GE942SYtYb7Im59pgtOSBCN2TB
Nul7QtlCWznOS9MAngw1IvwdqiFFlTiX05A+Wk0QP3tRKvdWgpMPiGazmimy5szkDQ3BgOj5tred
6YtTduGTnE1wqSHtb8dE1tgTpPuJsvy5AWZ05ueVh7HkDLQJ7NFFVZ9d0e4e8Zcy5iTLq6j6u2CY
XhvTo0NHpHDE386Mvy+YU2LOpSaou7M7hdaDoAV7XBTo3mpiTOtqr+IjJ/GxZl1hBBV42HqMvQ0A
/6G9iR1oJI1kouO7wBoDD8vYYqpDZjnBZVbWAGUuWuwtXJkB79u0tkIF2mPHjxj7Wgu2G4ujKPlr
mMMYfvo5XkinqW48J8ozuMVanNViwlNSZPJkSwPgvRjJiIvHTxIDF+P5IKKPWrrNRhTauTJTO190
6jRXdLdGmHw6vzIlT7XTc61jGkbwJEjc+KqiOj8i5CMMa0KE1RVDee5LH7IUkJCNz2Dl3C5Jty8x
AemlaO+bCDhMJz0ae0vInHCq4vsq5a8DdeI9Ofkg/W2p/fq6FWVpQwKtvQ/piBbZKW2kYMMqZApa
LPFbB64ufq66LfZJX+FnMcZmdAFdx4h924/ynb6wf50C0P8ExFWrTV5WuERqC9lkINLkMJDzQrPM
aVF60z1zPmVSzc7BC6LC/6xRi6a3ZpyZtKEUxnnF2BTLbwAkdVc6fknyTOnjYZ3V0KIypDzA8IOc
8yFhs77Az1Jf7agKrzJ7VGc15cwD0Sqao11j+KBDqeZT1keztWsr8BJQMduBxIJ+fK76trrrnZaC
il/v3/dNhfOzdr3ssYTHQDBYZNRzAovwKfHS6RLjq7vvk9A+x+vBfgc6szuLZqLV0LYdVuoMOd4W
/JE+CLeGZDebsQ+3g87C71Cbgk+OTBofL0DdY/DD+5SAKuEUhp90akrwk2i8cqyeJ/5i+AcNoEf6
nb1mmkGzHWZCO0SXIoArUds2+xayVrT1iK8TFINDPVzPSdt+MX6SPch8CrG4NMPybNuRy4ZS56RA
VlNg3/q9JZg/iaLB2tVW6Y2D9866+P7cPfUc+D+yoBObAgw5/dBOqBL6ATsbc7l8Rl5oxmQfpY3N
ODQ3+VbPwh0Yws7TTWS7UYdoEmk913dGzxpMmUN6ypzmV2qOELpi0X3Fw+GhrUjkgxkwdxl7gY6b
OdGhaycwNWEEKyMsElw0+aus8IfyA+GRVRyxnrm0DficpUZxWyXS24klcA+WiudjxOAJNhdVpI2Z
EXeRZzOyb/PY3AbUh3cN4sYnF6UIWNM0HJ8mu0TmmTbZdTZkxU1dFjcWnONvY9OHNy5hMx+YMvYH
Mc0OI9qQcbw9etDEk+iyhhzQY8o0k8YsJZIWEeMpI7uEM5Xowcm4RfsBbIb1CqglmLa5tSzfeFlV
sRO2W36GW1O/OhD3j3rwv6uSApOfM/jD3lpsPVCujByukiA96YTjWNH6VrOTSfTW+Kl7sUbei7ZM
5DHt8gW8ORLBjghmSHZYZaVTfx36bPQPE0S2neUY+UBwCgKKoohPnMnrfTk7bw6kK6hHBWa5ITo0
oM4+ilCJx54zwEVQxWJ/D8bbfow0cBZMBCFTCyCbqffiQMe5tVLowb6FdakC5L3xdI1gRJj6WOjO
YQaTiF3u96RUMnKXviRdMOvIS52Y6vaV4o9mbn6BUM470pTysx5TgVcpEue81AKjZw4kxe9OIW4H
qjFTw2q3HSoq7DzkZCQFbCSRfWttD9NYbgV7Y5ACpbKfT6VLss7sDhxHrQwZehDhfZ2kPX6bR/1U
Y5ZkKupGFyeF2k2Vde/mtvfOGat6IGQYggUnj24/41Qp96NvjfehpkAGUjrUaCpECXOw4O3aWCry
r+JiEgmDx9Z3BtAZPQGnSKGxF5aO9ehwvPLx7oXgGlOc7lis/D78Qu0jd4AJEOHAF7wXtlAvc9us
UOwaq4cfZRzKpMw+YVOwd72Ttzs4Xc69yJyR3liQn5NKfR5GU9+P8UQd1YTmrqwbVBRLELFme/Iq
dCF2h9QJD6Hw4TpXKOQTRr84GG3/mVGID6I7tz4kKeOnXqoTVGqagCKPXeRuOXIj1jC/hYjWxJov
QSLRN5YyYFuxNT1XQ20yIAFefsZ2O+/mnipoW7quBanC4MVrvfmad5tRIXay66mJXVBo+AKI8Vip
rsF2shr1EQM4zzo71GkqlXuIRERRxnMS04BosnNRMQEGrJw8pCswSFP+17BvMdQKZMVf8DbVL1gT
mlstfHsV8DSnPGmsVxqnLOJLXh54or3s5CsU6LSsSSWK7FC+tyPRNovn5ftaMyTN6WPtCR9JCCHI
WvjGZK4C7apZGQGqlIaHEXJAl1XPMSP4O5Xl7T3Ihmwb24ajImNfGGxWdhMk1GaiHLtTXZvvCa58
WNZN51Yo0BGt1V5Wf1k8ZrvCSTig4kgmdGiYhgYpZvTKXA2UcAJwaJMKeQdyobqE614rGtVdAUPw
byaj9C1tRftjR+IUc+HCUycTh1dFGaHKqpbc23KqwRc4pdI+9om1pgtQAD5A0yk/DLZMXgNw7Pyg
RbzHNDSo7EOOq+OEho1GXfigRS9uK9cotZ2oCa9LrfpDm9RGbKUs3QuQM1DMSzAeI22djYCWhN1M
HKK6Y3bZ4frXSL5F/zbQK19Pk4RMT6Y65hVpDYtO3S9dJtTrQi+mQ+rIOka9zwXzwWi2lKx7LsBb
roNnSC3o5Aod3OsFIKgcibafCRk7ybGRW6LvuuPYtAiZNJqvCJjijOcdJb6VKympox3nWaim/zgZ
z9AScbBEVt4VR1rnyWrn6dXtuvJAB7hAb2FjfEVMV38uINvc+c2MgNOyEKhugm5NpqHdOKwqjvxL
vuRjB3yct5zqCOyuLDN+WNlW+htI6emNzRItCzf2ujNWurOrQDCfHGf9MEDJwX/kC1QkljeyYqqB
0ATbj8ZdQl5RckXLCGha6IJ96zI6R1/FGNXeyWaxG3Ycu5xn0kLGpzyz2xEdwhIHFnzYVLp9cz3w
YA/98+RKMzbuJtEG6TujV+n3NeSAKeli/J6YZsabWcbyOTUKbV6tn1t22hvRZsUbvRJKjjqyjL7L
etlMVbhTfpVV9da1+W4X8+MM08Z0Bm4J9+IsiVkn10c6MOQlucsUsDV4lElXjUr4X1WNzOKmAaTe
bJY55L+ZuzgsLepGZ2GCWwsPvPsG0XJwC1A1WdDBGW0eo6DXN3lvle4N+iLhfhlKW2U3yzjO4R7E
me+hzxJ9eSzhxPAGLo3Pn5oBYgEcSJosuA4abvj9rIgYwlcsipR7whfjjJDUNh45HFAcn1m4w+kb
xtusB7OG4Cd8QsPW2QfJIKA7+GPkF29JQATUvbdAU2QSvPgcMdG5QY5dhqKNr3ycMelVpBfjQQTt
FeljKGHosAOEh7251bKZOUKJyG9YDOHLedHZJ8MxPXkMRm5zx+aLLED7ky9LxdCfo9fC4XGYbXD8
m0p1HkCQ1FITeueOg38GuFpdNbWcGMPbOegTeLhdRXuibiLF8TcgNeJuXKxaHCpPd3RBEA2l52Yg
T+rKtyJa3yIYPX0aWGmYbeCOmp6dKC19vZWmBPTCmACSiC97OBSUpjQLomwS8jwnPgcGpkIEW200
zLALDDC+qyYkJMMgOFXpu5W0NYcgQ4WO6hi3wmEZhGvheprzfn5fJFGAFdqWxXff0VunVYpMp+N5
kljoGZlVFRfetlr+PYSoYu4xUyvOpSA2mOy5IVSB6zwWTXpVANVCEOFR2r6wGKfqjloobamQIe6p
KpevGZ5pRFwFp7WWM7zdTvsk4mjMm1MzIQnXWka4M8QQrNg0dltnCBFKWe47pmxpHscssLl1cK4E
/+ERwsbD4swaX24PAIHiqfBCTiN1iBkqDikxHzusQbSHpxkisbeM6QWSn6cPbZiySMm2X+yPQ0RW
3KEJccgeKJNnOEeTAnUCQXop79I05XfGyIlpLIJrjEuiPSL5EiKggdIPvQ1nuuGciJ+YR+PEFjgG
1wulrrVHwGfrG9jLwKXY+Bf1MdYdwtgxQaYQhwUSmm4mpSLLhqI/kLnDr6bZEVxBe0bbq3Ozds5A
W2Y3ZIIC5gp7KoJDYrtjwXAsJV5x7CQil7Gpqa1Y+KbmUhrNn9Ke8XxqPmZul270F//ihEMZ4wU0
Bp/SX1NR/eO2tvbUygeVQ+DfNqA1mjOWIFzoc2aRP2PhQjNwqOoe7eWA+XYfLGYsb0fsLuh2p8G6
4uGygtuh1RU6r8Jr7xEUZfVr0ElgbbPnZkca2Wl94aip5itmcIN3SFvfLU+5GgpxTzoA+AQWQmch
kEsYGDYL6ATaCrIrbyZd4jXsijo84JJtqWGxLAfXHIwaFDzo/Is91FMWQ6dXCc1dHbTPJiggfAvP
5amlTdMH2CSWqvumU1hwO6lN83UeHHMXFdyi06zAGH4nekhnFKUVt3uI2mLe2aCgnj3C4ZyXqq45
TKklqr/b3OpXekSZfeqJgJgP7hT41U4lVQgPhoUhhEXNUZN9n0P9KScYb9n2aT5//evlRLPCM+qL
NmhOAgfHCgJX3bicSiMRSMeuojFYEO3WQXYvnPGQUyi6B6RlNVHyTV2qPTFG6ZU0UTlg9bf7chcL
qEsXd1Zt9MEWYdVcpRbC4Q2l6A+gQlylnCv7RPpA1Eqk5tsUsX2yT3lwvYPXByh5ohUVaWZImGdP
yPrd68QYv9sVfBE6z2rNZoO5T2cHMqbt4RIoi+JFtwPvfKKwHeyztliDWiJEoDS7FmS/y51ShltQ
ezrPkL4X0XFUrUKcnxvsEyTs4Bw9Or1XzRdO7IyHN4oVN31P6e1kF7YBN7txjJ8CwiKYd2oPjH/p
rFv47VEMpsH8CXjDfK3mjKE4g4iW9TOw0U7eTllJ3Z22IzxEMJNucXGQKjaHXidIiCCZVir8lHix
A4LQcnxMY9VApc06XYTjh1zTE/sQTElcHfw04IlQfZ/Yxyk3zLNiZxqGDvkraN5NURcWKLYsgTVw
6QApg99E7H9aVJA4JxnnfXrmuBE84V0Hws8bXM+7yBc972tatcCwlq75KgxZe9u+S6RzkLTEXtoG
Bv9OZymoo7/2iL9GpROGzXRfJal8cLCXRDdcJKdCRT0D6msZpqIAnuPevf1rxfQalckn04oqPUxS
4EKFVrzGTFraNiAuuoEbF3g+g1+Nf35dgckLOKllWtKz4laeMccicpwHu+++wxwN+51hx2P1IYDD
Pc7UYU+gXYHwizLvPtfSIxfRzP5SDluvqkdFVA/iTCplbrKgZotIfgCU3/NYSIIY7SPqxgrPnWZ8
QeeznyDpYrsMPlh0PkMABtGwJnRBPrjRU+Z+o83QwPe0eg33n23RPFIROeYeWSVN8FAZ2zx60dDw
+k6VOevUcs11XkZiuW9tn//RRVo00AZZpYLn0Gpj/Y2YmlnIQyLYJBGGLnPzxn6SZ2woIimgPtK/
Xqzbjnl+fRzTXIiToxGRcrAclAbywhE6nCAQmKhxv5GOiebM11FcXSMixwqyLlMSVLXwqyWGC6ss
4JsyYKAwXq2aVEwgjl+BUG/AeZu9i5hXfWkL44y7cHRXEQ/DgYARQRKgQ8G8SiUPhsGLS/PQoVit
P3KYmBOIhb3jX3v5QNpTivmlONVQnD5nEE9THlF4T2sPe2LKcSqLxpe39J8ItOKk19uXiKHp6rdI
GXv8s0YCeWNTdc0R+Y1dkpUrak0IsmNG/u7lNhKZ+S4Tgn+QRsvYQlBKUVl/aR2FjHvBSpXfRFAA
pge/rpNol0QDz1kJ18k8ijRwqjOti7o+WZYVtdvcgYH8sGBowcWSc+o5mcWzPjFo6k6ogud6qwGm
ptco5A05PJFr5gnpjhW9eR6zz1fOrFaJT0uJr56l0uabIMGUcyCCahdR5IgJjxqAmWUssk1fqOhr
YLoxfhmDqQlfnTnk2QhpbwbvDFimBig7SaLndk5J510Q89LDjhlFXNllZmeEmFDI70MyjMTDTD+r
xi/LhT3ZHeLGa3JZm/I2RItRH5aiV9kz/jmgUW0G+Y0Qojh2uxydLrpqxocUXd/jOHGNT/IFjMxt
OTeMFGG4caKClxdxXYs7u0HyxHxyCcxx5ivjXhvsLF0+IuhlW62SniwlkCntjLAqGol8WZhCDVct
xujq1KKxk+uQJVmul7ZfXe50yiE9e7mZZ+jWHM/CzWJVPSkjTt4kdEdKZ7wpmr7U90ayOZ6KFg7x
O2ht6pE0GN3lYkxerjk0ove9CcXz3CXnpAur4I60LA0Ke+lDxaiFisWlKVLDw6eUt635ijMDoBUh
6Yk8ezB0gz1t4AIMMIGzolPbYYSeSakXFWGzG3paLyuTuXIjCHJoKqz6g22ZXgY3cEGSGFRcTqE7
7Bc+FjPGn7Udv6kA1+O7o6j9tUO2doCi5VcRC0CHuXVNOx1NVbj2Q49stHtGzF1nr1PsMLQLJBP3
uyXnDr3AWWb7+fEF/iO772NV8K//Wv8MsuCZkJm4/z//9cs//e/0pce36va1ePv/IcDdRQ35PytL
d29lgSDjZ2np+gf+UpZK5x9I2SgE0VcxZQ7Qgf5TWOr/A/GiwluuRSA9TAjc7n8mtjvePzxEg6R7
KrJWNf/x/3SlDrpScjWDYA2EQPyg5X+iK/1VnIQKHvVk4PJJSqPsRAb+6xMFMBOYFHRDGAh0t4KG
BPCwr6FPJ031NwqsX9V1Pz4KUR/R9BRt0rb938RfWeKFix7weSiG4izvYKOSucuuJ8+U19SNbGht
kT+lNZy4OjHx+adbcveXyuxnAevq2f5JfPbX53vYo9dUes5wv788UKvoEUVLv6X7FsV3UsU+KWdA
sQ+pbcqGQiR10w3ddejgDMXfIuk2HpqWSD54tvG+RakX3mHwbklKyWfEBuQ3oQ9cJAawQ5hZhTyo
BVnM0QMf+t6MDSPh0o0heTU+l7VFuUI72lR4VuO2KfGK0ZTbFCr15MZjgPMQ9bSJtq1uwq+kYZln
2BfqCRB/eYPQxer3Y5nHT3++KH9pwf5bkvfPq8K5FKHhelfc9ar9pBWbawGvf057lsZglf9gKadH
6qwdtdopsByQmPHMQVu+orCBL+bBmB83dQWymbaO3XxfCtiWG1xJcG/jnKSrDpfstw6xlrdhlM9Q
1ilT32MBjZz0iEnK/ob325FHTBH9Y9grsuHiNM+/OkPMLN0yfjud6ExVLxN9QoJ53HC+d5oCoHTr
U8FtJnoGsELpP39LEd08AmPvir3FrxhvgUbEt2bqGnXpNBSeD3hX0uwg4PmuszjCTvhBU0GxzNo4
7CZXkYuWjYFLh7DVcbuLi2TymNuU/avI4bNuKMiAw3WD8twbRh2etes62/8SSiwFJ4gcY73HIiCX
Q9JOnkf45irPLpehf3AdHUV3HCImRbPdj1+91lPuSVXKIXGDPAGzdVsPQxndxqXZZ/2aDkirtOuZ
W0GB3sZtIjLGnQluMVzgnEmYRusBAybwQE17ZhLNrl84/10bjIreVReGjFHY7PP7BIyt2EOtK+VO
EQJFK8aHaXRCfxOob/xg17mCF+wCccPwkXwkGMwbb8LICjjcJn6dHBKwQ+Qr8lRAShFY9M+hbcMb
Dg2zLCSECsdCKskM50gOF2DnIOexMU/I9oNykdLu7NwbOTo7XUkOT2i68Ouw6Dg56N72IoQwSBE2
qdW4K8wvIELNo6cyb0RZ+BCUGJzVez2QDGFl4ZQcBCmXZvfnh//fLUgwf3zpoayH5rAq3n969LvU
mTMjhp4DJ9onN8b317kdLmOy45bNMPbTfjFWdTAirTd+PoTvf/78X0XOP1491GVaMOhxkYiuG8PP
n99LK0rgZpttnUblnmmzRgJDupPShTxWMkj/Rugr/80KGFBd/eBYsXs4q270px/sEl+Bn46B8VgC
xOs1rNF2KgnAaiv/dWgmcgrUohkqwRecmS+f86a2v1YjXZHDNOOBL4DAHhZyWq5sK43+mfRNZUB8
4r9ZoeW6A/y6FmmhfB2g+Q6gV9i/KWUZMlABN6QCNVbIXxjMsH/wu+1Hyvt8Q+AiDv9oInbFFB7G
x0nJrd1rcjUKqz92uAT/Zsf6VRm93iD2a4HhwwnYu+2V6PHz9SqtrsTagZwOaCwubJOOEQyGFazy
5wfhhyD31x/uUCNo9qTA0zhMfluEZc3wTviz2MaUv3cO/e1uz9zOemNe6r1Z9HaAIqVMDDeijXEa
LYzyicxyY2jCchgh5XKyGl8aZ7HRAeB0FxAINIY0iw7+bqhQHP/NV/7XZxfmAR4Bjw4LmfDBb5Wo
73iOZ8L1G5ul/irtqjuGU1ig0Crjh2Sx9N+pmn81J3COR9eqXAXZDvcLr8xvLyvpSdWAZncla+f6
E3qigElG644IcZDk7NxmJDqO0WtE8GSWfRrH1gaARe/h8Od79eszQelC8SJsLEHUMhhOfn9p48Wp
ZS1TvOhMfz/muIk2wmTz458/Rf67j5GrdUT4ru/xJP766CFXY2PMYkbkiDLuZxizOKebwr1PaNZ/
GzQ9yL5rl6e509bV3DFM204k6YkNRUyWHWIXONief47v4SXn93/+dr8unOs1QFZO5YgTyfdXN9Cv
X65GeNnpkC/XjgQUNzSt9lMu4yNRfE/RkKV7Zi5yFzYEfQAp7B7+80/HrohnAaeG6+nf6siEHmWk
kSCDFO0lCbZ5BQQkS+iAzXHU7Zapsm7A0pDfLUEL71ua7V/+/A3Whfm/X9e/fj9UCcGjz7rtuOv1
+WkdZYYZU+PxDBiyC2mp1oi3N33awACsYSeEaQ5dau7M/s8f+9v6uH6ug6yZ2t9hkcRe/tuGYXPq
VG0NKpUs5CqBXCPEUx41VEbGjrIbSjVvb3XkhDqFm+I8n+KRHr1D/BJsh3ypD3DS4mn352/160rw
40t5bF7so4ETaBX8tmivbjWblKRhuzDeROoR9edBgKnSuV6uCOP2n//8eeuT/+vFZyGA1EbLnDIe
J8evF9+eFkUThE1Mlnawy4Bz7TPJwMtq/f6hQKi1Z/4yA+ML3L+5/v/6Tv78yUhGf/1kYH8MFUEl
bZuUSjFywmwfelP+Nyvrb7v0jwsK/HR1GwZcV2xZv34MUTNu7jSt2eZ1XJwiWH83douioBlk+Tjk
qIzY6r4OiPcOusBqFyde9BT0kbjR9Jno/FbZOW11+eoYx/+bd0+Lf332OSeswCrhSpcB9W/PIBlE
qpsDt0HAN95FDUG8iTV1cJ5FTk+VaJadB+kT9G2/hm3fosLdE2NOnI119FcJ8xZAZHZVAWJtaVSB
zNrYNiCJVdCK6lHmvfutANEHmiOGtLpDDmN75C7I+MWNnSDdQ1GcjnWI3JEHH5lzFDynaEOuPbaM
cJ9ZPgqHQSTeXZyzj26oeod3Jw7iF6xteIVLItqWvXBqONtFh6yVjJB6ZtAb4i3oR1+dx8Ep8H0X
hALCayC5ry1dXNDo3+rPOB3EB6uWfgGu0DXI3mEnkz9L9icpSYE0SM4ABHxAdg1KuaulOkMwCDp4
/rS+MPJDsUHcVDsPYwWonN4SkZGbVocqotU2G5IKPRfcP4cDkrAQcfXdZcZXcMB9I/Md1bP/7jeW
NW/8yW0+uXIIxk3DuW3aRV1GHpvTN+2bCmOv2NpOwRSrpht1AdJBMR2RUbTLzdA/IvOpXvIw6d58
JP3LdnKKEiVD16ZvseQEcObZ1DBPulVMS479+JWqDSHyQkH0KDQ8uYMLKAQ+KvwnH0lKmEWH1Fch
WC8akx/KIZeIPKbpq0+D8ZazsbEfSQVMnpm0z5wAkk7fDBapLYguiaYHF1lVeIomuF0Iv4cgYTpR
4FRQk+izvetB+kR8wBqGGWLhm7EzNP5tXtvJCz4heeuNNBYg/s9Y/8mjhobYw+1sdpOKg+Pioh4n
3qSmOy7LeSG91bHPZZuTdNHORKhQJvjZ93lY280hi+rGjE54xkcuUTGOjCm2WT0bMn0cK+Am5l36
yQdb9poaIra2sE/EZ0Vt+p2jxEyLEMb2u5t5EdaGmIlYJiY5ned81YXEJBE+tlbWfK6GUXwEwBZ8
tHJ6+jsATukFCG5UE/7DhQfdRzuY/sEy3ZIMWAHDr+3ZAz8xeN8wKef49gsANxtVafviZL4b0nRX
a7pDZQ/tXtVOhGVUG46IltsRgNdNQEYOcTqm3qZvxqpmaFHHH0yfZeRIOUnFCTSbpjNK9xoZMSkZ
/JbBF8nFdnF77hKTARsnmn3VR4Ux51PpVs2rW2SIhhwvBCxGawAEMp4rIbemnpp3nU/xq1/ZNaGa
0zIQqJWQQUPwCYOWTWToR3E5B6DeGbFB/oXmps63yO9RDyGRQOMT52Ry9+z4X0PCwSYG541bX/j5
BAIPsxPJYxbPlGCDjT9419YTEJAe8Cf8iMXmEI9oi+b1UdfdylRxAHevuDLd7YZQzKj/8RZkm8zq
IhuXDqHr5H9X6oWT+5hufaS8txnvIBwi0bvFSbnoN3dtn7r1fg2rUjtNWsZjwMgcBh3CvNuKG+Uj
eogEfGRe85rbmPTXjYVubRe5YKfJiNU+f2ERqZco8UHYAbQk8X1xUvcTzhFldm4/0DNi5JS+aDuv
AIlY/mCdCUr3vtRVb4XQrrriez57zUfLNABlEAt77tFKLFLjFeO3q5awA+TYKITuK7dNQID4YOo2
ZCsGn5Vl++99EIQvhVMudHrzYb2u0/oC2kH3OM8I5rcKXPsav0VE28ZBZeAdkBRYn6UTUXj1NjrD
DSmENjHokAEPbIhOf1K2VDd9RHY7bjkuzd6pEZ2NtWnoJtRG3xPdPjlk2vgdYQKc9OKNyobxoZ7Z
aAgul92813MKD1Mpp+UBWUxxnTCIJEQa5Vq9SYNKXEGfQrgyJfmDEGM5b+oc3DTBO0g0dhOZ6RWJ
MT2hIoNA4rP3nRq8Tl+aGLuNy5ypSu1pjXeKTnJZn3wU8dF3R+oo305IWS4JT0SwK/JW6htJXmkO
H6PAweJxHLMOfu9ScnW55jiadctHCzPkGymd6TN/g37vrBAyWIpc+7NftCN48SVLwAaFCeOfyIaS
spt9De8eCAnQkljYyQYFSnIvMSAsVyS5w5+GBFB+8FWNNrxqCNXd/l/qzmQ5buba1q9yw3M4Egkg
AQw8qZbFTiQlipImCLXo+x5Pfz7QJ65VKN6qwzO7EXbYvxxWFrps9l7rWzTo1dPgleNnYvo6yFXS
GV66JB+Ka1CObXll1hB1txbU9m5NIr3ubGo0NcnVoE+Kwgz93nal0/z/wxyq37uRx1G+rNEwrdoO
nPVmigwMn20hiBLqB5utVVViTVuJHM4yeN48BrJo+UUsP9DQa/vbuWv0kATkYAJIQRFItkhCkBLW
/xI5T1ak37JpsukLeYJq1BpfscuMoFfmuA9LpA53Osk/c3JqHlnkmZizQgVjBAigwHLwKsIW93a5
aLF+m4UeMG/oAXm5Jp7pTeqq7jHOrXYHAFJ9BgKsPU25PjUHtP8Edg81a2IgAzEHkLZtu9egCSZ9
rt3CsCnCK9OLywhJ9FOIehhZfedDLy7ru9TN6t9pkhQvetk/VB2SGHY319BTQayc38LOLInFHha7
EY4i2n4GzuCl0z7J+TzDKunXFk1xqORwxf01qetFvrasKv4ZWlGr1jKKpg+RfBXm2vMWwWsLiEy8
Uj3lWsWMSSfVdPj5dtB+q4qkqJnZNTPbWK4IM4I4aBnOuT1Je2HP/8ZJhKP4/NMp98441MVpvBwQ
1CYD8ctuKeoV3WziGccU2mdb6M0vYZcfzdCC9xTQLTtQXRI/C8scPoXGQNmYxr4xXLqlwji9p+A2
KBPMzcp5F328bQbDR+I2+qW16zIrX3cCXMzV0OfGd+UoSrBuEboAJyVRLzYEPqCdVYzdQu/D6HMq
DOJWekfvHt0sFyRg+YLCKR8yjhiKM6HzoTb04DeGa9xqyGSBwriBU42c9WQ3zkOObHxBDf7qG0Xc
lIeANlvLVvI9+EaR/CgreNTXU+aifgnhn161WC5YJBAmNThmRu9jm+qkrvT56H/yeN2/18Ib0Fb7
rfGHcq34mky+iSME0wYNdHBDJByRDzts6t7u43kXMmaYj3njrhAnwRNUfqqek3DAoxh4RvUVUYX5
0dBjkGQpRi7ApSR574nNwYtnNA3pQiZVdg2dXQRx1PJbSPVKxT6OojH+E9ZRieGb9imKYDYV1sY0
TIJvak8oAj9Zmpyumr7jOYlg/5PbgpKvdoW2yTAaFau0R4y5dhJSljbWiKgOkUsPuw/lDmQqbFrb
BKXES+tWJC23ll0YEBcozq4zdOLffDy5zCUWfkJNYlnYO3Yd/8EU5pmA2ztz17B9ZCqajCJYGYxd
rMMoJh0RbHnzwZ3myCgKRAkQTI1MoFIUOESGmByeFQfa4o6dqqVDzNNibdW7Qe6uzn/vp0dkpVAa
kUTK7bc4Jh+/mpWvO62ovQ5fPMBCnF5A/yODtSCDrY7ZW10Y77jOO7/7VCUoo0q6ilKqpf8/ZZtj
9RXKfgyM1o1LVN8LodHQPIkA9S+MdTqVWXTUGIOypbRParZtrpHa5uXNOsZjuuVKByohyLqawtZu
KG5nW4wnAqBuJO5V1sgL5bjTW8s5nLYqpQeapaYxzwp/lWJ0HACkhmJirkgjuZ8Cr9gT4W5uVNsS
x6LwVpx/lG8cfw3KHczdtgEB2l7MMsUwOX1cs72AMwXktiDrLdPbYeewYXkGRtWzM/SSx/ODLtg7
8wNlVqM3RySMcC1TX1QeaBBVXYTCA15liBzDHbSXqBbd9QgfChcTJ5TeI1NAC1qP/mlG/wTe0Tpw
i+rf/f//Z4n+jcufc5DwtNGqcpltj2+3Rs4m9QhYb3VOzFKdNmrr9n0HP5ZIADsAUQo4VBzOX77x
xjvG6yxfK0wzEmax2sRmZyc2TJS1AbPnV8bbMOuRK5abPiyyZtdopI8QYQrAcZ+poZm9m8H4PWik
Z1CsaUICWgukwtuhmbAz6RbqMy9p2ztXgvpbS7vigGKS997s4kLXvgqjZossCQydRqSOfhCZZD3E
4zbOXeMO5VOOdrEhX2aFxjRXa6vucpDDmTMUKxIHEjh+MvM3Dq3sYY1IzFMbn25ijcAvr2nNCQ0q
rggHbwsnEjLE+dv1RpkKWpRQdCQBjtNPOH5GNA/sVK+AGqVpKv+QP0Zt2Kgh/l0Y541CnE0FdqZe
uUJQDD0eR2PkJiowj4aNjo6PjS1HCh14eJvnj57JCXPNjh5Ppqz6S9d4+tkrPghH2fQFHIVQ7njs
yXelpQbQoEoG+t61hh5IYwQdxHXI10MSdGHD88Z4JnoMk3o3vnAsQ8fjia7KJ7NKcU35LnIzoyhD
2vGD96Hh4w+J/hlD7cLtPX2MNAXRgyqDdphScrFo2G3OnxfNvNMjhCZoHCQKvM/AZs+/LqcfF7Uc
m14O67+N9GoxDprHukYwTQYNmqkHvvkI0TFnP6Bd2pc2peJhsSc/UKzstkaqRQ/nh39jrbJmqhhF
bfZhHBEXdxa85CQ6VBnd0Di7tjXcB70thjVwpfzL+aHeeIhYTFy6KixYQIAWsygkAR8wGntn257G
j0HrS2+Vg1PfEulRES4W15/fP6AjyWycC3sS1c7xtfElCq3KddSIhKhgmOvTK49CwqfSVsSCqD66
MJ6cV5/j2jhqdIVTnybv3ElcfJJ5NqpaCd6ZKuV8Bbc9M5oV00AGYcGx93qtu9M+7tvxU0EyJrFB
pWuCC49IPbHskoxWBc6i2LmJau8DqrwE0EaYqNYOOuOnqNEscKDFSLF9zN1CbHrAGZeaHG+8jpBc
efWZKWzXWb72aRvg1DKoMWHKGK9xH8QfUvyiK1kC/sFp4fvXQ68ZwPMjKOpymKwL38PpEsekBh9K
WXOXgZX3+KH5lNbazPR4S2ovWFdOitgazeefxoOIbTT+sFICicb5N+WNj52ZVLLMo6+x5HLOLlx7
bOvKbdYDIJjVRDvr2oBbd/f+UVBg0bnlW58bDItLy1EZEWLTrJHcT48VmyVix+ziArtNf+MkZruG
DSSBPQs6r8UnzXdlU18hbJZKxjfqy9UNSmkq4xw7DmGB7RfHmP1AUZgqelMSPxwG8r5DqbqLhSI3
ye+SSlx4qq/Hv8Wn4eiKr5/DHVonSx5fezfhcgjjgUwyX/M+OGZWXDljlH9u9GJs10r0auugURYr
InSjr7wE2cqSRAycfwJvHZxp7tDDY21GY2MvFhJ4G1jAupRTaluaNk59Uz7XcSo/llDC7FVut0At
hG1iAxD5MPx2wEeND0kY6D/ZR0t0c7HjXOLevfHKo3SgoU1bUXKPFvem7montQ2wyL3mfc9MfzwY
tTKuRTdMWzfklNgjhLhwJ053D7MAhQYStTxaeeZi4+4kmpMMfgCaIEPg73sQNHQTQBB14nJtsxhs
p6gTt0HX1T/PP4M3rpaMFtZVg208v2AxK/sDk3LkEnXc57F4COi5fgASBNmXksrVCO/hB8fU/Pv5
QeXpqFisEPSDEZ0XuuW3l4epP9fL+PZUjr9as1rZ3LOxIUGzZoEFMxQ37URgkEsbx2Nz2G4jQRLY
bSkzhMmDxKeYF2aQrUeSRyqCRk2sDqbTYjan0t1HlDYL/R4t2vjYxo75O2hgr/GpeRRofGsg96I0
Uw1MBk7sfdCH2Oxzvx7v0smrLyy0p2s6sgdW9Rl8yre+LMWA3XKK3KGOCBoEZoMZJ1t2VhDrvTA/
nL+vJ0O9Hj0RREvXRgq7BEXGXpRGQe6ANZbNp6nUhr1XEUZbBIH13heWZZyT2NzPpo8CwvB4Agmd
FGd/T8mL6n646fXSO4Aoz9ZCA2Ez4O4DKlHUT4bM6t35azwVg/CyOvosEbMMy+Q3HA9NrcCwPNyD
gPoT8RFgMPZOYHW3ONfyq2mc1EOSIQvUJhp8NFWM+5p8lkc9KM1V2/g2EcplfV/n8/Rx/pedLFuK
X0YdnW94ViSrxYIi3NTIufRpDe3VuwucVt1AOTauz48CJZELPJq82eKjk56Fyja9gBnA+/cp34pb
mZaAIdYDASLOLtRdLVg3dpHIrU3T9guQ6PyLgOOBVMuC6rHxMmA1+8zIfRhplP/GFbbXOiHugjLN
inTS6hv0EedHDscFkE7WZw5JJpMH1AFfyUdNK7sPqYOZg+QwAfKJLVJJDI8k148SoiD8Uy81FRzM
vpTtinpuM+ff0BRCjzkZwXao07La6V3r3LlRCd5rsql4r0QcUFwczRD/UU0Yg7GOp5rCIfHcX2td
Rwsq0wqNExaktoLUP06/27IN4XsFOFtvqqCFIO+XMbX5vmrrjnOuEPWhj1WHydoFa3coXG2mADHX
a1DKjba+ammW2k+pM1ZgMXxeiD9G2VvPbjl0vzD7TNlVkKaRizUfTtu1rCrspcw/hbHj5ErzDMgL
mS9p1zU/vMST3+gqETvQaX7K3rIFhrXGKV8+NCkAxxUPCmOebWOGsWx/nIvQ8ONo2Jbmz7A0ZY5X
vmy/xrln/qENLW+mQSIh1aq4cLcKbiMu5zHJ7mgG6dH1FMXwwxWKLHQ9ht98pAmIyVVwzKM8PiZg
f3DSq3Yl1AhrSWQ1xyM7BDWBEcogDLg2i+pjZvmV2IP27oqN1TVoW/smmz5nRSae88Z0Ikg0swRh
4mVwsBPPlVSkp6W3aeu++OCbQ/+TLMQBQJhbjd+ayZuD1rFCP2ttqawtWGRHWwcqNogQ4EyXrvha
BDhE3KmUkpH9Blf2pMfxvpV+doWlUVRXVA+cZBfj1ia2AD9gQ5sPkzwAqmBGmscjgRYoWuQf0m2r
eu1VGSdtFuQSMCIqB1J/hV4Bf5qzB9xe5ndI9VJSZ9nd6Gz5494HOJ/NTI8UFOihbIrC3yJr6/Gd
R21rkimVCVCUnm8b+yDphx8FnV/jNpCeuxOtIgmohTsS3cLE7exVFJrVl4pZ7iFXkM3WSVC2d8iQ
spcoKOWnlp59vq3BCuFPJ0CS8EsIMU9uKoNPkTu4kL6ox/4gMqr4UePaJZYS8fEXTMEOKUSlPqGm
R3GKiick1nBVOqVlbRzaj8FqqD3YTPqMZUzxtD6DWS62VTWVPzkBtIc0NgzgEinhEZuAeMqfVFdB
M9Zd2ewyCHNIASyTG9PVDdrxqredchfQGeYRjxocqozSIkJ1B400tmU+yVWQlu4vK1flF9xXnIxg
ZpjoW6Re3Ohj4/4e+85nLlDQKleiVgGpRi2ZtqsuzEhGpQ5caBsDnVS2aRyrE7uarN3wBiNTfM/+
n7CcSstBaFAn9uWFNep0Pp5rhZAeXIVEx3YXO++wIUwx7Cn8knnQzfElOCm0Yrq0Hp3s3ai74E1x
Kb0g/USJdjwdNx7iKjqYNIzbnhZqxevyLdEJbQggfV3zLtUPEtTLTWEW4z4J8vIr4gPemTxx1omY
pWKTLK9wwqcriShnT1f5K7nh2nPOY6gurFFvrZ72jHbnNEl36OQUXlN46+j0wg0KgMrtfIhKz5ly
aF5EtNxuaAJG08pWw/DExAMIj1bzIcOe9thnftzezGoowDOtXr3QEoEQdn5xe2MDwykXyDW/TndZ
54/vJXvQJMMpQi5aGhk/Gtr069zM6q9gti9sQU+PQDw2NryImR2OgDQgj4dCUZEnxK3jDqX1u5Ee
Sn52nU70m7KI+tAObrnP2xECmZ/i5g2H/Kaj23vhdHi6lNvUzyhNzFsZnRbo8Y8gRMNg0aT1SXFS
20PtkCunHL7OvMH7ri0u4dffHI5WCI0JnTd2ec1DRxnSsSmGdkFn4BNN0x+DOcVEmM6eJzf0Ln0b
JyUYbjKNF+VyzLPnuMfj6wu7BL30QAFLETx4hU63+JTrhIAm5L5umOGbK8/17Kvem5ynmtbUtkB3
f6mG8dZVc8RluySly01ebBhzxx97MumwWnlV9xWEjf3diqLfiMGtL3Ly9Jf3vsNcM9syCjamRGmz
uGYHg7IdsxNc026qYXTZGqq6VF3ZpLJdGOn0c7F1HU494k/Ob9Ke//e/+j2eO2qBSf91TX8rDNch
OpZhBfBBfe17124JzO7qr9QdEn8/cxPDrYLAdTt5His7H7b5VAR++xJqkfzYaD4CIVwoU7vvrEJ/
hgzuAYULrXssUd6jGGwvXZWw8JNtGfc5FtWpED/A0IKAVQgP9wmltuescIPvnpA+ai2OyTc9gMa7
KeycYCdNHMJseKL0wfEiAu0U0Sf2ptDLaT9YbhJuosTwnS2souz7aOtBuE01o/hh1exv6bv2UJBH
OC2bRiPjl6y4VMh1L7TA2sM26f5Qe8aqLWuyZNdN71b+XYeYp3zs0gBVAHnaib6heJYWD+efwhuv
l86bpTjPSh7D8jxC06FRllFyFBqSr2mq5O2Qcl1a16PHQuZxyfb6xnhMFpQ0OeHRfnrtD/310B3D
DScESuxcXJ0gp9H0NNRZNhHOGlPaBkyvuDRXvvGeETdjUr3ib5fObOc8fs9CC5TnBJ2vmKb7gZVs
5RdGfo9cpv6eNwES+7zWN7bSxx3FMMh6HKaxMKkvhSvGK8RrzhaEDIRWLY3eR5Rniec0RPGIKBBq
lKazJPZrZe+4wLeGdakP4YsBeGEVNR1g4EKp6cIB+6RuwVgOlDmY+RSGQKIc34imTftAM/BUwzQl
s7Msy9uincQNotOSf8yDvYfcenv+BZNvPXGO2MSHzfV6wFfHo7Z5FISaxRV2gYtBqhyV8m4y4sHM
XWHKTrEz9/xwZ/eJfAlKDTOl6xVipRO7RmBzGHaAGTJ8GUSaU8kiRzCNfxbQxhNagFH5gk6r+WhR
fAOADxJnwBoP0ZG/07S3VOTabWdFcbkviij/g1KY7mCLx9u5sFs7LQZyop+TQTCBmYpwlMU03fHJ
Dh6lvbWj2upzSClqR+k2hQSoZ+7W92C+0XHX1n6HfC1ICGNCq9iYOG1UfVuVbnV1/ra/sX3k9ziE
EHPYBp+w2NdVeuG5aKmRamUF0EnAKKKD36P7Fw70WJSX5/nZ38Wmh34P7udl+67CjeoWdd+vhT+G
V60u8mY7Ipl9HO2s14kyR8lJ3ysKgMGZVrPRWUxhDbcp2cADKoZVQpDMIaw8i+ik/BWTaPb2dWmy
7+Y0XuvlurXH4ZGS0fCCIV8Q0Rr2A2gq4g5DVFcB6XQe7cWb2I/hRoITy39x5NV/x3KwOYULK3vC
0Bvd2jBUH+IEUfFKaU3t7RwhkGxHvVe+6FOBeCu2EbOt0RKpP4QeJ9MOZrLPpyEj4Kbnn89r5fyo
DoK0jyYk6zo9LJCGxvFn4Tc2QWkhFHt0zXq+UeRVzRnHRo8uZuqQH9r6C1U5+URGuNtsUMkO6XWR
OubnkAQCEsfMzH/0yOAydx79tfZW84b0ezbijd4UsU2FAmh92W7tGoj4R6hopb1lLQ2rfzsR34UR
+J8xAv5/yxZHFffXM918b77/n98ZctNxJh386x9PLVmerEX//rPDr3/94/X/8N8ZVOwa/ykEwDxI
ULx8r9XM/nfdkMbk/pOjAZtKGpjOHNJD0fq/UQGO/s/Zg0X6EZ1pHDGzIabOaRP86x+m/s95qy+w
MLLXdmeKwCuo4T92zHrxz38b6F9diP95+5ihsCcireAFZB3g2LNcE0mlRVHoTmiWMAHs2kxQmSI9
rWq/DGZTJGiuo4LM1ZyvoHoQUJfUk+c4UYQit6KLUeEJN4BiEq7upJveiNPuKkor4hyg7QCuIj9N
oOx088+ssnieoQFE4yrriZrckjThqUczoA660/B7ogbWM7jPyG8sLHIEqsRke6ZrEameGBeqck/W
1AkJXUcTD05W1T9d4LvjQ6G5oNcKpLHrjnhJKHcESJt718fagXW6tb7oM2FoJSPw0xskdpa5ionW
vbP6GXSCnFeBTTObak4Bng13QIODeheFVvyk+SZp6CLqCuIEZKerg8AgnZg7VY/cKthk0GxXDRs1
Qs//eo0e/v0Ujh7O0Yz672czb4lpp/CgT3puLIEdYQamjWMh96NqNfZVVfNACvcG1ngVbs4Pt1Ak
zeNxyOFdY/rmX+z6j2ciL/RrXrnGJDVZi+B6ys6X9SZSvtn/EDKVs5I+LIObPMvH5OcEge1TV/T1
l7GveQXGEMbahTswt22O3k5r9ujSzsHog2xiqQSrfW2KfD8D0V2D7nM3uIcQU4NZptQSGf2055Ad
1FsncVEtyxIk4TZLbao+5+/MogePrRqaBx+KCU2BpgSf5vGdUYSYT1pCpDXVkCZRmzz0cvkhzmKy
VzGE9GLH9pVzhkRZG98MvjJ+Cz2B4DxoxLgRPSCn72zua/czrzzspn0ydAH879hpi+kXzBrPfsJC
3wcfOUOO3k8LJz0rgpBNb2UXdijHG4L5WvjQZ8MtOmVKKMtGDoEEAWJNC1VlGDo5gFrDTrcqIDv4
wvt0vN+bB6L/yD2jW8ShmSPe8U0DKo9/hOMpN80eGvIaY+iD91GeOvY6S4dwhCOAUeHC5R1v8l9H
5ZOhMjAfKVG/yONRAQ0AsVPsBVaO9H34hsW4MxQlfvqDl/ZWJ1dIyQWzLJ/LHCxG5ex4LB8TdQId
uAW8ppKBzHQDb9lVM2YdvpeyseRNg/Z+uCQ9Pd6+c4lU6ITLgZfh6fpbi2EbD0JXWvuKrY8/EZyt
1/FD6kWUKzPXqz/rY1XvmlQVrFn/l3/zP5iO5mFpDdHmZJNCiP1iepiIKxhzgGQMKyYaurrVD3et
4xRwAuEa/jw/2vxJ/f3pO9Q6sWgAymFY1rvFRdpNDLABerKPQy1ur6qqsPdea0B08xL3oUZ3sQWX
NF1jh72kO5cLu+Z8h9nFUv3AkTrvm5cP1sNOIMPS4P2BvFZkM+TPrLMnmOtT/B1cnEmzRPn87r1j
TeC/oGjGFbZ9fOyUH+JC6OCuYLjBLQODDsXkwR4ISrobO5rwa4GXTn4oB01BbEhi2USAh9spnx77
vB7yPUU8JyXlIauaner1MQDh4vXl+FQ0QhEd7ClNPU5eF05/jLAsrP6KknU84o/qbTE9l2Gndb99
LDX+c2/2nQMzeHSi+M6kQWzeh/APysfMJTt47QPhA50F5MNn2yzsEdR2r/eOtx57XEr3NXlb6XZw
BkKpdv6EE6xd41gN5UsEy0t1BxfjIMfoNrLd5DmYErwvweCTT7Ep7MCsVpEB6+9L60hiDfzOgntq
4jtR5lrAgtacQ5EkfXSDz9UI7qvOyaK9GvPUJNgIOeC0Az2eI7GOGTmigx803q1Eu5RsYsBMTB01
rFmHA7wdOVF6mJ3lAzm+gzW49Oy61GJVDzQtzletLQlCS0qZDsZDqg/laP7JAPP31RU9H/yUmxwA
yyi3Gfj6wF63hjeacuWP3Zgd/DDVnN+uhmXoGd1jPP6JlVXYhMbkgV38gBdZyHUYZGW5xgxRB83W
1Xut/s3OhtRde5yC6LfrJkl2rRkee5IVUROlvNWGrMAeG/pTkG9ouKN3jIHQxfHK7OuWSHGwe8mL
KSeM6JXS8/5atip1r3q/h8+KdafpDjD6NO2e7pbP6gMdOqg/BvDZAcuGVvEnjQrHffIr8gPUui0s
Pf5SY2QLWNMTQWNGxWAx79gVhvKJAHjXuOmGsc53RispGeexIlYI7xHbow14e394Hgs4Pr4LbG5H
oCCkywovHpnDRRr11nVgZ9WnUKS6iwaW7qvG7shv1fTDyTiTsMPkkeXkeDgECOx7vSaO4bYuEXuq
fYEvNik2pK0FE0ZY39K3QLMx6bSlHVvXtF7j5NAXLClUb2wClx0yGXwNgRuZPa4ZfbJtI20/T0EG
TXlN7U0Eh8GAhstb6+h4W2OOPACdayHCCa+k1Rvli2xaU1znnd8R9dC55B3kRG8nFuyB1sykjekY
5wc6X1MjWLAyRjM6GENXaAjhqcr4MO1hmz84auSmrvKinMwfMFL18MBzDXDnenojNqlfxfJazjQQ
3B39EH1D9yGcHRkyZXtfyLzIbqfR0cc7lbbEtesh7LlyHUtgU5SUEezcjjl1xL2DBcS/owns43aB
Ehy3dx12T6fe9rADG1j3fWoOhyLEruz8SCrfq5892kc0NqcqwvHBOkyTtMNnjJT6ue6ImrhSJp7v
9jq1ETgdYG/Ghr9zhqyp5IdqpLNQEVoDQfUxdxwiYDdJbTBJEIKsm8nXsQfA+dJqqYPbd9J08Tm1
W0G9VqT5cNAqg1gNzQuaJ5qtpvlzbCwbi+v5ZeJkN8M2gxYQ7Q8UfhTFF7Vj3Tc0YmEj708w+sZ1
1OLOhnN1SZp8suLSZKFaBqfcpsBBF+94obfaqZ4agsb+QHesqlUDL5iqk254131PW3xbGkmb7erc
xf54/vqWO+BZk8/Gwtapi8/b80X5Bk7WHHfYeH8IDqMHmJiESO2RE0QEsedB3x3iEMjUuoE1zbHF
G5sDVWkxfjn/K042OoxOiZb2gyHYdSxl4QOtfs8xgnk9DDz26fti8CsEb7ATjOqOwFiWgZVRGkZ5
YTd3vAtAfzx3IFBM81Yj0eGAcnzjpeGPUpYQRY0uBOTmBcNIKKRs9aeML4cokhrgJfCITsEftkLj
6vx1H28mOZojRaeeh5RZCORPy04TgR+qNa3Q3o1E4V0lhiyvfdhm917G+nnhSb8xFud9iWSb473F
HuT4UhMJLTzi9LJj6+Xe0uwBH0/4+kOhomF7/rKOH+d8WfSP5p4h1iWqDCeH/gxdtOZ4NmIQjRiJ
LK4PECaw1qMXXhWw+y48xdPxqAlS4p6rkJxXjcWenJK5qbfAn3ex10N6osoOZU3kZFixqUFb8z5Z
13x9ZMLqVDvRR3B8nEGLfxf6NU8hbKGevivi3FkzhQ87fAUTiFevvnVaRwdv5jl46I38wplncYZ+
HZriOiVJyWaDct5JkZt9eEI7bqcheg6usRlS8B6HxLsRFNdfhOpGFM48HKyKlbX2o7RPd1EZ1fFG
QUS4UJQ9faeQfs7zBjMXjq4TT2orun60Sm3XE2ZHftFALBMkbtDmwmiKCyiy40ny9dJZZWexOl5N
9J+L88FIIqZlZb6/J8rLgVYSu+vAzCqS21pvbTiZoOMeaZeEZG+MCqSGYwl131l9Oy8Qf/WRfKIE
6QaYGiHaSQN9QfYHpWAGg5mQHxGkztGYnXVRgDA/x/8cT7hYRU1d0BM20SDMvM/jYZ3MZi8CCGCP
6joWexInejb2csRbLvVU7VyBaMdf61PeTlsMyGm+rkdh96SjVZHfvHfumK0eyF9Bdsxt+OU85bek
OhSKXVUb6Vq/LtqkSj53bQn5eSTu4MJbdXLLWZE4AqLbo2lFRWixJkVVoDeyrcu9g5KZAMc4Ldeg
tQADj1BhSOqpf7UKU9l7ZxGuiwMoyw/fFkXRxbBmV5KOU3pQi+NBfIwM2T8hDutBJbSttqJ2g+3r
/Dx5vPjykG1BvDP1Jz5ojNFqMY+A1dZwm/fNfk7nkvAdPmRaZO8BWhcvvNRfpBllT4AihlufPd3j
+cGXSx+T5SwemZUdPFSOpMdvGO1JkZSKeN4x59AZJzrlojCvP5G21636rNZ3vVbYmyGKhwvPd6Gu
ma8b8Sf7KUpulLvwTRwP7fnZHOA7dPuO9Ip96DQTarrU/VlNHdST0MSd3jfx2tWLcAt8pr9SMfrj
GD0BskdHW8m2I2ndk8UlQt3JfMZrhE2RRwmtzWBPcPzDIHGxC2iqca8hdFy7VosztMahnHaXlsiT
u89I6JfnBimmG+bO45GssCQkgQCpPY0SopEyKa6noG6Q3Vra10YL6tth5PIiT2rZhdX5rYucjX6U
5hkcFe7x0LnpZ5VJ0vCe9YU1y4LmQvKL/93l3v46/469ooCPprEZPM1e4BXyRXVysekwtXoA9k+L
33SMegviZ1gJoJV7gJ3xoUxwp5JkgJvSKf37wR31fVNHau2ISnwsppEo16R8MVPYIr6oMxCrenoH
4yf4TeTupVnn+Imwe2Axp7GCQIHfSzlxMeM2pNEykBNtcHoa+nWiofn5pmkJIrTW9+IPNhLWp7QT
KrfW7tiLC09lOfzMsDRnRfS8nAprubATrzcgA7KmXZ/b3SHTiuzRKrvvQKy6PRUEwi+D3r3OtLDZ
nX9Gx7Mta8wrF46jzUxmMFhcj18HK60JJhgCscOJnv0i4Q4IXmBXAjudYdMfL03VfQ5pFz2fH/d4
0zaPO28QYUGgsKJFuVxYdRnjo6tGQZQnpCGK7nKTgeectX886bpPDv+L8Vx2ghCLobcup/diNAaK
PZTSLc+ub2w82TP8ztxXU/Qj0Ml3ff9wvE/gtpG9sIYtPnAkOVWCxBNDuZm7HzKrYhfaBK2F2jkH
qteTPXRhkX7rhjISRU1mdS5z8SDzBskLSVNi15vC35DDLvcjZcOt4XXRKh3M/IIq73ge+fcDnFUu
M2KTaXzZzklMrauHQnJDTdTafjB2Tz1/sunU6PwvhjLQdjCYKWB1zD/lr00YpiDOSWjtd6jtg209
jpq1yhFeb+H8ous5/+Teui5mRzDrrkNNelkZbvTeH00n1HdRP1i3tRU4t6qsUPNSrXt671BzIZhP
j30tC+Gy75P2aG/6yBI72bn21p1FOcLyyucY79u7ds/z00Je5aLIMSEQ8Kkv3o7GtdKCaDexI5Gs
2Fomau7Kx/0cYE/ZgXjMt8wv8YW55fRWormbxUbw0ynsG4tBWxX0AgyT2Dl5CH238cz802D2RnJg
X5TW2/N383QKhcusG0woNEwwfCwWNum2MYrNEES8jcj+g57b5bgKs8aJGoAHNWyyBKX6gN6+ccZP
YNMGI7xwwaeTKfWiuc/N9b5qVY5fVCuW2jh17Ux112rac+mwzmC27ErKPiCbbbU1pyh5/6Odj/RM
Nti+aWUuzoQ2DCNp9QxaKlKR5lrPwaftcDOGtk7paLQ2KbL8d3+SMGb58Dlw8zeykzu+Um5ui+xu
MGB+qy+dALqtj5m5tnDAfDj/WN+6p/NGideXfgknguORtBpfm0FQxk4YbMZllrQHzk3sEZN42nea
C0tIK6zN+UHfeHMdYAE65wC6mVzk8aAh+oHImsjua8Mx2DSK3L+2nOKrOimtC6/t6bytqO7QUCAG
iCrQiUnMoJqrqZEEH+TNazRsxj3hlP2th5PhKZFpfGG8Ny6NN9SgfoC6fYb4H19aqvIO1CTjydw3
NkCwhgczSH/Fc+77+Zs4/03/2f29zjnzQZYeMDsq9NTzL/lr2qZ31ANXGqddAdHui2gz3D8Co+SF
lf10mFd5OP0D8jJ0SgPHw7hTnQ5V5us7yHzmSNeEWuJa5tJ4OX85py8ikmVewNfZDEPf4pUP+hgF
DfLWnVNbGUVzK37RyjIDNzcEu6Ixn8shi8cLq/rppEbVDhkPFr65QGguBnVcbdAAceg7kTi8iMx+
CA/z8pcI0mLdeV21pXra7SK3vFTlOn0vZ32QZemSTreNBOz4tk5kMSd5M+m7zuwRZ5fGH4euxK3W
ya+TV6rN+Zv71mgUv+mKsmRwpYu3MuOwovu0oXakaJcc8wiR3jakzsNvSVDphaNdv3PEuUQJMkDO
wBM+8VmE9ffb6Wkzr84ngzrTyDzvXPCj0r4eVOGt6H3379xVMJqibDizJNBimUuDO66qDhKh22xR
hYoDAUhir6U5FMI0cYjefd/NfB2M7TWsdR0MvZDHl2ZxPs6DhsGKVgZ7ibx4E6dteT11/rAWRa4u
fOjzyvr3h/46HovBzLVmO7MswDqhoKfcmQ09i8Y6ZH4xPrZu4pGr3qbRDePVd95UeQdZK+sL/618
55Q2jw9TzuH9IQWAqsrx9dYx+7U+Iu6k8ZNhTbU+2o00lWfC43ThrVnOnhQGELPxbzZR8xywUJ0M
buchujCKbV+r8WsXAVx+KMq2jq5VWMQP55/jW4O5ls0qS9kNktNiZjOQyZGxbLI3K7LoxnMIEHdz
2rKNWxfvvy5qnHP9w0Kux38c38KBuF+zVGaxnfAAV6vE9TuxIlKhpvPYl9m3d18YuwM+Pg5I82iL
Bxa3ykN9xreHMTTYcTRz/ouzM+ttHAmS8C8iQLJ4vlIiZUu+ut2He16IPnmfxfvX70cvFmhRhoXe
eegZYAZTYp2ZGZERXzLI4vsuLo3n94fa3tosGMUFGDso4iC9vv2w1JZrW6bd+UXYdUe0Tm7JZwzf
QmrAwxY33dX1Ul3ZjxfNxwyKyrzgCSQU4dXYzGbiCFBxSMW+XbvlExoo6PbFVtuhsweyHGaadrL1
Pgyg3dH0SX1w9nvTVQJpTuVqj6A+q3HfBkM3lc/414Of5FW8XLkl3pgZRCWo3ZN980pvWwImfIpL
zYZOgBzNqmmNPPOuMarZj6gW3lhFmwRtjcjpvw67qtusRdYVMgDC2LxoHapSArIK6kuDOUM3hNdo
tKbYQRvD7rxrqXto3ZUQ4eIgrWOuTEfWhZLXNpzDk1iZMGod0YrNESYUvRtIetNvq1qV/7q116GA
CnDqZCwkz88Pkkj7KkaucPRHAzJ3XuQCA6e8uS1nO7sSGa9v4tm1y1CUFziy9E9hsLDGDn/HV8vS
LI1ljb40FOMhRZJsp6rh+K8HaB0F/QmeybVzc1tXiMXc6Xpvj74tmuE46VkT9BK9W1ju+A1langv
leZa5nixN9dBV9RllUBc+VLnn0ZrXy+aOpp8vcFAyjWXxmsgDn2I6yREoHm0ArTYyn+9A9dbfWX2
YZWBNuGWupiE2aRpaT/5fRpHe6Or8iO30uxrKAkE/3grrUNBgUV6lDBE25b+9Xruyt6hrDzqs/iF
dOBUID1bhrupTrpPlaEiSkGK/OP9Ud84Bq+UTLhvlProMTqf1VXgthWtNvqJOfwRfaXd9fBoKPQZ
85Xy19sjwdBEdwaRmC2jwcD0VyCZzoFL1OhmsRSuFlcikgw2eeU+2UbIqw2dTlvT/w21OXB2GCuh
Uc6j76CSf5faGf3biAFLhKlQskrnMH5Shgitv7Yar8Q9l/f8OrZJawXiU5RwtndZm64tZf0y+l2H
grBKpHzrRlH8lNvTBMG5yIbKKxNpfqzQ90Eb1ZndJ3UIp0dVtvJElSa9nelC2qPOIKEf1NAuSKvV
a00gb1wUINU8fw5/gsdvgpaQRNY1qHj6Wtf90cp8/jTo9jWfh3WeN7cRpXMadcn2aDXbdngvFpaz
o8uSy8HOjjVZFPJlobhzhligCj5rV8oeF0Encw8cjGDUmjMgjnS+maF31dyuA+OhERHIDhqF6I0k
4DLR9o7T49wcTdEOc+rUo6ulPLx/lt64oRieTJoADdLKtgm7pyO4DxNIdY015YhTa4N6kJYz3dtV
u9A4WuX9Y2d2pnFFkOvNaV6bZu2VlcT1eP7ZOIqM06Cy5XJIQXuya+ckO1vfW+iP427sXAMm3tjj
iIiuVAPea7iq9rq5/nplEHrSk8VCtK3GZyv0Ymmlv6m6mp/ozJgQIs5bI5jhA//C62rY13h/Yh+g
Gs3vatYy6alx3dHmEeadP6hTUnlwtSs8pCfn+/sLcnnlsBnIHVeR7PUC31xushoK6uLD4OsDuWq9
IMvpmy3mEjuaZkR4JTS/XIY1oFhFbKg4gNJvloHDJqwavp0vMhre4Eot3+gV4ZYJEeMaQkX75wt1
PVKrfDaJDvHFZjytzpd8WDBCMDjk7S4hvKq/yR55e89hhap/Hw4T0bXcBhIPv35zqXYGwH6vpr0v
6yQ70FEnvqrI+H9HUjxNd+8v3OXt5JBIOYTLa1cId+n5BoPMN+Njls8+Whzytz4YAtayPX59f5QL
KQN4TVA4YO4glwet/uK+MMZ2tJJlplHTNffS7uIXrVVTbHoJkv80QtrKPaZkWojeVaT+jpZ8+sD0
Asi//0Mu9imRDb5w6+RSiofrcP65OdGAqIgLAg3D5n0Bte6mikPVm0k4/feHutik6Gk5MJXo76GX
C27D+VCQgkVlcgcFSGwPt5NT9h/RZLFvhNam+xS36iu75uJKJqjRMH8k5QLUYKbPxyOdyrtyTvVg
CtXqUU8i66MqMvEHOZwBGToawSZMf1A/P0Y9HpHYcuPA9f4nX0QD6+gornJlIdpJ/nX+EwxEgUWe
DXoQlXHzrQTOfFDJ2F/QX6QZPJvSaC971aJdQ2+u7LDLhaX4x/Z97bmj2rlJavH17I3QmvUAcGXt
bjJd6aNo0d9GxWy4V5b2rcFWuQbSVIoQtDuff6dZq/XIpawH2C0rp2xW5LhvcmmbL1UUqs6VR+fi
sWNWTeqr9IHyiXSknI9WCzs3jaXWgwF30H0C8/kj6/enmHGCQPY9vclH7ZphwBubiZHQDFgxVHbv
5gsn4Sp4qnQioPCU7A19nk5L49T7ShP1s6jHNlCjLL8faGHzclWvfr+/kS4nmO+lPrEyQ6G3vfYj
//XsxWDiUarl0GCKZryZ1WY6KJCzsbaw5JU9e3lMVx4OR+YVLLuAyUqjF7RL6CJwidDx5qrT71Zr
K3cZRun3cSH/Vet9dY9AaZPOl1Uh3HA3GzVu5p74dKTHsAKQblqr9I0YV7AC8GH/z7MIKEd0iWMq
j+S2xoCsfueWDb3DDS2Zx4wC5C25gbwZZvzW3h/qYhbXHBjmBHH4SiR21gX9a8G6EtMtQTNfkIwQ
NL0ostE3K53ySUPYLkyz4V8/jfGQ6HehgDr8tVWjJOZKOhs7wYDSQvgZ5c14D0G+lHujbUV4ZYtc
XGsMxiZ0SEt5H6jGn38c8txGJdNUC9BinJ/zZpgJ+EA0Sx398ETJus/kDkDW1bJceZ0vjj6XKA+I
gRMBNGUQ4vORi15pIf7zmdAg67t6cNUTUrDmgQvB8i1Xzni/0jz6/lpePtbmyrYnhiLe1CCKrb/q
78VUkLddSr4XM5DoSdMVxNYT0dLVj3p9GiuqXxV4Ow009ge9WpnHtnSuPSUXNwC/gVwB5JpfQK1y
3XB//Qa1HCNFsWoWuIhNv1GHATYA9tuY2FzD5C5CIIbCFpV0wmSOHaGdD1X3Cqo7tHYEKKll9+M0
RycMdpIrs/rGUhLLcTbW6iSMp02EjJJQ6ViSKw0JDiOIkzDd4ZkcB4qaGKfIKoxTWJrXIPG3ZvEV
YoFGiy7K9rKxentJkCAA2GGldz1+iEeYHAnMUZpe3t81b9wAHHvUHomeXLDbdZb/WjAHKV5XUjEn
ssLTq1GQwdDsVO4TpNfvlEi/BhK/NZ8QYIjLII1avMXn44kQbjmtlFqAWZH+qHcVdfMSR0EIpO5O
hBUqQ4hjB+9/5JvzCS5HOsDZoD/zfNBCn620oV8gGB0V0b8ua3EuUlxfpc/rylBvzCfZPI6gPPgw
VbfIO9TeSR/aWA/MXJkrXLMIMzx4LO43mhIN3Czt9kpF840ZZUSG+1/Vnq1yDBaky9iExBljhDZS
1KYLJGDdPtBq197pc/zfTDh0888TSlpAKRookIdqC17FdrNYPavMPZ5HO2sw0gDFP7Q70kIe3h/q
jVucL6PyRSmG0GJL8qvVydAzN1QDQcdjkIm62pdThO15nZPS1cUSSGfBKC4cr8E7b1wwNH6sLwhM
IMLzzeNotM5cJn2hBkhXYyuHJ95d5DrXVP7e2jBkxNRDMHla+SHne9Pt8ToTGXymtI4g/TQTKq/9
UDzqsaR5Xemu1d/eOAtkjWvxh8iCj9p8VQZ9Oepn7pZo3TPWDL8gNMLiBhrAr/dX7s2RgJFgTPAm
Ecucf1kxVbo1Iv0Q1JoxtN/HueitD9jRxwu+80K5Em5fziM5Gy8Pb88KbG65isvS6tjlvQoX2Wqg
GG7mJ2RTByQh8qOag5v969etmgwU71DQp5Zhrcfyr4uzA/RG86A0gj5WzRsjB4aP9aX5z3LC+OP7
Q12ecCwTSZJgDK2AzLZiWgP6NZgmURuMwtBsUI01sujHZBkLhq/zEBU+JVX4hPaQZNrt+2NvumfW
Mh3vK3TM1RVm1bTZfCcZNj2dSW/AAUXW8aHGkLr9aY12nqN3ndhtc0AYIY0Cs6O/9MFq9SwrdhP6
tMOn2qGh+UYfbfNaIfGNxSZlBINbqRYqicD55GMoUGtTOJhBlK2mkHnp6Mcy1p2AVllkzclDrkR0
l7fQ6wULBkdMBy9nc2ryZBkpapUuME6VBf08JC+hM5S3VK5UP20UfO1EGHpjOFRXrvfLT4XeRBwL
BEcXE/n5+afC8uKGh8kZKNRnnxud5vRd6uB66Wn2sPhNbrj5lSv3Nag5K0tzNZiozkHm4tLFyPB8
zNjuRFH2ExzLuFZDLAlNfEMaiHlp0dffl0FMp6KkbzQxS1zJJojAzVBXh2qZxk+G3Ux+4S76lUPw
1jysvZ5rykfqvtUdGejIFolVEYgZVXwyddn72dyWp7iqlofadK6UZS4vLxL3NcG0NFYcvPB8ClhM
p9boXw1EFpfSKySeo3RaWlUwaC66tFdOmc7/7nzGIdNwKWPzQ+6ubjOGZVWbNSIeVHSN2r3h1Nhf
yF7/iJNSubfkgL3kktHVXeTFDyVWXxCVsHfFBNiHgm51Zf0vH75X12kgdKrlXDqb01VkkBTRYdUB
A4rukHfunO1okIqrK4fqckkZhy3G0wCUTkxyPseq1Ichjyn+JOUcfypUGze9XCtOBWw7z8ydH+9P
8hufBXpOkZuAHj77VsNeZlYZxQb0y2xijpE6MB+cuFKvFLnf2Dh8Dc/CmlGvDcLnH1U7XVQvFOyC
Kk+NT90U54XnZuN46sum1733P2mdoc22odpDHgR1FyrPlsQzo19NEhxSPpNx/D3GRfY7rTrRcpsM
vSL92uwm5ZDgDFBfWbo3vhIUluuQSs8aBW6OR6fZHaikvmZES38yYwP/KUX22JXPivr5/Y98Y5u8
Ir7kOnwiZ+R8Rh2NMsFkYD9oznFxjLm59qlAOACKTOzHdhZfoem+OR5dsTAfEAUBxD8fTzrW5PQU
oQMrW8KbPHXyo015+9ZpMmOvz6Ph/z++j7SdKHBtrt5K2RLRtlbbzUYgihSfNx2aaZWF9i5b8zBM
zborL8qFHiINO8A94CKAjjCJ9M0WFdkcC6dxKDChWNsGWLvZz0qCUbDXhK30MXDCMBpqhBF5Si37
GKt5ib/3DE6JXSf0wvrqlXOxn/hJUMBXe0Gomyhuns/5AlWyNaEkByXZHyCvPvtI2zZBbs/Zlbv2
YnkZav3qlZQKP2xbg4rTdkHOVjUCYMH6Iar76RAvE670q3v7QCf4le10ce0wHhXntVyJ+CQtfOef
ZiZhiJKawD1Tb2nEkwUgrLfMWnetRHkxEKQkbgOmD4Bt9VQ6H2hyFImkNEsjaMd4ZilNDMv1+Eon
4uUoxAPAqOuxx8tmG2cj1aHDSZbmQasUgfl1lup65IVTPknnyu12sSlsLqvVjoJnYlUn3Vwyi8iN
bqo65xDSlPMTUMS6CcsZTacMR+orY13sCsYC/wPrX+k62CqdT15ua61ZicY5JJkB5qG2HdLzirgL
RXdCSz28YvB4OYsklkQVAOurJteWNoPHe5ZZbe0cDGuefCGW5YTju3IlTX+FAf9+H8j0Vjr+a7MY
rLXtYg0WfldF1VX7URkxowbDysv2lgbd3tq7aa1HgzdgAzvec1qYUp1+hPAA1BaLI5x6K0dEL0Pq
U5HSzr2xLfNul2cA+15EHofxBgzy/5reLH7HddQ+j/XiPCIeJZ7MMMNhfmjy+TMszP6Ep5f+PE59
p3pRXzrajn51HU/uNDJ/plNX9zu6VdX7yVGn7/GoI1uIHc98wgK+MPa2PmO+gGGHuxwpLHErZUbd
6V5pz9gIWHarfohwZih2rk7n4YNaDd1wF9Y2tuRVnlm/XCFpj9VjI/4UYgb9vdAXnF0Gm4rFXSQN
VHq4EhoEw80ueqjkgD1lX9jKEFgIWy97uE9FRadfVDSYkaup7VujHmlPTlvLX2NfFeWhh065GpJq
6D1hrDT+Ephv2/sIce4KTptIxn43t2ZWGLs2j7N8nxvpVNTHvhxphk+tyZTZjYYZtRBe50RtWO51
N+uLx1LmUexHbWSGv4Ux9alPIIAYY6ImorjtVpvUnYORgiZ3iaG0DZNn9GT0hIdJExRidLFkUB2w
UiVwZZxOt1XZYXdV1I3ZUA0T7uBrbT/PX4fQFhn6/I7bugepDPQ6vf/KrUHj2Vak5sAZgxJhgilT
cjw/YEANi4atduQnUVod0tro9gVEg9yLI2MJetJeL6qWhDbOsvLbzgmvjL894PCBCcg4EFwmVOW3
SfSwyGqmWzb1Q2uqjp0tv4cDAjGWozSBrVfdpyufux0PGh53Fo/M2rsNKrb5XlMP43xBBesYiaIO
g9HFciZYplZHZLOkE2q/4E0+3hp6rZu3CME6nY/ClH6aFrV3D/Zk6qiPG2myBEPYqCFam63qeEVj
oPUTycTJ/qtkbOPDbBiTel/1ahY+Qxig3UcgmNk8zFOkHoECReOh/sSfCqfgQwH3dviKWZFW+Xoz
6t3esjMyeVNkk+210uqQsSpGLXwshqqSe+QmS5yo7YjIBFShbL9JyCs2AgPow0M5GOJPtU7j+WMG
F/pOU+qm8ngE7R/qkAyGj7FJWj64qBOIw4i4r3ajp3r2RzPSzCw9tSHl8bgvUvdptPX6o0yH6Bsr
VVg7DaW5+1STyXBvm8rij2PTJc8jolPqid86JT8yEzjlS5Qq0XLXLbMUh1A0doUwQGFD0Csz2mXp
goe8PGlSjk/JhJDpYVZc3EjcbMJgttLm5JdY3PJAjo2jSgYo4hq+CUileCmCW5QRLJPmP8/S0rad
91nSFvpL00XNVN+MSRxjbocIa4LmZRppkHvQ4eq8ZLQW86iTKyp73HOb6EnMqTo9I42n/eoIs7QT
ObcWodhTuxHHU88LP3TRttsZreUML+/vRFKpzdEDuAAWWtmZCMtSeN/EezJORoowDpZGaaE1GHNz
OuyA5lcOfKxUuCp5Jse+DdCJsD5hLjP9cbEl7Z/qMuRRzyqIpZ5sdYhIuA9F/c1il8kP1Snjhwj/
Mc0vBgNJOKHpteEnHIgIKXCceRDlSqdZ9wqMB8tH9viYojKpIlpaz4vWsV5qVT3hcDTWH6DlKkVg
OkVY+ao6msmuxFWzVVHQQh/sbmhtDYuYWUW8Y6fGJaS/iq7I7B7Z9yTxy6ZwBhRJUX9zvhqzNJZv
lrI4uDC0efXDkbFAPw7BG3nrJFEeIY6nCuTUuA/0/MGdEff7ncyhi4VLb8l0fuisvNKOc5/1flEu
ehq4ce6iMgXeL5KdDY1M/gfUZu/mHDNDb4hrtzumS2zWBfeZOcOHCZsm2SfLUC2eFqdRGKSUxh5w
ZnIlen9lGX6zrGKwvNJQ5+Y26e1qDjABnef7MI9qOFJsRnxwE5EeQ9kqPS9nYcr5A7Jdbu/p6rTY
mGbRcJCZVIc+tONY3kAvnrId1KtevZ1L5IROCiH3B8XEqCDznHYaJY+k3s7YKLV2l37OdFt/Wdoi
7FH+bDl9SKIoOCPti7wr1L0qEmXeh3mdmXu7ckxlB9AQ48QsMQRFMw9OjrNKBs3FAsdgqIfRs+Iq
UR/VEk2qn/YilOUmnUVV+FiB9SPK8Zqb5h8IWcwvU1PK7FOsasteKbXUOZqpE/1s81z7WPfRoN0y
/eq8b5BpfOk4P9EN5gUscgpRt1H2obnoB6Gmqe2NVkWnOPpX4iWUIjFRhO2TPU+naA6JRH7ue5nQ
q/QoUQqZv9euFCyTpk/5A+b0eYI9azh9inrHTne62o172KfgpN2QlzdRhaTVfh7riH2MhrxJtzFq
XrqXowKbfy6VOfzPUOpOPOLOvLDg6ajGgSXr4sYclVn/ZC/pnNzJ1Ulgb9VDlXwKhSxS/TDmNGzd
ui27H7+kpBNts6cekxX+Yozl/AnBRvO3wb9Ucs9YIEh6AknPfPbcNOvkoYx45m6iRotDy5+NVho7
vCuW9Lu9AKd8HcPQUAjLLaQKTrGjpMYxXmLHDkotE3etYkv4GTVUyfvYbWxxWkKl0PY5RtMDKDHa
mV68OJPr61Wv57/Aswb3xP/LJEwNRV/7qt3Yh96aIxQCoySehD9ESrLsKrqAXIwSpaz/GzQ02Hwp
Lf2nGlKd/znUdSL3cbF00QelF+0XQ2toZ8BKXMyHedSxe3PrODn1uNHO9y2NNxMFIV4XP+805ZYa
g0LYNwxEz17fuG6fejPCnYG6st5xghmL+IX+o7y6T8ei/4wTnK78IfoSJUJoYVUfEaYbNW9KVe1X
pMY4q79/07624Pwd41ArgGNKvdYmr8SlZZOwjNbc1Q4i90cg21QFSK2rau8MxCUnuxap8wATEJ3I
IUqco6KTP81eO+v2stN6O8OhR/StayMfL/HpymSeD5/S1HJSeFkmok3T2Cf6jscvf7D4p/qhzSk3
X8mD9G1msvaDr3gwDGHyVhDv8zjNIBPKJtDmo6PJiNY7UfX5LepubrtH3TsjXK2QXs/LyvlslGZT
+E1h1/aTY8yCCHwCobhTyihR15RCMxqvglYTfiS5SWnGiSJdIPRVFsJHJqTSvuLGmR4NHDXN59LI
jK+O2WmdpyXIUt5adV9cI2W9CiGdL5FOtzcl5JX6vmJg55/ndjAMw0gMx9FFxi/IS1W97y0y2Lpr
y8d0VjPX74w+TTw3msIYVq781s5lJfYzWqdHxZm/GeAvvyFP5Vgl4If22eiHX0446tc6BC+ebWoU
MMj0tcF5bTraFA4M4MfWlvN4ZF/N9ehNtUwrL0prkFnM6ZJU4s6Sqg+2Ok5VALnO/Ff9D1SF0fpe
YV6ASTLxNcb9C+My+hhkMLTUYwf29hmgqfMbKMOIcKZc+FNUEDm+f4QuomaIyMQqMDogXLFGm9Jz
avT6oDRSPSps8/ygLeG8YP0A2jx5qSk1bdf1raI8vz/qheEDhHjCLLqFAQ9peNsyIDFQTLV4qs1j
RsZVfnDaBSH9HbW+9qfQ49h6MNthCRF7gkbjK31bTIc6LggIjEkxlyd3QunQc7Jx+WPO82LuZFUO
Xe+FJuqvhwUzsB/jiDva6HXjqNoILGjOneHajb4vhr4fsivgxbYsTBuQCTgG63AtQZP/n69bn0co
tIrJOUbSGW9rAqJH6uIuXiaT/btvR6xOaPm4VkK5HJWiKDVaHFag0CJoeD6qK/om1HvKsXVup/jR
YkYw3lSjPThPUT7n8afMFZ1z52hoFl+LcdcvOjvWlIcQToRZQphLC+Fmp5bgyVSF6uIkM9W9c0YH
ydyOXpboQwJ4+kTP+Vh7aSMM6WnIuOuPcYZEJu6+c4iGV4uk6w03cPIwp+mAr9LctGZ+mAo9f5ki
nZ4BkdYQ1clvyj+SbxTIGIa1e6UNbpsiU3pCjAIckda0V1bw+QRGUsa9rpbK0bb6YHaT6PtodvNv
DoL5xFsY+bMW94/oa5q/Z3MJrxT2XrsvzucQFRBIMmQLHAZUDs6H14ekLpGGzk7DIhptH7vReJd3
jUWdhtCj2E9JhmzzJGKjebYpXza8/KZ8QhPcnHZhnRX2NxGZVeTrNgFuuBuWIix+OEWf3M926FRB
tpBy7qqpsuXkxXDFFD/nlWhnbEAdvXsa3di8Q7PQmLzJQL2f5oca9X6vjGvjl2EqBpnoNKO9EnWa
1fmogcfRCQTJ1U/9rI+ON8usVr7VHalyemuI0XJ2FKuwUPJMraOdVMUaWj28f3dc0O5YtVWnQQCE
AAzzt/NpK8cFNoOppqfRiqbFE+7cHTW5jA9UtKsDdYD05IJVe6oW/aonRzvSg9J9f/9HbHfOSkwj
iUcRlQ4E2ESb3+BWdRKFVj+cyhZk5jYPuUg9zjjermBsVDWFSC0MULV2FIFiVmpyMpJKzYN//hnA
xQYiaFwEDmSF86mYlmXUnDzuTpk9t8IfLfysepTXp9UKqMC30kk6H+di5X6Y8IWch7y6solfyyp/
b2JmAtKlStkF6AYO4mYmWjemGJfEzQnXhsg5rB39Cy6lDvKXS9fjWpGE09DckWK1P4ymc3Qk643q
IcO1tF08VJ4RTsgjpAzqoVNk0LfJ0O5brbGyzutUfe5unEHt04D+VHlXLWo5fQ9ZY/c4jJVzKg0c
8DzFzuujdKMWLXmnbWorQK1YOYSI5v+bMB3fCfMRzhAfyvMObrJJ7UeQuSVClfukONbPSXWUYZ/G
GV5dXW3s3l/cC9hoHYv6Aeg76wvhbDNWmnZOjivLalep/JzoUzK8MC8wjRmaOTnUPVVRL2mFXQVt
2RWfxzCO90tS9N+oyA23cNSunr1ttMBFr+J7wNZ/7YrfCgvMFDTHdk7bk4ILVrLruiHCqjdrup1q
UsLc6TJZrrVOvvJKz3cYOAGTQL/eenlsYwWuE0udmq4/ocHmkBWZeS1uhkqXw82YdQhBGlVTDMlJ
qkqkPM/0mNWPDfYM+2zOu/xliSlQvbgUOh6T2EWounTz9kRmp9uURlut/4XO+TgFtrXk4SGlbt95
ixXZyb7MstT6NmDQwZslymQ0H+jIyMYPaEzw6JLXdi+KUWG6GDTI4lQ77MwIwGVrTA6WuHYT+Vd2
xDZCZf4hP8GGWUXGiOM3O6IeQwWnq6E6gTh2D3NsqhGkDFnnNxqIIR7PdO1H+9aUzYKLT1f/pBlh
cgItTbFHdiSb9IjUtrpP6PpN0Hqy4i95HVXzzbRoSrqvZ13cDmbYX6VKr6HIZg3pkSDRwd8LRaat
flBXAsjHY9WebJsd/CgrXvZ7HOJSX9PQiz3hi2I+qEtrhgdFz834URmMTO56YWXoFuMxY3+9MpX6
5S8C+VyVLTnGq0Ly+dWpt+rsZLATuDpFfZqsAUpjP4knTase+8aJn/DdDJ/IMvTb1jSb1FOR4qpX
Zun0NWrhMP5jIM7S0o2PIyH0zpVRt1naKS7CcexzcZIUkqn3LNbo2Vq5HIwG/H1RgYWvjHjxkL4K
uhvsI6AeyMFbQnfVD7kWKmp3Ejg/t7uxtstpJ7oiUfcsZlGXXmuMuvyopfxHvlNRZt0r1IzgwGSY
9l1Zkcu7hc/nR1gsCknB9teMthFGam21J1PaVnKbL8BfezUyBuuHHY1JvZeYYii372+D18vjfGPS
mr2qloCTIM500eOeZphRiLo7lZS6xT1+ASHS/kMK9RXQIAmf6sxQpAdRqih2Yb5YP2uWabyDnRM/
uMpCQRuXluYLWuhxhoPJEAc9ShrqUZ3cXDlwkmXlVXExj6da5MN/qY4NgZ/MihKEcybKKzDnBXuQ
NdXXdiu6RXkxLoTIsjRHpFJxOt6MPJOfOrfRHtPcaiT+rwmO8FmYLsmRxu/hsS1lX34Q3aj3UNv0
NP5CLFleiQ8uAiWSA67tVVgIiR+8iM6PmRGhW4RmcXaXMcttRjSwZMsOVWEpQEI66jpeHdnVFz3B
iGSPuY4GEqAshbjCwXiNCs8W2nztDiO7XgEpqCrnP0SarbugQpXepaExNcj2V6McXyqz0t1dSTM4
4OVst51xk0jyVa+UYLn7pdS6u9mI+u40Om1nxnv4UnGo7eDEOSqu7r2rtdquEoXq/EZhcqJSH4XV
nV1jHEH+HCETaoXD3P56f9teHl24mHRNAvCt5ke0aJ5/DUYajSqqXNwpla1UHzPZj4+qwNLi5Ba1
cOpdHdrag0t/Xw43FD1iqvFLUSDRYk7i8P6PeW1yO5tafszag6LBS6c9bKvOqg4uGHMvjRMglYE2
TDlPuOeo9IitHFkHdfdPKRI6sbZPAQ9MT8gsHxKco8dWSq/B/AfBJy0NYWl0VvRC8MezJofIMYNE
xKnYD2aXnYpenZyPOojeDjsOS1G9UcsL5dSFZfNNd/rqo9IBzCIi5XYtBpCJmldeqM8FLkRtJp6n
pCukF/fThG2TW4rHDk8f5ZD36RzdUZ1sj04MKOQDFUfdTgwYWfk0HSfWSyH7uQzQwJrugb3L6tBl
QxMFsAfr6bNOGfZLNwC47zuAvZ+Kvaj2XSUN7E9TWTk/nQSdiWNRtMOvIpx5QmBv0y2HSpQoDhVS
u9PBspX6lFcmaH5X6MZB4qrW3IC25PreDjFEWL3f6CG8qy1bEuJI0trAys3ZPSmrlP1hbGztNqvd
Cuuh3hiu2tZenGKebBxNAZTXSiu41vl2K9TZhOmixHd6W3fp7dilZa2RYMGk8pB5Sm9jfQyTY0/q
nyoexYpYr722tSdE9+2O0GzIwjsoQJ3uV05XpRIUpgx/Dzh2DvdIJ9rzZ1XJnfYHyW7fBQuehPUt
DIXsGdsjrTywzipRmWm1S7afJJY93qSkgJA4xYQ65mrSyE0vxFvNwXpKd1PYE+9v8ovIC1IR5gGv
fRGU1LfvRI82RBN1rnuyx2L8jfW6ebBwZHpZ8EB/UhUIJ94gRmwDp7h0r9yhr1Tb8wMGC50iMXc6
5XRcz86n37VnrKAKyzmNRRjynnQ4DckdGgflDzuu0ugzCVpuU2J3te+R3ZnJZ0lcbP0wnRFzvoTC
5rCzFF37Tj2j61oPRaX5UYyRPWhHLc3m9DOJDjrAXu4gZT7tgNWUL+yshfKnGRbRQ9jEarIHWXXo
4F3aYQwSo8ncL5EWu49OuAi56xpOZov9ClV3BfSieoBFUSFGObXNj0mbKlCs95fkdc4300LLC/34
UJaILbfTsqB+qVu1ap6mHm8B4nWgPvdBMzF6nYqlkYGwm+FgFil2MbGpFC+GwgGvPMgSzVJT0ZWp
+7tpYys5qjHmyl6JOILyzW0bUI+0wEIqsEkB9L1WN+qU7goslfqPU+s0neJXIOo8pKVOq6inFTlv
humkRnMw2tVgMxwn1/rPLPB0etaayanunQxvyb0tU8kKms4M+jyliXHbCqVsnmEqluIpg8M03HVI
U+FaEE9LvRu1ZDZ9OCZVMnpFrWt7vXeW8tCWq4gSKDDTatiD/aEtSIYeXDtLP5al3YS9N1kzYkuO
rJvwa5Wq6SqrNzcjEgZOZqQvVijI3iQnR/ncNcZyEl2JQZvH1ebeYBjKj8UPCzc0D6Hv9k+SZA5I
XZ0o0Zf311H8D2XntRwpkoXhJyKCxHMLlFXJdcu0dEOoe3qwiYcEnn6/6qtRqUOKvZndiDWoIM05
53eXs0R8KChUABOpFCDeX9LOslKHNjuO4qps+kxiidN5b1RdCfmaPVaqvwTmg2kwiHjdQHNass2C
8kBtJpcNEI3EQiVd0MVLb1wv3VSI284lZ+Q+7wbzMYHseZ4LS2bYr3VmT+73JC24H2xdtSZX0ZpO
P5q+dNNfbYpPZXVuQfyNjxrYD/0h58ryknX+7rdSZEyZc7ltUiqoL7gyfzld+JsQtTi4BBFOea6N
/zP3h6jjlZ70lytHi73+iIPheGdqljles+cM/crqJhgi/jRm/XU+6GQ+f/EHnOuFi62E5S5F2jla
AMbvxQmjwB7RLE/ianT0PrkuBj257qxxmEJRxnq6WQjZkleQhNZu+/nX//hkqobzSIUaAgzssu8x
lQKp7rv8hLk9pKiy68icXpbHvDd6Iyx9d440YIG7z5/6AZb6Mzl36bfgRrHwLlMUBlvvzGGMvSuR
yIk88thLzGQf4+mBM4qpqvrH2EK7DZWpmiJkRKrZnIiaJrZSHwyvj8px6dVVu+TzzkNTZgX6muTT
fdVUpXFg3SpJQh/Gzsn//76QBkGdPPPQaZPOS+k/S0UXhUeG/KRdlXPmiR1ooS4Dd0X686224Qr3
jj09ifGsFfz8lZ3X4PslAm8SQySoqH9wyvN//p8HS3UeyY5regKba1SEhG/cW5jZOjvI/+t+KGbx
/PkTP9bsSEh5ILaqjMc/VrmV7M7GVnl6auvMGv/xJ2W8Ipbwph12KEmDMBgjSG6emKC6wGdmEwIP
QfaiV89txRSngjiQQgheA8UNnRyLIhPLbk1qe46sHLkcuL2fPS1ao7IbO/Fqdz+2VvdVPs+5d794
dTiMscpAFfnnpZsx2oV61oY8O3kpzm0PqwmB5FEfE4h7AcWvPX2V1fbxPIGTwZSSN6fTdYmLuXAy
T2Ob5hmbCnMYa8tnUlY0UTvHd5TRXnbr6bFogn7o058jcqf+/vMv95e1coY2zglUTArNSyNZmi03
h2PpX7VESR/neHX4Pm6h34/CsK+NMl6nL+qzP4T19+8Yg0EuRvuMuwIRXPxky/MJGNKJ8JyUcJk6
E/M03WeTxMJM0+uu/VEmQ9aHxdxlUIbAq4aQKM7Uu1MNMZZbyvalK+gEodt9l9MC78PQF+l8Nc38
y5q2oVZC42aUipbDvpiX65pyG9/pklPrxxTcwaJNxfoLDux4oy2MRoJOZis0usp0g6JMm1tsHfwz
OWuIxW1aNUOVbGHzaMPJGRi1BY4hU+3Gr0onC7ul9vq9Npv2Ty0WGunYIx+h2iaunJIvJg0fz23s
Rri4UV5zdIN8vj8OqrFt1l4r0lM9C3HMMQmF4qtnqbbP0lIMfaDBAi7PsdRV8xVn4o+Vy8XHtikW
aIB5icBAFx9bmjYRoXPuXqlSNXco3Kcftlf1VGKtUxld4DYq4fhdBzImrX6IY4fzSlkZ/xQ16Smk
yJymfMGlYoHy1lEG4fv9tlrEGz7mkDXWJzjW47LptcyvX9p2Mfe2U0xJDJ6cnlv7IWHwvvE9Rjjh
vMqqiGpIUv2mV3hhn1ohx+pX12pN1t2mpHP33SbVprxKgoU4Ns0P1eRU7mk23cZ+mOBCH8CRGmvb
S7C1wCBkj5xx1HZ9AGuiemOvjhxhtk/ScVLM2qsy9WQutxbRsYymP9+7f/mwNrRh4aKpQuN0Sdgo
4ICd2/Dk5HFWyQjvenobL111AUXGUru1d7yoYCZa/P8PPks2mOGfp/x81vcrCvCaZiqBhY4udixo
QmBUdxO5sJqvdXSVUuYnoNSvOru/dFd459NdIQmHrsz84v1z3VRSh0/xeuUhyXHdEFqe020XuERl
UJfe9FufmzwOyBkV/jG2vPW6G6pq2MS9srTAGS14TirLvas8X7zNRJ3qnmdrIt6uPlzJcNV9CRNP
By5/jouC0Xzfy6W/pvQW3j5mArBcpf6SO1fTYk/DW7nABL7RXKbR39bWKt6mmZxk4p5U4oR2DMlN
bUYPjqkT9VYRV1PErPgrLsyfK+L9FjvTdSjJuUHAfI2LOmMwpOaale5f2ewYcSB8ye0icyiq5Vtb
1dUTW4XaRuaJ/0BnU7/AP5y8GXunfO1dJqh2Wu2qKtf+mXFA/EoL/pe/jr1vEkgBkeQMjl1O86ZO
s9PYK09zOa4x/pV5o9KDJTK6JH8tPHeXiLq/Vikmzo9GMxNAG8Dhz1pYXWJMH3zJIDVi5JxZbxOJ
vtlXQTcfdxFDWGo0HQ8TbuHLMm04e2vOpmxOk63yo+7lcRt1HRUN3kIDC2WHlQnWDZYa86r7Yl7w
8fY9N8QoOs5ZqXj+XBzNahnWYoJaCj289/5FGKIglHfZviswnAyE02TW9vMz4+PYGa08c1VaCO/M
Zb7E6AwXbQs5YPJkz05OF1HGmbP3Y+Xtuqy6FwQA/luAZgSQ8pYHp1NYV7TKr+91sLzm8Pkf83FY
BZHp7FPDe3eoti5Wrpu7TU9yOYNbZ9VVWHgG2qLO0ORzkkAWDNshBe3CZKJMlmNWu9VbXgtLG7/4
Mz6QE89fnikeTQaudh8nzkUye41R9sMpXydtyUJjavQposb2cH1f7FlYdzaAx+0Ia0YLYbDa5f24
thN6m0wu2qpBA5m9FFK33mfe97ZWk+UEqxcP2mNfalZ8z2GopYd+Lddmf+anpXfkpbfOVy2H82FB
cRfAaIdhBPh7LmPfn5AlNGd8nLL+lFRekb/mpplW35x08mCh5r5xtNwlq2FicWxDtgC/jKamzNQT
pkzFNnM0CP1cXaItQo3xeAVPkylayNHuvsTCldV3olmqb3q2cN+U5Rq/xsVEmnRbc8FFdSO9R6IW
aoxkxMKtk5tW7O5wiC1z0jSxzbFKYCnLUke7LjIz1NJ4Ns1Qzz2hDdGAKEzu4zGW3nZVhp28Oiit
psgit9reFLWogZHjlBnBavQoeYjvHOVNYpcm+em1b73GijzJ4zAbTv9NK2dMx4vKGQIj7chVhV5i
ZPvB7rIOIRssu8PI9mgDoaxhCBo9yfwN6SXKODhQHeJ9OgugRLs0KO1gPLjYJw3+ur4RHmgzusQY
pEmaAJslwwlLp/BkEUBlLrVnB8ob5MjU7GBRfb5fPhxVOAKeW2BKZ/yJYZO8/7p4yzk2SpPkpDmV
GH+m9uSF2BEqJGlq1CJ/JDg9wZHf3Hz+3A8yCbbG+YYBMnDpKTmr3j94SBuwEc9JTqTDKzesbS3d
944y2n9haWf9MWtF4+47qLd1uHCi/bRV5bwQt1d0ZLTMhb+8JDZtlE8vN4HLByqrq5G5MVznY2IJ
TCSCASLcz5Sb7CvR8kd2houPFzAb5GNCuD4U8sZcrKY0qvzka0yRdiJf3IgcI+vGNbv4BHgDaRQ/
jphZYKnKnWQSlYZWLsyAoaILWx6e5xdTnI/HMH/TWUqrg6JCIL30kUho7oaulPLEmicMHRt7i+wA
UXfuqU+STAtRbVAuoCwwt33Sdj8rN/Zf4P2jmdfMWo1Pn3/iD0exSyFJYtDZyYQ29JKvwEjZ6Ych
Nk46HCh2dVpu1rHWxkBb3f4HzIru0PVwEnB02+fZEH/7/PF/2DjvihieTzMEw86BJAJR6/0Km+HB
UBho/smYoNH+Xs6o2D2LUrVbULKqjhD3NWceW5HisBIgtE2wwl8qoN8urGxVixZKv1+bOQNGMzMe
ybjV/APhBwwRw8ZwMlF8NdXmT3r/J5M5cQ7SAKmkGL78hLXppuaQ88GQ+2iPqJPsI/eFoh7unGFn
eebwhY/Ph1kBUuk/4eJMk8A3LlN8YUEYjTYq++TOVnUci9r97pXD0gUGzovf8eGYiwCDPe22mlL3
C1T2YyMHcIip3Jn5AKWKm/L9B8IMCWrh6psnFq1XFQetF83TYOk42oakUKCfGFwztcEUmyWTxsbO
+tyOg3np0Nq4uZi8AN6LPQYUHDq2lIgUfqaDt9TXTamK7t7S837Z1cZSigCMsjLCDs7WvWqnGbwA
QqOZhp7mj2uxEX2RLd91XbO8X4Xoit9WUWVI0IxsIj9ZmksaGiD7D1mzuHOwLJntbnDoGfMIDdTg
X1U6/kvoDqeesKfASkA6w9oyWjuPOOU0ES26XiUvxlh3J5WnbaKCEmmmOYYJTPj72RSl98VaYkp2
sZrOZmHc3ALU6GwrczldHQmxVU5XrcdO+fmNMyNLjjRVGU4g/dQzgmyozCNJEHYeWm1Tznfo6pJ/
+9GEKlDlReU+dlS5D5XR9r+d2leP5oyea6/lhoPLmtNX2cl3seR8qaUq520MAhmfJIn14LdGXJzM
LpXJU9pa6e85O1P93cpRTybEsQn+g9Htl9X1xqBpEu3ftIlncd32ZpwuAdKhpr3l0hhPlad1axX0
Kyq0qO/HsX9YMoQ7W5R9jY2QoFx1Y0cjYwnyD3VbvpE9JZCdAli+Ej6x9DeA/FhldMMyGSG3nXk3
ztVUP9aDnTCoWMSI8EKava3vLbOqf6ekE96KdB1fq1k4DBUSY3oE7s1SDq5s/ndQotG+SbsrWm4b
szU2flNPENEssE4im2yLGFlXbevYTtzt6ol0a5ipFx99NG20/dBuEFhP/lQ+1AzF89tODLram6Pd
3SjH1utN646pvVf2OqQ71MRzHObd7GqbrGsLed2VRXyw7AnzPj932vF+cdoZC/Har9M0KOem2CZr
3ycRWq4mh+UGmTXKdKke1RDL6tbKBMKzuloT2lJvcq4Wy27j0B5H+2D7ELjBkvt6CJZ6nq4GLo4J
X+TVe60o8Fy4Qe1cRLnw6zFKuAFfKIUsPcjV0C+B7abzz1HjKgkyx1K/PSV0+2YqTDr4oTSMbz4x
f8lNxY5crpsOC6ugxukI84111rtALoN5handyshB9/DGyGA4vzrIq+9VukIJZcctMPwxwkrDsUY3
DwfD9LcuGnZrJ8hYyCNVAnztZ68vtlo3TVaQsNIMLAYItN22Juq7PXa5UAzmUo1JIBit/TMtSftL
1xs73yCPFOWd5UKwPlFsW2JHdnorrv24NduwHR3vaR3ttTn4k5OdoAKqEc57aYpTgXPJL3dOkQ6u
aBhT2IRT07PWGDt8hzbVTL/Hdk6aK/xmkf0i8pSv2Tp7yb+VE6fFvY2QdqaMdooCkqLvxhEyPyfe
m0nbUJiORfXcQiqMd4qeNw4XVFx3owlQubFMwGlSGlCIbPJkdWQg2QNENlht30dQZGv0pLU3WQeI
P0jtEjHq4hsbVzO/4ySxuFiZAYCGJRD2r9QpVBkl05lHAIJhGcE6lsPwOOeV8YyBTzXf9SpHPV2X
unjI0nFMwlh4mhMtLifLD9IsVC8CaDOOfzSS1fqHQor14ElL70K3WOX9umbOo0RqX0RnN7dHXQ1z
8WhMpY7Ez3LnPigTGCWHOsnMZYvSrey00LNqJQQrYMqnCOmHX70BK/Zv/uCsrwga9X/0TDIqndLR
b1+HvujqQO96b+efxYhRYcagwbFQMd4AJid+NMMJKgJnnfgvWv6QdNDIEysDLez1b2VBBkAwzIN9
UroU1EvzaLdRj3azumq72SSWGtZc5K29CdPDxSAg5CQeb+e+rdbbVu9W+aL1nXbO8tTZaLk9wZNl
P3TNCdv2eNzorRvboT47zqE34JMdfU06Y2DOUr3RZTdwazWfVgMc3b8SozV3mxV5h72Nq8Zm5iHw
8ASHXuMffQZEFrYGmvtADH79Y7KWpg2nTHU/Fr9h08YYnz6bWeK/5ONkWdeuQdkMemOPR62L4x0w
gXYWyvWj3JPig5dSUDLcODargbc+zjQ5+byN1hh4kiFpCCcxNPk3kVaLdaybvElJrIrHQ2tT3903
mT40RsC4A86Pm3jZtW+RsXhEEWwctbUAVq3wXHA22JlNT35JPlk09pJCLO6F0jiRa/MF/nqLZNvP
e7kDacjdyFvsVA/TGYYW8ppeixmndqLU4d1NVf3dl1xvz1ZWGtVdM/Zuf+y8Tiwho4lG3racOxom
9k3yO+5tsSLsaw0U84MU1hyZamB6C8sFCTkUmNb74SeG/9xqZ40lOIB0acqocKOF1UaTmqC0OCAp
9xTjbsuco3OvWeOvMeK3c7tQ89Y3pIRP6goyCZrkUJ4dsvKgzqp+eEGy2mQHHAr6U+n5RXECgpyP
Uk9L/dvkzxYAsFWJIGsNbYwWZ4Brs+pTezAFsE7U4j8lD800DXmoKlP5uJvHzvc56fxHC5jO2nf1
4qbPca3n6i7pO/2FA6T+OZipdr1mmVkeU3TY3Q8GbL7a4JrAYaT90aN6DfPGB8eMRXsc8VXctaCa
2UaHySbekChrNLNGWzMHiPWDNkoxIVwmq7PDMg1bBXBI7GogWbnZ2uxgZawNO3m2iuG0Gkvi3qxD
pbrfRO66v9OyruutNzfWsNfXYfhn6ZOyoJ9vQDTY5LnWkaGkTXU0WCv/HmcGkDs6hu7nOGR4jzpe
af32YSzGyMrnVODmBEMtmp3EFr+a1BHVyV99QgwDge6hfI5b1unBWg2R/ss4wLCCYo6r57m0K2+f
ZGuXhF4ppz3hSpZ3QLlqP5Xwb4mXkIsulqtK9OmVay+zvemqTjP3i+a2VqjgUpdXNNDqDU9IfONy
W9O1q7R1yuTKGl3sWv0ks9wTRaC+yyD8l9saRpf+qM+6jz0CFTbW8LUuty4S9OpnwjmRQE9sLXBd
FyFPOFeD6eyQApCwef6cTjj3wJbAd4O2q63ZdoMKDqq84YTC615PEsL4pqGaDpKkX4wL67QfnKgR
mt7sEsuTT5qZ1/E/lP1WvJWVyYVPbEq+FQk8rsjIKgIZ3XVe8i01IsToBK11HkyCzMTraqkzP9RU
0o0bgbR/jJxhsJ9nXy1JyNTHqQMIfG6+UbVf/mzx5xXb0p8GYzdkpbv1rHSijPHqmArNb/3dbGo+
JLrF7X+6OVx65PSJPv7r1m4qDvVAYOIeWCkZjhOkjxxSwiqMIXDkml8TolTaBzhfWVTGZ12Ets5m
RyNbOQsTGLe3aRsaE69jp1skU6fCgaA1am72SuFdUuumar4t4L31oY1qZIyyypu8G7gAfXqLqUU+
fl8mrcLZ118p6eDl+ztt6N2qijBxWAiOafHCteeg8XEdJmYmEe5dPHRFc83Y01XfynzIn5oCws5+
9jvMeKgwjDZSZrP80OqJSWXQOCQjhxNQYbPXen1yoy4rbW3D+LsNa7jfTTRV9jzRDsEIwoOtGiBm
l22qqV8YRNBFAFSY1obFXbo7z5DLYR2Nqg85cKTzWhQW8epxm6uCkwrAJ5oNt3f2LXzbqwTFTRLC
f+6vM9PpnRu3GbMYA5u5tZurOmNzbhyt9nEvoC6jUdFyQb55aZlroCsU9teN3TXdRMar1uZhTXEs
TxC565w1W2rOwR3t8VxxL1p136YsT4pHq9XcqPWylpOZGfgSaFrXPxCOaxeRqL0KwxqXEeLGnKvx
1llzbfmlVq0GzpO5OrR60ZnwraBXQ9aGJN6HBD3Exl3jq/5+1ZOxIP0Vbw0GZ73PWCvI0F3pp1WK
9NUBNOgO8egvnFtxVRvfYErjyQH5l9rT5+iCdwo9J8WZn6EbmHXdGs6hxLXa3HKjjjLycr+U0YBo
NYmqRJV7J4Y0eZ3qk/3TACjCP2Pw3XSnQXHdZ6aP833eFQVWGszA9JNalWaGsM8wRKQbFnIrM+q1
EHf++IFHY8QytMtaM/vqHLVjEbX2NsU2Xw/j3jeL26XsUTYhzJVIrRrC7YxpnvwbmEGUS1aaVuJJ
rqXOCkE+XRzTuFvSx7kYe7BJ3W72TlJm+gbFOQ2ewIjOCusCl/PIrmtdEX/iGjBnA7uFJ8dJ1vpV
OGHiIClFhkL99DQKkqAcPHveJL5fIhQQid0E+F30y4F6xCA90mvF3dqCcQeOo7kxCWNywKm1Mgef
pdBXxgavJDu0C6gs15WPG9GGt1x6h1RH/BUMzeo8kDRB9VmT6pkgiJA9TlCDY5/EOMwmabRyzjis
UD6q0lvTB2vq461PlZ/AB1N+9+TGxpQfIWlnD/Dn3GVTLmKxEJThZWEHRjPm9WbOKnJYp27syn2P
DM0OqDJcD7xL4HGC/VU8zEGP2VYaxnMxOKHMHPslXhfycGOi071NOw5UzvZSgS8F07AONk2klgkC
Bzkj6iAz7bI4zRmk3WvNMaAAGihc92iEPRSXnrNS50IWHBhcprPOd5P4fk5TF/9wvHEuAwcqYbSW
dIUBEy63DRs1V+4xSQFuN8U8Ta/LaMGdnkxj7jdUIDFvn2GG85T2yO2w6VATIWctXlmaOeNrKhho
/+44QYo44BoZul9DUecvrdSt+UmW9XiD+6zD5EtlJvZvfrtcuz18tZ3CeOw1NVdCcXTpeSgktLoY
7vu4G47SIr8qShXmV/tiMAyAFTxOI2yn2+woazepiQ0qMG/ZTSt6UxzZl5qLzMzGEvYCrhneA06t
U3dU9F9v7ZqIf5vMaYkw8KzO2pkj33bmIpMbf7ZRdVUErWPj0phZ26YBJIS5xnAJvWVg9M1Y4Noy
gzgxntW3ADDleqzcaR627lo3c0RTY6vQKtv6cZHtaKFFZqK6bGRbcJLq9mo9Yy1UogWYAN03IkMO
FrVM/sJRh2j1XBf8iK3EzN75bhhK6x9bDcUuvjMS47RkxZgT5Djz3MDKoHOHBpFy62vcO/N8wyWs
hoiTW9qHCe4Ona+tnykLhYaZxoy7DaxTj8T4IzzpucDajFMsCWGVOeOuAHTogzy3sLpZMVrEDKqV
haxuFJZwiiLRwXCbRkdHMJwg27kei66/T7Spz3cOnAi8rbidjsopG0xhSrmwaWFPtbtVVJm+TWWl
N9cFm+etyzgocEaByLvNW1gSeTC0ZM1vYhOk/MZ32sF94qIV7mOSCcr9ICnb7k3Edp/ftbM/i5PX
d1wB0DDb9XoeS+LA1bJIfQMf1//Jyco9VuEx2gQtswSatHbRLLywWrFuylFrsy0JSPozvqCWHnYj
gS+0ZFDsA2tRyW8nyQedPs7RMKIG8SWk96sx+iXexdSMgT6heQxhQUQuMxog7ENIbfXqOHdTbQeN
MTCPEKur79js4zcvy7DKss9eSUCNV4s9yq2K3XqvN2cHqlQVu0Il6ZXS7fmUj0KZAbZwX/EWLmEb
zyLEED0qqXdn3cUlAcex58KrXNkdY7uw95ov0n9q2L37zFi0TWOQbSWn9PnzgfpfnonMmHgqNj0v
6UPCS5HWKu41dSTcRd9TH0xhrBsVtYat9gIQkTPPnb4YEn+YYaKMNwAQBFgq9NhL61uaS9T7Xjvu
KyQsD7Ybu0WQwpYegl6HwvzFzPTDtz8/DbzgPHzH1+MSDXMHX0vdQR/3zCSpCTDe0vG+6d0mWsSc
MtL1J/Mr7d+H18ozz2wmHdDGxFTBeD8FZ7qo2hYHi/1Y+vYz6dkkgjdeUlQ31pwPuFdpXfkgB5DR
Lyg3f3u14FewO84EbAIb3z+YoHAfg3sx7uuh7yJX2fW69Yo+414aMJ//4mkfXi2kU7QjZ8OFM5nz
0jOio8LM6Fezg7TIIZoLJ9/4cjC2WGv/7BrYAZ8v1j9Mpf9CKR7PO4c6gYixXrF0ef/rRumr0a9W
Z98hgKU4HtslGcfQqjLJSZULS4XuuDrrrZMtzbErtMY5lRgJNXet7KDptKtIXsGNjCzqpKZh1zmY
iL5yHzQkMpzcfvGYPrwh61uyYClXuzo4qs4fKjKQig1Xtu/vM68y7tXChRwU5CDVp6rzHbX3s1Km
jz5DVTvdVkO8MENmwVnxrwzXMfGWdj7yH3iK9bCqsNXHofzFzMldJMNoBr+RpDhLoxIBTokCO4sH
JpNy/GXErZFd6Rox2Vu8ZNzkuYAlMx4w0W+iFuuz5ICj3NSGpOkSWMZoXRgnBW69IZoIV4muNScn
xLxuqlskSiYNvo3Pv3WsFgZyqLkoTx7c3C++SjL7y9qAyufTgCB/xdXp4ltpwoK6kJfpYakTsT4Y
aS6CupD6bzV363hTLrjwf7E8LqER0pLgX1KLwBvFfeNC08RdCTprl9mhYIZ0446eIKzN8PVXLRuy
r8LWL0E2liIPg65t4gfIv16wPmVdD9COluxg4LZpQkWC5ofSnblRjDuplnTNpuo9HZ6EJpuv9sHH
H2oJAH7fMsDYOdLebwM7U4QO5aPNJp9jaNKGfkxEY14zCpl+ff5Oz/9XFzuOB9ge8mcQPePSHaHE
Iw5uRefsQf0Vt3ud4yyCQdn/m8bJ6/TE+cj8A++SGPP+JwmfmDE44cxtkkaznid9UvZRgkKMX52Q
H45mtOGci/RmeA9wlBjvn5RlBj4VCNr2Y6bHt4hP1Dc9AdAJZNWslGglGgFfTeUXBOoPBzM0SB3X
VrBo1NA89/1j4a6ktt2s/t6VvnC27oJ+ezuZcX89aZDJv33+2f72NHzUAAlhXvJKL1YnJHFZ+3ms
7SFK5sP1orcQXS2UUTdEyLz+v89ieeCY7Xg8EL2L+f6X0c+2ZY3BBCJCvf+lZhlvxrVbTYaGi/6F
yuPj73KwhcN/zIeWxiF28SzAfM1LXJUevdhGyjbNGDya6Aa7aGi86auC7OMRxiaHb8dNiqcVOv73
v+xManeQq8aHpvStfekv/Z2eL220jr7H3EP2X2RL/+V5CDEs7JBtiiL3kj5D4Ls1r+NqH6rWfsrO
Xbfeif7ILldhZ6tp9/mHO//57/c2Ekh+HV4JcH14oe9/XoEPKdxT3ea81AgUWh0r0M5QpTnSqsS6
RuUphzVKRuJRYt+U288f/4Hb4mH/gZKcZ+OZRH7wxXktsZFztYExgUKN+JLiA3uVVLP+oktLvngT
c0K79o0CA6LKOwE1LedweusoV0v/4k/5eJj/Kdd8z0feQEL8edn9Rwljm5LQMctyDxVawAirmeVX
syTpzulbed2A/y5Bg3xtXyAd+v35W/jLij5bmJ8VcwD6CIHeP3qlEO4zu3QOGpfwccCDdpNha/zd
rduvzvK/PYrqCT8zCPaOqV+8b8PsdKvwEwdEuPSfaCwhpkHRgQk/Vs7j5z/rb0vZJzOSx5yX2Ifr
0Y8LvN/4WU1lkV46ZjUTwsoLNKwWds6C/+rnz/t4qjus4HOlgZyZQuxiLUPHxRx8EWwdxkJmoNq8
v/JquhnR67gPLSRxhnzBr2xQPv7Mc9sEbMaxhDLnD8/yPwtnrDooIPFsHVysjH9MopOgjyMGJ2av
h+gXRPT//kzKbeAqyLkwewj/e79a/DWzHAggeLqU1hwOKjMi30qHb3FcxWSqxkl5p41GP/3flRWP
hYvCiJpfiuHL+8eewaHzeWtxEE7ZTiStffAguwcJ6PAX9+THDwnN+iwPQ0GIbuBSOJkzriarR1qH
BQuyf/vY656JVbTcAG8bcG4cMdfrSmJA8cWbpR3kR7w/Dt8/+eJHSoxXa9VDXuPQUnBBQDIPTefQ
jwqyeP1gBlv2AyseOvumrmWj/wRu7w8te3Y46NU0xwhuM7CDeTIUvYa5MDENjRWhArplgwjPvsol
kyl76L6Bq9dvXmNbL0numioy9UV/4JaZ+5ABLIGHnp0occhwgxvvdBNwcrNOsWyfDfiUy0lJrfPu
phpRzMZN/Yb4tKWtumjBPcv4Ae0nm0LL4zUeV6N2y605jXodTV2zTk8MgwzzO+e+AO2QiPHB1PFY
AnEq48faqipjZ1S4h2xq4NCnCv+OJDJkxijRxHQ5FPzgmylzRHNH7rR70PKZyWaWOSXuSxPGdtif
Om+uId3vgxWvmKETqbxXXWL+a2Cf8FO3p14LUdozT9UsLcuh+0CfDwazYVmPujUwHh+LdgOHOxuJ
7O5x7lml4dx4jqRA7IRcbt1MT76d/X5eKqoaujZeX+AyXT3mZBCkIMFwt0LIzZ58FKIqpkAVyvqB
5qFLgdnF2m7wLRzMnTdW89UoZw1xj1UaG6W1tohW02aGy/9uvEKG6aE6kB2evFNdNleZu/gMjNPC
xFd98luyD3rcK669uGFERtOhYTHjpIZzneaK17oitv4+th0sDzkV6XWnkAFB0mnUryKxmYBX1jTS
rCXarxxP+SzwDLN8Sc6hOefAiK7V7zXso9OTXcqyvIMUZWk/C7Ndj71MPP+n8oFRtnMKXBhNE/Bq
qNpm9o/kzugnaJgqDvplaSXz9nmmP7cX0d5WmFdCAvwfZeexHDeSRdEvQgS82aJ8FSlakZI2CDVF
wbtEwn79HGg2KhSDFZrp3nUQhQSQ5r17z9WrzNxqyMCOUqgaqL3I07y7sIpdi+iJrsbqQt5AugP1
1Ayr2AVK+1ZpKDBvwcfRXq9Nw7R/N3AWo5UFYwe0Yi6NaRPSuf2NfwOVrJOjjnMa7DSU+WWjWXeB
hZxpLpYTA+eg6VtzUAzaFzUTlFZXpjTMG8lU27Q+frW6x9c5Dsp7XnvTg+kKOf1sHasciw3I7fy/
Cn61/K6PgfKzQnICmd0SWgcePQBCBa5DThyn67jSC7IRRFtK0C6RGj7V8MyLdarQSD45wGlDRB22
OiIeceIUJc+E2grYYZoqT3yNnXjM9BLiLbJ63J5RI5w3KuMKMOipI/+HdpMcPbiYavSagtOP/BRZ
QeTzMltvas/+Zp/JHpUg3KCZwRTqT9KGEYmmqW3uE9FqztFuQP+vynjM3kUd1ybU46pWNkbh1h2/
rcnkKwLpXkIkjXNQmzKiRjlaIPPCuauyLybNm1boDHpakBjlxlOG87X55cRILH91illV91FaRfBj
sJ53cPelVVorM2/FocBSX++KsetHH+cE/mPF61VkjlKxqht8e2Z2l/YD3fzGMMZfWHC8YZ3FWDYQ
s49UcylKO9WGkdWbe0gDprvWYkt7FaIv7mNLsd1tKFzK+qNewqVv9TThw2im9qmw1eEBIX3pEShb
NW1428wQF+oSEiG2htpQf+f1j9xTGqrOrRuWQGVsIODeIWn08GuB88PGDBPyH3hG3/itY4dzDgav
yhb3X3YUZl3BQKBicMqVjHDevJBZvmoaRUDFhhCWrEdZqy9ejihh3YNloQQKwYR2hRPnB9cQhrGW
UJhqIOITbrKqmYkudPxc86auQ/tHkQ/uHSfVocO+1bYKlSMUTRunYxz+E30yhIgg4LGvBvR9uEYQ
umP/tIcAxj8Ww3BLzxXFVZmIuF+FoD10v4765F3Bc/q7z0Lvv8FWo2dbGDTZ5oMYobiaN/zq2oTZ
h67OeEpkGD1Odon9tPN6Jo4sirwXRekMyNORmtQ7ykvTgaAY2gRaUAavAzX+DGpFG/8YUke9deoC
0JwyVe1tpKduuIqmse02bqsMB89rym+ZgjHZ70e9cnxXKvIFMZjxWyg6MXolG+V6E+SV2a7awYl/
AXsoYl+UTukZfodfiTIF/eNoV3VElUwVkqbdAKieGG/RKRpEI5WHNDXEYETR4MYrSrrjgw7cIvJH
Ws7ZnRelw4s0wuwhiQMiPWhb1uWdmdSK+WCYijdGPvu7oDkgagt/y3HWugkjrdOHbJis0yh7Bzil
MhY/qkAO39WottKtSu1O32JtETcRGik4+Jk0vzRjamt+39o15QAhrHBHH8O+cQpN0X1nKIvnrAmV
d/oDWn0gRKCnnlc3PBUT+ywnRACeq1ZGdr6CLFlm5F7TtfEDuvzDqg+wIe6NjsGFhRwTGxTUJkkm
hpnf0siyYT5WdK5p13tHVIOhhQ7HTPKDCOq+ORgciuQGCUKrbgRdfAg5CTFIqyxp6hsjJleEFKA4
Inu6zOhvWo3uab4dS6u/tSBd3PUcCOt1ohYNyQRNTv8UgFp8k3mhN2zdkiT7G7NFR5KIYI6VwZJI
Q6/PJRqL2Gge0fs53dzpz5LNAB3yvYUp910alCE3RAJJ4gUsGtUebl7bDyD9P+RxULU0C9Ws8zUl
BTdPPIji7eK+ax9RUcD4obqm3Y0llm3QP5z+iEtyprsiM92ehlZHa0Bji134Q8MWhhWnKPGOQE9R
fDPVpMM05GlvjhkXPb7dXt5KxRU/lVDt0SqrffOu5RQ+/KnETPyk5lkS8kwLlHNWQ46H1ufde6Jo
Q3pAYqgVe12rgvDEf2F4q0ohHsZvdIjBLuTe5ORGTf9r7rrVq8iuLfmilTJFTNMItV3h0jC0vY38
U2D1HRGsx6aGSCaeXPloRfDQuUGOMGvk0K4LNi0QwQFOfPVlbCu7OkYC1qwvbcMx3gf6+PHOnRBc
r5GxdBuvbEg0KnEsv3esJ3JbugMmyT4cQvPWSnsbpXzohN88s+mFX9u1nqx5nzsP7Q3eBF+noBYd
hjIfk52iujS5RavW5AQQV2ViIDSCYp+lfbSh2QyxMXMa4wUE7FRuJPAWiAwtzfat503jE66xgVCI
gW3kRtfRuR4q9mlUthVkS/vc89JHhSarsQ1xG7irCjn4PdEuyPaKWtNuK88ow2Oj1cgojVEz032b
hu575BUISrEFd/aWdm+Cvi6Kgpr1FbPfOq1QBq/QQhfyCLo3p4YttSJCPKu5wi+DVtupCLvUNXEK
grA9XZ/vZySlDuS7reW3AXayYFdXwBH9uAzi5JAGoc6H2GtDTwRCjfOrGGObljMa8/LRNi2tP0a8
9KSDFHVACEWEZE1HSdziX/PKX6Bn0kcCJtgKWg6rzbHXcZK1/azUSOFgn9TM5gmRSQApgd1pS46D
FyqodiGIT75VTGzpshqvKE3QIIVO6LS89Gs7Hjp1fqkT9E1gdDeF6UbqUzyUjnbvTTBjfbfP49pX
PdkDALai9JQOaI7Xw9SkdzZpG+IEu1TSr2fiQHFWSr7fppoG+WzJ1mvWblTxCxykd1+LHIrfs1pp
QY+EtpB8AHqb0N0VSkkqi9Eg2eIg2pIcM5SVHO7okJvpQUdg4qE/jvOICTyqwEl3oieIR1cBFM39
J3bZjo4V1vdoL76WBKegXqjdLlxrXZaUW1z+jrdBjKE8pB7Zfj/ciL/sV7EuApj8ta2sK6r4yj0U
Xo2tATNXtSYvjMuSAZqXt7hYGrYpeaY81uXUP7vCy+KThYIjxf9Bb0gRkvnbZXM6rFJFFuWNPul6
ejDNTkVv5JU8uVLrx/YLrSbHWyXIsPpbs8nZzlB/SxRg2ilbLyusC+cJTIXyHR6hEfyY+lp8kXhf
5U5patW9Enb40QGYiGTwlVQ6ZyPN+VnbogfctDI0D2HXHKcuk0+6VuuroFXMrZqPv5tO0XefVxU+
qGJg9aUOqFOkpgW/KAxBlhhUq0iJeYrBO4+Se6JnOK4qkTvPQZBdKeJ+UPjDH0gBg4o4wgZ16WEB
SFNRegysg1158V6Pp+RemXp3WmfCHl90geTbGZz6pMctoBdy1Vhb264yj2qsTFfqb5elv5mzz4xA
s1QzL8AqLLe6JwvHOoA76/aiavVtMgD/wctFOgUMYPGDFOH/0P4HzpWSw0eXphA3t/zpRVCYO3/S
GpxeegWqfcARwXrJtnDLFCy2HmVZtgBB0X5zGKaTg2h2+/kT/+gRUHXU/9RYNF3zFoUkw6zdMHdG
BH2KDNY64aGO37V5UNGmVtoV582kXfUcWzXk58gnIEUMdDwls9EXWtrZcOWtt+cGz6L6wviTcIcS
gdK3u6i+9GTe1UD3jAPJo05yY5TdYKxzzpAo3aMRH4oeuRlctkjU+jHA0dD5Vd/p+9RSiFmGa4Wn
y2Zb/DUNoznwj12E41NpjwkvpJLu20hhb1QRtWKth7H9TASUWdygJ9LeKEcWW32MxoigtJT5Q46Y
tGnkcQxYuRry8MfKSWL9pA99PtyIHm/vZjSzju+xSZMVWt/izu071mVfQf41/EiryrT8cnLN38iC
AvOgER/1VaXhNN6U9WC92hJ9k1+wi/kds6gZO88OlHg7C6MzCgBuFZ9YJmrJ0VW4eM/SXgIHKTMB
EXqwCWGrW6bjY4ywfTqMEer8LZ716TRiti22GlRAbRNhO/k6em4bfa2UAEUgVQnahWaboqyaRhlc
+aw/mEXQAfB/MCN0YZc+R8NwKrLuHCp3U9fsqr7w6rUyKOoR5VsVU2RKhm7z+Wv8wRfEJSGaAGmm
PKktvqDGwwiblj0epzbX13EbhbveopUfxWZ01LVx2GHX8NiGm/mVBtsHs7RHv4t/+XZN3GPn326j
DXh+B+rNnpTuNgvC5Cc6rM4fAZIfWsiJs/t8yv99xsD7SFF0nj3nYT6/qqHnQTiXliAEkEj1M8s8
I9p2BF2uet3pySjtAxLwWjCj22icvGsYio+Ge+5V8L8/0QCLmx6VYZJOq3DT6dBsC4AbJ3cY+/u6
l06xaiIRvIVx2ewLNrj5lTXqsjqL5sNDVqPpKoqCpTiqGKgycva3D2nLIZwgErJ1V5xhUZt5TV8k
CO3afDXoHCbsuLNvUX1k/1wFZzImFIZOw8zRWSoaoGsbJIC61gHeo77NwYceykjcpA7uoM/f68vp
mSBigoMg2UFDosc/P4m/+gqN00O8mFgaWsqd3dYoUBnw5brUlPIIseNNl2dxiuRTYEf06jSpHwjk
ldEWK45703dad63BcoHjglDH1MwzYK2ihb7skQHhLzSAeIh6q9ra6YL9LfpaJdzZmTed4AOL5BjR
v7x3slpmp1bFfXsyC9scT/mk52vUJhzmUy0WGxwSwbWHc/FB8vP4FoEMoQ4y1GWLAnYO+WS4dg92
VES3tU5teIXZyoJCOGo3CirGlXDteP/5g7qY8+arUi6fFS5Eg3pzy+2v50RxM2/ytnMPcCWce0it
g+nrVZ/8NE08+X6emu6VK85/8WydRKPDztDkunN8wrInPYSuG7gDgacE8emgqHFk7eNRDfyI+ae8
crH5NTu/mMXGaA5ZZq67bEjTVGqAmxnRUfEK87FvjOkmzWPcPD1+N3rCofM2ylLsMAI8fz6wl7dp
4XF2ka7A29FJ5zgf2JB+AdjKMjnizjq6Th68QxXxtoYGN/7KZ3355nAp6qIzjpentNQUeGS18zW2
yTGrOorcdtIhno3rtRY6+vtklpuOYE1x5aIfjOzcNkSQOosuoeyc39/UmA1NnTQ9WrmmRL6wQ/2L
cNL6FIVhNkH1jrWWwtSYRPuQhEb7XxcSJA28PqrG92ygf59/3l/vraXiLOxdE45RP3siyZOGHUjj
jZpdptX7RGJK9aUVdBsltLunz5/t5b2DevpzwoH15Ll/8F1/XZw5o9cnut6HIBQwQfRKy0lh4IAf
NmF/VJW2PEBG6LHmotD+/fm1LzCh7HjRKnqk12GRZp5YfLEEaRpjlaPbUsdi/JqFqSh2qiYHjrNQ
9Q9NTzftZihq1CVNhM3hBcIM6oiqnUPbpA2XeG3KsivC1QQxL/upYXjTT+B8QnWX5sLY2206fPv8
R1/OMuwzzJnbBRmZ9WDxMVTEPFFQNSvOS8GNTeXn21hFcqtb4lc3eOY1GN/lt8flLMbHNpljaE2e
vxxaN9Cere0KmwwiRpNq9W+pT+lWYphL/M9v7fLj41q053gVYSjSWz6/lgqtJxkwNh9CM24e01ZC
eFGVP7npGvkGm56soOc4Hrsr543LFZYRRUfExG0gXEIycH7hFnUpayoZqcLLu+FIqVrfSKMAXs65
63sdUQsQCCoL38EeFPhJqTTvouyo4udeEF4R/lyMOB8ByjDokLRSUNIa5z+mwk018c0ZB620x9eG
PvSdaYSGd8g9s7sW4HAx5OBK54Q3VSNsk1PBYsgRXhO8WiL7oWKoE1qbSqHtY14896BgMyNjyhYp
ZnSi57MriMmLF9lllp3z9FBDsoItE8xrWdZxwbHtMNlDpvs6386tUdDwK/Xuzq6cKyCUy2HlckgW
8PvB1EQ5fD6sIYTWgUJldxCJ3a8rOSb3xJolu6HH8fWP7zF3NsuZAAihemFWPb+UZYocymfRHfRY
TXa5qQebJEW7lIfUjwGV6F9yDcvjv18U4RCmXsaTMsZiXkAKgq7dMruD1xa9u44KO8O5l5Ga5NMN
NrN9ONX1e1Lnw7VYy4spHNgRsycWcwpUJmy289utKIE5bupNOBOn4NWcQv2BGjjB7EbQqc1xjDE3
YQXKFX0Ve0Gsb//1xv9oxtgdYCHgxVzceEv2gkJpwjzAxPNqX6oOkAyTKDSJYW2TNvk7lmp5Zaq6
fJtQOTrMFyia0BgtC3PxkCoJqk3rUMZVesw0qzNW8MccsVIo2gX7z2/x4lMB3Y02GY0PsCMW6PkJ
/LVIEuRHl0VzxKmqqz733biiLRiGEU1ZclXeKZczwv98SY3NLGpA3dR4vovjXVxAvXEJCz4hB8Qe
DeOKhiaGV3pApGKHxyqs5ZW7nL/Asw0mIXMz8nWWMRtshhZzEbLzIuBFak8qFl0NA6Qj20Ml6cK+
f35vF3xJJjoEUy5KbZ37o1V5Pp4CPYWdJOpwSmp0YYdYaexiFVMPj3+FzWA/uVYzjN5qGvo4XUHB
cb+rvL/5LU2q5J7Wdx+/lRiAbR/0s9Nf2Q1ePmxnnvs513PUoyS6GAalcbpBD1v1VOVUfH0dd4Ov
I854cNux3+fNeP/5aFx8viBIOSXNebTU3KgonA8GqDpiqwZCH/NsGJxjQ+L1F1lbvwH/RjvQA1r7
kNQGBK+uT3afX3r+0+dPHFA7wl2qGIATYEyeX1qLegu/AnnZYAY72Bg5Pj95aw3AfW4gPEVXRvby
BZtvFaE31W26a87iTidppG6FMfhkuKUwX8j5w60P9wDj7Of3dTmk1GSwyOEYN2GqLz8et7Bodttz
6gs7mnjcSPhBAMvVNn3NrdEdDgoHN/GQO0revWGSLL9/fv1lfQRApmkyE/+pC2nOUomosq4RDWUG
x0bV620QjNqaOkYJbgfw2djUzrrD3r3Dagl5qJPx5vPLL9/g+fKQxgB1wzpjAzMPz1/TVRJkTV8a
HngYIy12ZcEhItVy7JmuG712IvKuXG853FzPouBHrZivZS5JnV+vi0NVsPJHpyFU8u9GqpsABS19
k+hgR1YBbsWfPRHcO1PpsvAf1/o/157LcCz3JvFui6kkHWqlCXSuDY4jIa8xqo+00ehKO9X0TfZ5
8TJEYnj95wHmmIrx6c9y61mLJY+5LXHHTMSnOGCW82N0cY8mJjOAiANMyQSNRnhlPfhzyP77W+VG
CXKGEYr9g32GNT/0vx4qCk86B+GUnKB3RpumigIyKFN5bzixXNuDne2BtlWrFmSxBosL0aPT2t6V
0f7gSc9FN1T/EBlZ9hc/IkEbVTd0PE9E1RqvHr3eO6Uc8pPbmYgcrSAZjp4DBM3yUPt+PuZ/jsHL
AeDchfaVvR2C1MXs0aAC0ybgfSdAZWW2T1EREMQa0hCFSxZWX0WGJpD+rYD/OlXTdKjGiO8rDRXE
F7Lv8H4Jfdy2Iwo97AmgGnK4zpXpOid6AcnPron+1d4yl+dwdDIJUSlmn794T4Q2pXzjKnmYmZ51
dwl9D7gAbkaDG3FhtRMO6K3H3FTgyn8+WvMndz5YnE7xeVk0aDAKLSXYtpE0bpIS/WiUarEVdYHn
XlEQRPpOnMhdU9ZZd0xMYV/LRrg4y7FNms+pLke5eXPmzIvAX++pTFHZhKTJnzjN0yoEKpUpuOoq
nbNMGKrIk5z8v3BIUTPoKP19W+g2OiW3+aWRyH7l0PHhr2HzRqGcXgjv7OKFbZzBIllDId/M5djs
a/k0HWlPkV1mtVX1taZsJk9jKthsIIP4kTgR9CvKDmjKNCQJnz+Ui6+HPhL/4ABCu00xeXEuUQZS
wz1dhjcxwXEvejYlh4bUNx/DfoYSJq2GvS4dVAalcQ3pfbEk4K8iMwJRtQMIEnby+VPBa1m3JtWD
o5OW+Te9FcGWABxkEKbRnVAiXrOQXdwqLz4QVrbKuF9ZihfjrgFgnApjTI89+YSrqO+tO6sutduJ
38grMGPXevmK7zy69sQv3nyuPHt2NOp4TFDGYjEaMME2wvSyYzPQWyO/1RXJg2G144AckePnpJWq
s2Kv63UrNxqKaN2NwDy2DsG1u1EViGXssR29jUi7wntNlEGddilGfHPL6p3RDA5Q2lyb3j/61fQY
5ngiatfa8quppsARhTJlxxEshA2EotftR+R0rjpPY07zRl5CDkwTKHN1pb/x0aXZ//GRUDun9rI4
aVTTmAalDDOOFLn6hWeTxyuDQLavCqCYZIUi+jf5fddC7y6/TJ4TJddZlEzxz1peNg9QkAt3zAFz
qaPhG31a7tyxSB4xwRcwO6h57WzhxDHyIt39kpIagjpdMe03W7D2ff5lfvhryFLR2bxQZruoRFo6
/RB3srOjbJSIOsxsnOvIi302FZZlH9WDPjNRvOlFTXtibxD2NskKveCU3JEgL6/UoD76fObgc8Ox
5n3s8oBkV33bqbmaHyVxeLHddJvZv+vnZYDKtw0R3jg6MAQ10pHGfz4U8zJ6tnKgd6F/y3YKAQ2H
z8Uym6EsUAWQoaMSWfXejrRyBCbv/Gc2Zfj13y9FP4HaO+Wny3TYrJ5kF6eYPHr4Mc9NHb4ko2hv
jcAOrmwePropquyU2FgK5tXpfPoD+ljDpg+rY6io+nbOn4YJGGELzqsZov75bV2g6ani071w2RBz
yMHfurhaDa7R03mfjwq2hoNhZIq1LrImfhijtCyfyewrv4/0xt2ntrPlV2NmQ/sq1cYdJPjC7P1K
auE3BXS5eTIzPGRo4xNIGTHZee+93TlfWyNKtW2iNYb69PmP/+DNYwqa2yEIcDj9Gucj5TUN8ERD
q47IjA3oSk7eDwfKDuGXXhEaFNTOyJ9GcgMrFNi521958T94UJwO6WiyTmFDXiZPYCCYCJVIq6Os
8+SujXL7vpma/rum9sb+X++UC2HtdAE0zw9ksUQppejMZiy6Y0hPaJ1KNE5KQT9dGHp2qyh2dKvK
6Wurh9dO3ctj8JycwETD/owDGueWxQ6pLjrVCYC+HbENxTd569Bzsk3HvDKUF/M6/WpkpXPvAMiO
vjyESje2YySA7XFyMm0zSPTSRSimHV5SQg+EaPZDWL9+PqYXB1+8oyY9NLZ9FBUQJpy/PXbjpE5l
W+AedDVGOyizelNC1ntWBwQLYGlK576shAUFNAjZC6cik78+/wkf3DZ7Du4XHzT9maXZsQGTFqHq
9w6hgyEKghv+Fk2fplNCXGe6KmmA+FkLDeTzy14+VJvNDoHB3DQL6bIgqRZpYvVscI8l+uXI1zol
fTAkkODPL3O5UBGOSruQwic1OrSQi9VaiSu4j0g3j5FHBe0rJhbkkhN0zPJFTJ4GOjsm9jL2e7CI
h7AxlHbrRUXx7CLYKuW+apEVPn7+my4fuksLg5Bvqi1U9v785L92/KIaPUx2SnfMWnuA4mHVaEfN
dDgwyRSGjz0lfQ+SoN9QVasOhqQy8PkPuBx7fgByFDa2WKKcJVRGaUEqtlbWHwmhM34Zo2KAwM/M
6Z8/KNedtwasH3OCvDr/jL/uM7N7MTaV0x272bSQGdkL+hh3o9dDdeNKaoMzm+/qxmSecM/WYypY
7JSQUkDSYF5efFJxJdH42/pwHHlp72k1VtWKh6GSKl7PSDGFquRz7EgDqhRyNPaL2izVpjEyrgPL
CHV/4FQSf7FiJToWnRkQ7osnEfMK0Tns9NKmcda5NgTqCqQdaC2BGg28NHo5k11Yg8rFcUTypOKl
KldDLrWTnE0ACEkGtyPsbQqyu5wkqeopdUcPSTA8wmnldLJ9Dold5U+xs66eYEIKcHh9HJvPJiDY
9o7vyd0DgU+1H5rgKPw+dVDiV4Ni9OAg4663b8hNwTQhBlvYfqfVeJ5iO1LzDTA1yUumlPJVBmH1
grHBq461VRo/qaE0I8yyoiZbFemQVqztudm3qmraphSk22xXDQS9vbIFVd4LIKTefu77QztjWAi1
dqX62nT58DsqB+8GD2bvUnTXpAsi15m8Xae2HGJCS+tuvCHW5+ijQHw1kzF9JlglGVAIBh5E6a6x
OsjAIh12JQK1Z7T+qDUi6Ngm7pqhpYpD3Tt6nfQh0HdJaybDe5qg9N8Mg9ploMnweBxIxELO1lg9
iGbhGMotZNbuKQH4V3+Pe6+7DxAtBmthWpXud84UTncVyTh4kXTh9Pd6FaUK1iIjfgo4bqWr0CaG
c4MPq3YP2EfptddJTkeuiYlz8gsrzsVvBglyZF0VUbFqE3c2N+SO+yPIsra8sjO70ABQHAGxBWaD
7Qb1iuXsASVlsNlqkg9u9OoLNpcwwo9RuR4ZwY3xTYcBNK6UBH/MrZE5gx6sgFPNL1jVqneZ5YWQ
5wPZDoglaG5sc8ndH5JoMjCzkqqtwgP1jGq6Ng/PdcXFZ8mvpR3EvpUT/VIGkLpx2I0qMSpOC2/Z
RkTVIVBOShjIbfs1iJ3hkaNnSdVe5F8aWvh76M7aUZK++8PKlWn81237n5hmVnrWH5OJeDE5YUEv
gD3ZArAwopwkMCmtjEpvrb1QG6+sdZe1SG6dGZCyK5cDpLPYOqGhBr7sFM2Rz5sHxfKDcaM0G+8N
vWB3n2tQg4VL2dnJyvwxGupoG2S2ZVx5dy42i+gCVJRJBhM/MJclrsHj3Nh2QUOLsxntHQDv7pZA
yniTGaV25VLzHZ097rncSUmByg1nCHb253O/Ts2IHUcP8ELo9UOWFiCru3BkZsjKqNZWXRVV3z5f
1S42MvCUqdkwyJzKKRctVvqsKhx0N3p9NLXIesAxVh5yNVFu9TKf3hUlhHycVum193r+q2c3SiAs
/Ua24Owx4PIsHm3SFXrh4dg7EagAARyGr/1jQnsEytBO5BvidDySVmw1YqWZ5vhfj2E2Wo+TVOIZ
Ta9eWXMvxp3+FJscKiK4fBjhee/x15o7ZWSohqFjnZpwMg6Th3lVZqay1vRWAf9IG/bzQZ+f4+L2
ESfQOP6jrrxIK5w62xGmiMyT6Cxrw3rQvyWZLrTtRIe53KhukzyEUVwlcA9SbGmfX/3ikWP/mpso
EDlZ/C5YUubYkGBFKMIpsPiIW/rfyMFEfyIOEnYuZeP83vRK5Rpx5YNBdgk80EExcubn6Z8PslUP
htu1rn4CbO6tcs2NxUvGRvEti8JCfUnANzx+fqMXW0ZsJSqiBY1dLPFDy7PJGCHuUbxAOznxqL+A
XkAnD3l614yO8UZL3UPygpsNLqep70yaZdUV8csHz9lz4B5aFNtmNuDi4wr7JqU3Z2gnEYflt3xo
jScogArkolLZp/mgHjI7rG9Rccr6ykO+mLXYOvJ8aR1RGkWAs5xKWplTffG0UzrKsfGRa0zPuvDg
uIZUKa+oUi7vk33qnC03Xw5F1/zG/fX9mF3cBFOvamQqBOGrVWKjXWE4M2D7B8P0nRq3uaryEBZL
6BXhNcnq5UIxb5P/uvziXsE49WXLSnBiqpiL3Uq5SWtVEhvNDntdMKuC1qyK9xqo8hNCA70/DPqQ
XHnYH4347EhAdcA/9ALOB2HMEaIUAyM+tIGzqqEz42jUFXU/E6fiK4/3gxGn0UD1G/gDZ+BlVmOY
27lq1xjcI1yvBtJrFwB9mYcHepF2DB/clG+Bkk7xbRaU7TU92eWnjI+Iqh2Ce44ql6aEJBpLNBH2
SZkCQj1CSLfjemxjKB2VE6+jSreulI8/vCJMIV5Zykacjs4H17WgQJaUTk9GkVebDDEmrAa10B4q
T9gb/HH6/vO544OnyfGeChMrMq215dM0Wy1QCSZ2TrWWeSdj6o18kytpoJJ3IesrF/vgaSLrpuUI
/mYuDi++H1tRLZS3jn5Kbdu7G4zUfgIiPB31bqr9VC3gO0grjbGhBs6Vo9/FfbK1QhxDSBmzMlaL
+af99en2HZxikU/lKSlDs9mq6aBSJ0K4I33HmAp18/mwXjxHCt+8sXySs8IbV8H55aBRtWxt1Jo7
nWGWWhAf0C2mJ1K8okMGLv5fR9Yhlwd/AG0HzqLoTs+vZ4vECTHJipOFvXNb1XyZGBAlwcSGs9HK
VHtNlSj+qmWd8fD5nV4OLEyjmek2NymRDCz2FF6nWJ2lj+IkE6k/qPZk3KVKnq4SKOXX6JAXKzp3
6c7d+vmkSel50XeLcmZ2LzbFie6be7BCmR4Fq/nKqrvCn3C8176e1Ncq0B88S2CYs8ZmRgDyYM/H
FktdnhfhgBQ6J4NrBfBFeRZQDJ466NgbkjXaK5Pe5UTv8OYgX5/vc2bPzmP+18s6RbFrK4omT0pg
Zo8gvQPxZqswdDjM2QVVPsgHZvISWFb+vcmDRBxYrILI8103Lmns/OsTNijqUonilALxd1lhJTKE
Tytyx5MAuIQxcJYphOMb27Zr8+1lPc5Bhzh7g1nI59PQ4jUuZd5GAg7WKaSGkB/0CYV+0qlBvdP7
gsJuMVAkXw9G6GzqyVbEszqxnSEDoDTH0UfPUSVfP7/5+YpnW1h+EegCDQkz0lea/+ePosILaUYk
rpyqQYYuHgqtyYCocEQ6TRaBYqsIFVq8CqMilruCk7f7/PkPuHznaX8wa6EjhH9Eff38B4y5O4b0
zoaTCWD9ZXCNtljRgcns/VTHurmNUbz1PyzpGleLCfMk9de9s+jN0Dm8UXT752be4sVnwpIW54Xw
rvWsejplDo/AOaVtg77AVwjbqotV3pdh+nNoAUptwnAqk0eCVlLvSUuE23rryrKw6M+35mhXZvTl
y8Ijga7Irt0kDp3fuEQmD/MlzC7o70IIRWaDtUHh4OjHkWycvVsq/R1qLjxlVOaH0NY2U0B9N/On
2qnLgyIj2fqSOWO69vkuXhlGi1eGDRIzBpuGC85bMBWeQrwdGWsU8ka/p4Ld7KOsJXlI2E5/6kZr
vLU0Ivm2VTfiH/v8hbkcFyYpFbMxp/j5GO8tVtmG5qrGuOg3tWtUu5zHYLMY4HB86won3Ol4gbKt
N2ZpmvuZ1hcVRoFEHdeeDIaVZlRXDWxzteTv94gBcWZLyrw8UN6wF+9RkaVKECkJwZlkCe0xVNaj
HxETc215WJyDGHiIpjRKXDSCjskqf/6pZNIbgUlVzo2TKQRTma1DHGhnpZCNsgKB2abLi9JeFfEk
c3+c7CBe1UPj5P82X/7/Z8ytCyoOf2Rt5z+DjN+pNkrFvUktYBJ+rvCjfcBXTQcpCPbdlctdvm7c
NU1SjBaOx+AuFkUvA7oXDLZ705o6qJt01MqDqQRk/pVRuqqzeFg7imZDxSEE+8pK9dG1CW6nvUkx
x0DMdn6rcVvn1dBlLnHMVLUPBaUr2lBBrx+iVITKHt9R6PlRPBZPs7Trmi5mMTfOI43MAIPiLJSk
kTBPYH+tkyaBkd3IgfRGaXLraIZdsWbGsraTojUrMY7Kvonia9uBD+4ZLx0+UdqcLA3WYsOjMeFb
qSq9G47jSb3OEPlCrWqrcW2bcXIKm54sC0IqHwzRa/qVj/ujO+a0i/oK/Ruz82LASbfEVEix6YbP
tNpAwcn2YxIYt/g2Xpsi6jZU0N3tlQnl4rvCMDT7EdhEcPZF2Xw+zCjdwmGC+3OrpqEBUywxG/c/
Qw2059Iy84yTduflfqx1nf1cqOkYfhtERYOSPkx8n7uZ9UTcXpY9TlMH2jOzwtFy/HFwiv9xdl69
kePMGv5FApTDrTo5tdue8XjCjTBplSOVf/156HMzrTZa8Idd7FzsYtmkyGKx6g3hV2hnQVMBJp61
buOplRTClXqS12dwOQGYFGwQMCDgp7jFzycwRnOGyG1kHztseGGQVJpw0LrDsFXdOImRVy9tbqgt
LZtgpBUEVrvFxEh0BkKI13/JcvPIRySVNzrlREQbyM/5Lym9EdsnquDHCY8lLEk9ZYaBh1gL4kBI
eA2HqnYGcYNzh5r/0OPKw63n+i+wZBT8NxpTD0OihN4i7yCVjG7xNaGOFXhe1uqDh0tLuO3UuApv
5gTsmp90taNsg3BO7xMcgMNbqpraF5TuCCL+ZIjQeh3KAdmATerR73ps8Jt2kRIpSmfeCLXGoMGH
3TFif4G2f3HCtcYe8VFioJcqjCJ7l2nAShH0VyPjOQ+G2TqMYz9+syqtG2+doFNVlA2brj+EVl72
u9CMMD1udTU8CRLgaA97GA3MNvOQo3WNORONXwS9rta0r3IXGdCukA86KIVY7HUsnoe840vFe6yt
fNptabpVLOHgStYbFkZE5jBk2nOmhuNtE6JvcdIMoTc7HHANc4u2b+d8T4Z5flEjYF1IdEB7vrn+
PZYnWkcGmSj29sCgVrksu2OF5kR4tkcPIa6g2t7S+/oU1obyKPCI2lo5grCYiazWDBePGiDHsvAu
s238yQhni12AfNuQC6vyHlz0NjelkopbUZTMsZhG+znFDeqD/QVGJB3iXS/DE2nA0t+88BJDSfXE
e+gKy90GaM49d8i3bcnHKrGyyS9yIAYDpgvihcm5nDc5/X9uhnSkeSSaKjoCCps1pFRioF4RrVbD
n2n8TVSs1NLd1snUSusvBwtRp53UdBtbUXQvT3G2cvIvF5xfBAyIJqtcg+XJR+6X5nA4hMfCbaxf
U6hlX3jA0ogWEtOJ3Nta8V0+DM7POQMS9rBpoaVmLd0AyIXGGERSeCwto73XGXZPwy++s4fRWrmV
LoaihYN0hVTkp1BGP/98tbuoD3iF2PpDA+DvsdPj8RESW4w9HFKn14/L5VCUc2VrU+rkk1/p50M1
uJOjhaCh5jdV5W7yEi3ZGF7jHYljk7Iy2EW0lvIA1Dp5/qgQype7SNWRdyjobtyH+DDuoAgDg9fK
4Q4i/Xyo+8o6aMowbrreWitrL28sHprU4zT6VKBYqd7KlPqf/dvjO90BarLvMy9GKrUVtbfr2wAx
JfSM29RXKvQgBkXv/MaMxu9eMTlP1xf6red6tn+otdBIBgJiAEK6yHPqMLXrdNAaniqQwjdiNnAD
HyIj2FZ5YDxNJZqqfj1pVcQDC2XnDdz3XNmzkJTJfRFntvKidXbVHHO918j7s27AIsssdct3E4v+
uV+0tvfa8pYufAOwyWsQekbvrOSoy9cHL1eAJlDQqBsBa1mWVMeh6aq6ybqjGqG2tc2E4WUPYT3l
08/rK3ZxwhnII5IiPUWrkcBy/s1AXXTUZ0NxpETS3nUCX/YmjbW7AOzRfx1yorsPj8cdLpHoBFQJ
FFuM1wut0exIHLt+LjeZGeQ/uZD1CYvI/CmvSnvlpro4eqAIQUtJXBKUmUvlFgVXaHLS9ujO9XQn
Yhu92tFO5588/7qX63O7uBXlWNyKoPoIYQTw87kBhvESV7jtUa0b/aglo7LH7iO4R6Bd34vOGv/T
o3Fa2SkXg0pdDtCmFowvnKbewBX/HDoptTvgoqkeQ2eeN8hFYowE8vSgdRUYO3A+zqZPy3TFZORi
f8pRSU4pZ9L8p852PlXUnHU8W1v1WGkzqELFiqfvIA2j2+srevH1iJWkfpK3AOGd2sn5MBWNMtNQ
LO3ovMkV64WZ3xP57Gcd6eeP7kzGorUvVe6ZFS/y87FMlTQ6xlzyOMZmcccZQHlOuhta8Zuwq11U
rx+fnCwcYmmC4xuMsfMBKzWmGJb0+hE9NU+lrq+htYDmboScVDis7ZOlnj6LRzGYNBo+sQMlbVmf
ndyiTp3JSh/nIEQQOmmoEW9HL+no+UqByLmuDc/3Eqt5LSs7/QYKCHFLKOs20mkeLHqFkqO60cOx
/WQAV6o2OeKYJ2RLs8Gn2OYoP3rKvaijBWWV/RZjzlacGifrf5CfBnmxz7oKj80+6/JX5N/dT81o
kAojoggHADvVuPoKMFaZ19jpb3Tds0uBLq8sBUo6Jqu9zGKCJhoBNYTaEaE4VXg8lRoX0y+bN9uE
NnrkIlQ5eOaJglsI6SMMzafEqLARTkyeODQq0RS6a5CG1W/TGDnsjZZYzujneSqQ+xfUsDdujZbl
aznkeVTsGlrpw0Oe9SPmuVNYo9jqW7Fedp9KNLLH7yT8WrwNRDsqK9Hu4u6X/WyVtpgsRxOFFmUV
IoEY0orEYkqj+rOZ2DV6qcj43dTwBvkAtRo2N4EjS8ANF/W8/+iOpnFEgsMSy0respYF6s5FSLIK
jlyjJRhbvUPHtJeYBd7iQEmuj3Y5We56EiuAGrSRiH3n56fWHIkyKvVjhek7GsRZtHNMVNg9JYlv
LDctbzG+x+05S9eE15a9DlnEBafGBOEXUUFaJnR2h5d6F8360W7D5B66Ib5jWYS1cILslx/VA+p+
Vasf21pFgWZyW5/OtlirEFzc3RQ2TPmXyZtIwq7PF6BASNzskt58CIAOnESXJc9BbGFGnZbTRgcO
qa2s+MVdQ+laCqHSrsO5Eb7G+YC9V2JbN7Xx0cvT+W/dJN8HSU9KxzbYQOI2N8mcfFBgi5gMEIIm
Or4uOKyhU3I+Zty66PeLIDkOpRLfh91o/8KA90fseWtMwYvlZCTKgihscaWxtIsHwWQEJtwvNT3O
ePZC0taCqt4axTDZnN6w+4FFR7tqocivPwtNjAkLCh4tfBtShsUe7qpe4EQRpEd0HYrbOewUwE1D
OQNBVcKV9OTiMpVjcWAMKmL0Rd4U5f7JFPoIj5gosdPjGCD9j76D9tNQhuKXUcR9unKZvjcW4Vbi
anDnhrN7/tVKQLZ5aGopZ7MipMIN3wau2t0mmpKsSAe999mwiXLJgnTy5eVnw0uc7meQZwSdSm77
Tj3GA6oyFsLz5Q6p63aNuHZ5DAAdEHEYk1yB18b55FBICB1ANekRg+vk1YoT9xUROBGAAk5aTj/6
x344VTzYrwe8y7DDF+QIAgakisxNJlf9ny84qVmWwbflC3p99BM/d3PXZwKDY3DC7b6aJueHjU9t
vMkTc/5R1M74qkPtW/m2F888+StIlExZHAF+KT/IP7+iyyyrR8ubBe/U8QkN96MV1X/SEKHs2wZZ
Bx+T8tlAQx98IkWutVL2xfeW6hEUkzk1SG6iyXI+/OyMnoIsynQy26zs76mOme2uBjpdW5T7VOQF
mqy3Ane7svgXX53eLvUCUmxqhXDQF1+9bTEBabCVPzlpXLu2X9RK+tkwalBUm7qp+rIHKhmBRGmd
SfukSQTqfRlYebaxFbzVNlPgJn+A0Jet3+MU5Fk+72hnuHNyK5seHFR5TCh9Tvdr5XfLoHwWYqii
cCWTnMlSOPWl8/UanIoCeF93jzHciG05TR0N4QiePPLtBkxcTB42jlCC+8jTlM9xWnoHtECqdjMA
BVE3qllGL23Qhiu7aClgiWsgpTz2MQ9BthHIiPPfNVutF5RK32NeBNnWH4ssizZZq9jS8AZbBcAv
zReyM4zvfTTW6n1b2abYjqJxE6wJqmp8RmxY/sJY95KTNuIbsBIxL3Y6hQQCM69V8nTwKYsbIS47
s1TbJH1Up7FyN5GhUyrorOQxFzDktmUyCHOPBIILTxU1EXGwI/yhPnrp2m9YQEpUkBTkSp2vk2uV
uKdlTfto57Qgu0iPf1lJreJH7xXay4Rh+rYwnfnr9W1zOXXAKpAXIVJTIoOcez5qa3UNTiB2+1g2
otuPddDf2lMyIk5Ie9LBrr208mSrTJX7XNnOmhzcO6MDHQC7AQyJ5OZNPeifEFMG1Ps61eseQ0+l
5NgOarfnCTxg38DrO/zZl1H7ROW2CjdYg46oxdfURJ+vL8FFoLENaDHUP0FOUjhYypWVtN+BnHvt
I170wd5VotpnG09/XKEFm1pXmu8fHk/i9uD52A6a20tljQar5Aw9uuQkglIN/XFqzHjjFWn1pOVZ
+dcOpio9XB9yKcPEIQScgcg3xRiJ+r64UdykpE/WFadQNkr9qQymUPFJKhUD2f0ugCeI5WbDsatw
fNxhzGV3e1LfpkICHrjcq6WHev9gIHIRQxcx60gdVwKFvNTO4he0EJqlcN5oXoLVXRzCqUSLQa+H
+KSLKc8fRzGhhVk0XfCaBuNU76+vyOXOA7TCKnOxsP8oZ57ve4ZPrBHHrhPG5JPv4ZwR8U/ra4gz
xOe6db9TnIaqHvX23VTHqrpy2N86J4vZAlGhJsexoyi3fKU3Sd6AEBmiUwl75ZSium5sbGhX8dNo
B3VwjEZz6l4jGPXF1unSpHqM+tTEU4vg/l006RTcIOruvhLQmnCDGpwXAv7kObbPUEfH825CMw0Z
IOz7/GpMIAxhl6GPBzfVyyfmXpCFAsPWfKGWhvlYsM+PlA2S59xrFA3fmbh4bnFC8Q41sE8szUcc
VraiTotiF5RGlod+ZQj4AFmloasuAuVzUsZ68oy6YfvL6+0gegGhms+Ip6E49YAd30wcqVP9JVOc
4FWq+hp39jxOODZlTpD9DbtOVPepNlXGF7zi22njGVljbK3IDIOtgD2E3k+Lp9E+TeXDR4HpXe0n
yg/jXTKA5b+vwV18p9ZQxRsLsw9xq8BxwtwOm7vmxBYqtf2I+xcyuqWXwXVTQuF8yga1ipSP7y6e
q4bUJ+btysV3vru4TIoG7Zr4ZLXtcDc15fiig01+CNBc4/SZov6rpLU1UZ3RYvw+osz58JUm0RYA
Tni+cu8a5vkvUFO143STxVB86T41Sha9RFHebhtHzYKNyAqxiRXVfDTjKthTVlFX0qjL88UpptsP
LZldxGvkfPyscWYaV3rwGFhR3OyT0psx6nYHbNB0N52b0fcanG+/IR9eHzs4vtnWE+6crizDGwTu
/Jzx4CLG8jsIfdqyVptZ9jTjZhuf4gIXMR/GRax+dhtDPAxDL1z4wnn+wBvA+VZAbLkrijL7Bmo8
dD/NXP721yypquRFC/LS/m5lNMLuk0wo1loz5/IOgsP8Vr4m62TBFtewQFCK9wXdVQ3M2N2kJ0Gz
iXKuJl/BCVBBDVUtf1+PgJdtSJuul0SoSPE0uBmLMeMcxJXn9cWpF8BTd4o6FC+xK4pmV/Y5Tegs
sqBMIh0u4uTLHOFEvNELZTgOWlLDKlCMMLW+X/9Nb5D5s88l00QpZIZQhIGy2uLgWHOBPOyQa09N
2WTeYxVEXfs0SRHXB/SYxbBFusmz/awwveh5skZLOTpphalXq5Z95OtNEmUvoKnLYaO2Pe03vVba
dNc3U5G+AlgYqgPC5IP3MlbdFO5KGi2PjTap46epm/NxXwVGqK48XN8QHItJSTErnH/BB2NGvrhr
jLpL3a4wjSeIn/OtOoXzb7crC+OzowfhwWhrL/ka1zXn0ouG2Lvzcktkt2bbtV8N3NaybQRE+8E2
M9P82mRR/eAMlCsOQG07BR/LtM+/eBZivZ9yp9eVTVM4+dcs0OM14vvlu9TlpWJwoCgN8Q5fZkqR
jeC/k2fdSRWO0MFZGPjB2mpZhp/6QTixj5efF93ksTVsRKU35nOKATD/yWi31UcDzNujnBPt0oih
P7Hcvag3dQUSwifcPBztRomM8HGO6/IuABi1SYss/14HBoZNLArekYP7Qek9+N6yGAHvg4fDO9WB
PkhKuhPeeDI7EOY+kBnzT243sbUZtLD8rLbRsDLld9afYi8VMlAZUhFgmS4bkUeuCL7rpOax8Usd
+rsJa4C9BJD4CW9xbLfcNKg3mhOUT4LX7ZF6SbZyty1pvEycXwFqQdYHadosH3TjqNdGy0vklOoz
+jhdXZvtVilG/U6ZvSzc9EqhjbdqT2G9tKa+uDdGN0Ffuq9zA7tPIrL2dVRmIzladtubW2UQUvbd
yxK0gMC/4D834Vd6PbJcRjupNk05g1ouMquElvMLSRMB1GF4vCchKlgPmd7/4tLI513Z6fNj0M6/
8ZqZ063aN85OEco4bmBePyuIS655JlwEeyDTGjo4pNpSBH7J8zdjE3WEVC5gZTr7KHH/mGWrv6jQ
sh7TTFTeSrJ5UUBnvLe+CNRSBAaWFY05dtRRb93pRAyH8R2J+akSrnlwYz38HGF878+jx/lwusb6
dn3Z5Sk8C33IfRP50AmB3El3Vv60fx541Okbate9fZpF3772QSpiOiWh5uyCWFOeDJH9F5de93p9
1HcWGMEpYPqQXMh/lqVCuAijVwnLOeGHkve+Ekfpvnfs+TtOuMmxq+P/ro938XRBjpk0HqirI/uK
y1gknL4RA8z20zxbhL9aH1+6tukQ/CzWMJYXedViqMWCztgCKm6ZWCe7yIEIu/gylRvVKttthHnp
PvCc+JB6ebYbjTE5JdgtrhUnLyfLHUaFghczQQj9k/NPiuYfxseBp55Gs3bxdcurStw0QTOndAfr
5sYtcAHaIZuZ/y7aAS0jhdf3fJu1tfnY0y76ZeBY/FwDHuw28EjifZFG01rL5HLfUSAGdkyIgmx+
oQKl9Fo1knnqp0oZ2q2rjt1WtZvhBR/QsTvqyK8dAiTCy4/iqIAcUj6SCFgedxzx87WhLj82CWn5
CQKXuglcp8Kex3SeS0CsN1QXwtvrG+9Nouv8fDE56ocyslG9Wj6aPRGPZlX1zgkVVls7pOQSyLCk
ma35lRpmzl3Uqm3HAtjjrdYN9rRvQ+Ep3MhxC2AAC1Flk8SQvg8pKmEnnk7j8GDMnQL6cDLVv5Ue
u9MBU+D2psPsO9iETlmnfu2OToneq45ZcYlvtrebeUFbh67VAEzqcdpL9UnTTfF1LBDnyAPUKrZC
R7H72eos8xBAwIi+FaoyfKYK2BQ/Jk3or6YxK0QGmjeu38fVcBu1/RTcNbTMv+VDXTzHneiCh4G3
cemjlh2Ek18MrfX3+qq+s8MhAhJBJEeBGLJ4u1j4DHVlozmnliZZtA1yK1B2BUBFKSfUBfraibqM
zyAfwLvCpaIihJD9+a5pQwPHYKFaJ62DpLIxSpOUL9Vc3W/QuTw4tSPmgzbFHa6SttWXO6MnXN9W
mCPcRLGjtz8GHEYbzBJmaXNNw3fbgXDVUBEDXbzH3wQfSUfkJGvXF2op1Mpel9KfuoT2y3xk2SjM
q6YYUVVrT0g8OfzQXI+2+izMk0OZ1HoJTUndz0ZF/y9Pu3SX0rNyn5AiKVCpLyJD28VTkx6aigrB
RlG7sk99NaM2/lORviRCd4vsMysezms95cswSj+ZyjT9XeBj5DPnSx6mcWfXIBSw5p1mKFMlpuGF
Y9yJsqz8xlO8bTHWP7xeTffcIR/ur7JsbC5UlOAI0ONYhFDQam6RDl17mrg5nzUviH7Ax3d2UjHn
gEVx89qIvv8oF4OPJY1vEAyiIA+ad7HNlDZT5t5xypMYhzLYQj8Ktk7lGjfVKILt6DaivSU85jd5
WAJIvb5VLq9k3g1UeEmZJQd0OXhpYkDuWllzyotMv1HrsYw3qotZQELt8VsRqunP6wO+cwOAz+KS
AgUjAYKLfA8OVGlju9ufytoQ/Rbb3lG7zbs83MZVNGyivgp5KuTpl+vDvnOWPU4EfDyEsmifLe7n
Nq3n2Y264YRNg5F94wfAQXAcwNrbIRSV+NNIge1jMeMF8tkJpnYldr07vgsjjwnKroZ+vrFB8hWU
QUqsk3EIT0F/wCDrjCm2DpPXIN80Gfak+sok3PhQKpa61u55b9klLgVvGfqX/Hk+vgFFu8q0FAVk
PdWwbm+T2N2bbh88Y6aGGbVN1c0fRyVeqWa8s79kkknpgGDE0i/Gpbvl9aiTMe+5Hm71IbZDP1JL
9ZcexETTIfDWUox3gh9CC+AIJHQBftOSX1TYqVGze4fT6DrxeFeMRvEfMR656dSxU3HfgYX9k8q+
4QH6evB7aJxe2Tb12AcbXelt894Y9FQ5KAWuv7sphIxNUcyxcx/RrC48tKabfGnyPrZ31/foGzT4
PGuQEhFUfyh/vyNcMOiJXpYT9nmJFg/P2L3zmyuRhTTwjQAbpjBNnqKQmvRmNt0cd2qbBHc7933b
3Isoiks6oFjm+OWoKjhlw0ep/cmjEbyJ3brybqoqL4VPTbYy7gut1NNvFUqPw6bMRuc/dW61r7M1
cv5iis/eAUnMMsXaDFvWlZv1clOAaAcMKoH9bMplc2vMHK0yHKU9sVWTG6xTgi8hr89jnujxllPR
r6Rjl71OLkEOn4oYKCAFBFbOd3+rwSb01KZH8KxOs9nvijGxaLPkxZ+IXFw5EAXNFKCmO5s/oi4e
7jlCiPRbYYHDiF5YMFIsaPhf9VLr4mfNnu1f17/95ZJIiBy5hmQ5UDuR5/efB5mCcFUyCnM+6V6k
GQjMmhFAPi+WSnfdPk1UYNDXR7yMCIxIMZoeMMeTpPx8xGasvHlQhvnUmujaDmam34Wj8hK4FfGp
xGrsd0EgOlwfVP5Pz3c4dRL0hqkmUuPkqX0+6ECXEGnZQT31aCn76La3P4zI+pYnk/7l+kjvLei/
Iy3umRJhPLdpW/WEA/i0LYrU9NOxib65mXozjE7zcn24y8QFvVQubwoHVDEA+ZxPLHXNUcuaSj1h
pib2Tj8Ezp7Sk5X9QtyPdDjVxUgnyzCFNMJNcWPEQAcXxpXr/J31RTmKnU5BAQrHEmPUxbnnTFFg
nRxtarBVV2od7F+o7gSw0ZVT9c4Ky0ScyA4cD3LLIrSbkVuXxVDyOumz+QCMYjJ908rgUjXCvuXJ
k2v764v83ojcnxC/ZfPmIlmJgsaE4zZqJ61Wik+Jk0YHbzRHdPryLtzOKAqtJCvvLKesTJEgUUKQ
GLHzr9qEQhNAtPRT0c/jvDNzq3ef1Mz0Jh8cW2CuPFPlnlycDigqZEa8kOm2LhHJ4FR1r2887VTG
BJhcMbzkQIm10Vcq35fJiEQQ0tEg7eRvd3E2lKiaAQql+mloy26jCZPmT2YN+xxaHxYSinoLujRB
Uq+ldvzhT8gJ4T0FRUWCuBabpg8NY6ypzJ7SrE7voj4Obo0AtAmk4G5boNWxor70Tn2RuZK6SX1D
3v9LRlNcU1sEeq3DjyvMzRglSEF6onsoMgywtSDxNh4Ms+cWXZ6jEtTeJm66aYfgGHYN16f+TsC1
uNYp0gBo0RAfON9MvLHrwkgG7cSNnH2eGy39A/c5uzEJu4NfaLk5bzVFd5WVc/reJqY47Ug2CyjV
5TnthmqK1brWTnR6cdbGQjD2FRmBbCNwfl2f47tjYSYpi4qUaZdPZupPZlry709WWfc/6kRpEHWw
AEH3Gioo/8NYEjvBUxc82lLkolSSMNJH5lUZ+finD2Byo1yq9+bPsuMxv3Jm3vt6kjAD9xVND3vp
EK8lpjc3kAdPKHF7N+ZkRDszKcTeE+r8nQb/7NfNHH/5+BRBhYABklsYaM35likrs+u6ZtZOMBFJ
O8JUvcv1Oss3wAvomv4Pg8kmBih96qXLu6MVboV6oKWfyhRNlHsVRvnOcBU4CLGSWSvL+U4opzBD
TdYm2aFlsbgvy8HthiFNCOW2lXjbFGaXyjvb03/U9aBsuz7u17yv3vuCpJuEPdIP+QnPF3OOkPUo
lcw4OYpbb2OnNAq/dNxkqyV0crXGcPZsaW0lAL1zIiS7kW/3BmdZAkomp+mGbjaJP3Glf+fazrSf
lFLEDZecaT5f/4TvrCqEIC5jtHdcSUM8nyLKrb03Tzbl1bjJboei/1sJBEjRa3RU9mdqrGmevrOm
DIjGDIw/EteliJ/jFtUYU9I62Ualdr970XvDDSVIqzuwpwOq3zqcCwQWkHlZkZR7b2hyDwdiEqB+
dAbO5xpnVtLZZmKcFEepnkBs5enBMZC+OQBUS3/wQBqKzYx2/v+Q99iSu8pjllNJYD0f2A7TtoiI
4adZsdNtgxZIt9PiOTjOoVuf1C4rm+31z/reHpJqPkj5wUumlng+Yvhm0ywM/UTVWHmKDSdwtnXZ
J+k+tec8XVnYd65MxuCcSIQG6Ax1McFRq6BBmWr+NDc8Bt3Iy+2tk7dUDfBHuSNBi/e9lhb+gHPd
nWI4YfwYVUp4RzlF+3R95pcAOcmLBHIkC4KyCrlIVVwDS2KhJdlTHNp867JvDRM56zH+VDbzeM+t
0t6KZKqO3WQPAbLcY7+1q7H5A1aSknWSoZjtIiKy0ra8zKAoMVPXkOJ3APiWVFutAQDnWG3zFMD/
QBI7qEgrAGg9gPqhHIwW++cUPJUfT3BGV+69d9rNbD4es7TtsDHAsOZ8O4BcS6NYmC2bvvqrKROo
+8iyHuoicg6Rluafiqbod60em77dhc3dYCX9SqC5PHyuTv7N5pCyeHDFz38ClXH4WIU7PpHQJN1m
jMG9jVRHnlvNTpAU03GHFjVaJyt31GWAo5NDbRYIEzB0Nuj5uEXVZn3iVcPTFBj939n12lt4QEL5
AmSfK9gyQyf88E0FqpTiFUk5OmYXpBtzypsQkyT3lEtHzibVdV+0SbmzjNz9lM918OE3h3xGItWC
Zh13wNLFNprjAfV31Tnxei3/9n1vUR61g68DBMnPHz1dFCIB9ZA/qTzkCC/ny2nmIZdtkTaPVpfP
t505FrddjVL6zhvy4M7M0Mnqo07dRW2KbWI9hPoXy2gjtN0tLf4WGVP5O061sl3Z4RfvIFgW4E2J
PHxnIPP6+c/Sm6Bu0clqHvNOr/+OnjrCb6KVsSaOerGbUOejsUNkZTdzkSx2U+vFhakF3fQIk8Md
DmYRcWLMlic6Yr/F33C27f31FV8bcRHOgsRu0SAYp8cOdobYoPKU3QRhKx5i4DCHONYP18db3hyc
T4IE7uVczezi5V1V20KByBTnx6ow01uuZeNYGsFJQ5lkrXWzDIlvQ7kQoFVyR0p7i72U1fmEvQ8W
sbET0OIycxx13CArvwGchX/ptvZPrSyLaZNqobFyZpbhSI4Nd4zOLvVtuhmLZe2ENepD52bHcaQl
FWe1DfUvd/3Q7rRqB2fU+Fu0ufv9+uIuP+bbqDL8sUkRz1+6UaRFbXqVEmXo8szqvV66XzVTROBs
5ochr9KVw/ruHLn7IZHwGqAicX4o8H7AZ9Bqc2SbBnhwIc0i3Z9ABAa7SgubjahC8w62sNFtr0/z
cmBePLwcSQmouXAmzweuoyCLU3PMj0kQTXdhUn7punoWtJADjNLTMT7B0x5vrg96ubYOFXxyZuhd
7N1lKy7v1SqwirA4hq5kJ5eZ4Yl9FpvjsC2swICNMIhy5XJ5b6KSeUhJhLzy4onX12GgJ2pcHLly
tb2RCe9GNYABh0DBnxCcyDb0xdcGvTyhePUAqwTeDy0cwOT56oZRP9Fur4pjjVbSro9nzUQTsZuP
SQOn7YOBlZSVZBmtMXCplHyXahOijnHCDS1vF2rFYMiebpD4Wa6OH63wM5DHow66KhgP3niLyFob
WpD1ufB2UcBtEkym+QludO9L0PGpddtyRaR++enexpMlJXpMpEZLsS784BBVqRxvZ8aZ8Aslybai
YHumajbucGjDH8Jp1yLe8tO9DSofH8h30FFcVtA1eltupOjeLnOr+kestPWuau34EGVJvZKTL2/E
t6HQU3WBa1FkWCKnNFSXBNVP8Bx5aW3LUEd3TG/zlVRnGcLltgA+SZIDboXi/OKdYdUDsnDIdGNV
hTNUaJb2zozAfOhake9thfdG6Q2YCI/FmizJ5fwYmaIYeFxKF7w+zk+BjoxWV3ct32/MNdQANHsf
2YAUrgeVtVG081FgauR6YPfeTk00BP9svdwh9bCmobQMXW+riISUdJ4FXOwu9j7yN0ZVGI23o1Yt
KSCDuQnLaNq7Vtvt4hYBhI/PiqIUGh0YgqAfuqhr8AvqxgTIz1ycZB/P8KT0IVtTcXhvVpIn/SYZ
eelKpwZq1bR56O6a2bVvUmpykd/ohbObS2Pa2XYN//aD8wKjiLaJzEwlBn8ZQ1RnDrqx1dL93Lvl
sbWn+oibcLJyu10cYmDCoHUQASFgyQ92vifCVLMxRQetW896vVFtbtKxKZKdO9XFylBvsfzf+r6E
JAO25E6DPCs7CudjKXalKJgepnsR1smXDOziwfI6nHRyyMY/TBSAnrgF4p0hXLyQ2tIKTq0t7L9h
LjrgkhSHzZUTcRE3+UVkhuCGWWPqRotfVM0ZeIgA/0Uk7/Lb3BDF3VhFxRaNWpre9qzdTXQhV4LZ
e0v+76DymP7T60zxe2gqiNF76u3NvtWaYBugTbXpE5jE1/fQu0PRkwN9QD4ByOZ8KAt1pRk30XRv
RmVMZggdC7ZwOxU3vZsU1f8wGjCeN5AazMUllrkL0g7jswxskogRDW50jsqGrErYexwf67VCzcWR
lAh3kiTZS8ebzFwEzR5M1NTmRbqvkWZ4VHnLbNQZAlGSR+U+T5xhZbO8t5j0zpkZhSGuosVihlYS
9KbOLTCZtU4BdRh3RuwU2zokN7v+3S5uIupcUjaUufHQR076/LvpkamH2AMHOxP1YfcLUmBmfmOl
UdncYsfpGBtMUgOEzEggQSb2NaKQK9HnncnaJggS5imFIZYYBVVrEQxPOmWnB4P1J2hsPKbG3Kie
MIYpy5XI8M6XtBGHpUgs1dNY3fPpquE8cPupZBJpOdqIXsRgAlunigAPUif3eE41c/XR256MhYca
eFwOB5C3xedEYbml/C2y/YS12AbZunZbDXq3n5FZf2LPdts2bKLNnFZrForLr8ub9P9PCc9S0B/G
IudtAxso62x09znok/kgYS8IihjiEQn7ftrCxhEe8kB5c5+kEWWd63tr+WXli1jq8Ep/XZRklpA3
6XrgBBCY7tXcdRucG736N7ArY9d32pp+pdyn/0b8t7GoE1LDkM/vpYtwHHsizdFQRuG316Nd0+cm
RqfBVOPnEOvt1qvTJPnk2uFw26KX4TyQMnjh4fqEl0GeHwH0mXYCABNZRV0stxEpyHZ7CSLiqlPe
BJ4ePnvJ5H5KKuE9z6PS7hGlX/MXWm5pRpICSDSSkLfjz8WWdlPY+nR1hvuhSeb0VcMC1doOE0/1
r6YNmWTDM3d4uT7RtTHlvvvnYmlZgRld0PE+qtWx+SvK1MvUvYd+bLtTEm1ufxaErujp+qiX+4l+
J7CdN1l5+hCLrFJVSqvXRTbdF4qY3V1hxH2/Bbydar4bi2EN4vHOJOF5ke29IaGh+5xPsq8QJMCe
aboHJG4feqsNv6Qm9zaq8BGOVVMSr6VIl/sH6CTGPZR2sCgnpT0fUaGrXrsRdgbaTKTwLa3Fc6UW
rXarhqpi3/RcB4+tbnsrrbOLRgR7yKTugMg3zx7eWIvsBFRHYwXxNNy3oaZ8+T/Ozmw5TqRr11dE
BPNwClSVpJJk2fLUPiHcdhuSMRkSSK5+P/Q++VSucEX/p90KUySZK9fwDuGQKawsGxFY6bC1L3bY
B3fWDGjsJRszvzyiaml9ygwvqO9LN59ucWZ+j1q75tSuWg4ueUcTvF2GaHanrp2L9dyXKv8L9Hb+
UHXmPwphpFcOVfCOuUz5geuqvxGwfg8ie8rIWJbDtONDLrb1Vqpm7I1+OWdrux5t4eRpjjDMZ+lN
1mNbFOX7Zab35Wbb+A7R9ma48fyrL07wYuSwQzkvm4jZPFuDF/AZ6G7NABf8aKC5P2Ozmc+DvyVY
XdSfe6ev//H12H3+8+m6svlgsyF1Q4YOHPBfcbn/OdMFDT2Vrbx8XWzGAYhc9TREqx3ESs9TunjT
CFPBHP5jP4GdBzou2okqQMGJnm+/9co8gKkSvgtFV4iDdgN9DoBMpLZZySEOnak9ETNvgZR/m+z8
+1jUmpgz71fUJUSksszCm6B6nMMMVIGOVjP1+lIg9esX0UuTrdgRdCvuf5X3ztgzPwus/On/sOC7
Zw2ecqz7b9MldKe3gOn82Siy+TsCzN+Kwixw8hwa40NWiP7DZBTR8c8P3VP+t/ck601GudchQLsu
4dmmFtNmTeHKhT/4JwOCg0Totch+/vkx1zYTaSVKpAxT4ZBcnCS0Q/fRGL4oFg7wRK9AV3FoGqZM
EDkO8sQZK+udhgQp/2PqvH9YmopQcyn8oN9fPNjVWLpXomEXB1IecYHNXpZ++NiOTXtj5147rDwH
NREy9R0J8HbnUiKayh7n9bxjvD6Ovdaf7K4K74y8tpdjEGj1LreHiNoLKOqNgH3lJuSu35kTfEpQ
XhcRMtsg4dC51WeboXHMAVrO9lx2w4OzWdYt1vOVqBgA6No7A7RNydPfvijaDOGW46lztobZpgaR
Tlq4k31Pia1Os2h+ombu/PLX8qPrlPLHf95IpLAR1A0KWdpyF/HBp4jfZivYznim6OxITqlaMxZ4
aOXJqlVUPLazUGYaLGL7r44l7CV0REHQITANgPcyIiqnHMuwWrez3cjySzUIhWg2pP/55G5anMMp
pMEwlNBjzckAAV6Kub2li/CbfsO/P4IUbS+t4WJdrr7CYHmpB4NPHYUYJZtt5Blp7njz+NTaYmuT
xdD4sqLTYwdtkm9Bbt63m1XKlO6tb6OQVuKy7O5D8m8mVgGYnom6S5W9BOZ84/66ElxgZzJShGEM
uulywbY+jOBl2+sZeUH9NXQzNwnMvrylJXglMdv9NcgFOXyE74s0e0aGwkPsX5/pL5QYqG24ZLuO
ilSc+U3ZnlZP3ZIwuHIGQvgCJGagYvd22dszMFW5LEtbb2ekw2zoIwNyXlsZmM8I9XbvXLRY6zjD
REjeQ9nyXuQ8+bdk3K/EG2Da6I3+a1xKlvj2J7gNxkWTV5rnbgmsKdagjb2naAL+m5ilJ1/KfHKL
JOzCOhUzB+NGYL2WIxJQCazAq/gNlz018B2izkRrnkMnX05F2aivSDogyocO33oQfgetxiv1mN2F
y6zEcYFspWMQNCa02ErfqAWufRBYTSTJ4FUo5i8iIHfe2llNYZ5LcDnJOETuwyh1EVvSbg6rj5n3
ahuw13GIfpc5fX7jGr1yvwH6orlIE32PjBcJc7EEaJJmFl6j2gl+NGoLHpnwFA+IAVldQo5cdKmv
dzzPn8Phta1PsvD/9ah3/vzbTRAadpFXw2ydfeksmYi7dqvV88BdOx53j3ekSW3ML7Nff37stb2H
BA3xn+sckeqLvbc6Zitsg1NVGJWTWvhvvIbaxBYZ25YUKlR5GFamhE691jfwP9cyNUZou0gLSGZu
2ovbxzOZJCA/t51nGlAiUWalxEhlDz31Yx1VqozLGfbLX5Nqlt2mowsS7CNtK26czPrPIOf9ADLQ
Y2iz9/+BMrxdf7d1cwj1cjsX7QBlpwLp3GcoZ2lTLqleBvRv0U84LYsb3atyaNKsc814RNzvxka4
dhxRNWKeuRsRgNq6OADM99HC9Pgl+Kr137Xy5Xd4DkYyjrm4E3p18JXyOyMO1UAffBO6e4gmGiHW
gn7ljbh/5TRENCBYGwetTtT1365KwX8qw8XmGzV6uvPorR1Cmxo2NZxZPtuV2cHxaotbEmZXdiUy
1wQkE4ASA/uL3AAd4q5lSq7POjJGM7EGTA+Sit4MujY+YbhK2hHSRJitEoVri77fjfe+koZRnoJK
2J1LUbu6+AGOQYdaaer1Qpsu0jn4pCJp1n4Nm8D679nmjo7ajbLpIlIovV1it8PxnbEaFxD8wbMe
y/UcciJlvBDwnuwRulQ86rJq3kuFVufpz+f/6ikER8ox3OEtzqU4sdHieI+8Nl8Y/4hkdrX3bFmo
kKGuK8XDanR9imCKfOc1LkXySnc89vouu1UgX1vwnb1FxQa8/zdWU212veWN+6Z3LZD8rRZpLqHX
t7h+3njlfc9eFEo0Y2iHMOYGH3zZEnFAu+FnHJhnyiX7fe/X4wHnPuv9nxf22hb+36dcnBzgbQYI
D8vESSQzHjY59Ajp+LX1ZVrr7GuLcN6xLlYbgW9/uvvzoy8PLfAhtif/AvU3N9klopgUTnhruOlz
NWTRUxjU/deqX8svpm4EslHSjtpYjUjj/fmxlxc3IpMACum8UxS4PPuix9UwsRkwcArOTtFsZZKD
toliZIr0qWomqVLtC0mbVPav/RRiyohdZXSL/nO5jfbfQBMROBr1La6dF9dZZC1jpCsrOOuwnMN0
n3i6qTWUIDXqagyqG2Hi95XehV9gHDLzpw9/2ZuuI2y+e7QwMKrR9aemKfukwSfg7G/R8l7DHDsE
IrRu5GuXmcL+jntnmLXmM/9G/85DVUq3bUMcQbGQimSovXiapuC1c4EhbvBGx8Ofv+yV1wSAvzM/
97EVg7K3IaqXI5+ukOFZZ7pKTDWp98VqYnqMmIZIB2PsXq1oaW9p8V99LMhY4PiMVmievn1spTx8
7jA4Ouel7d1bjoK1K2Y3eq8KZaeobwQoEgfrrVB0GR9Y3x0wtQ91Ge8Qm98+FgVI35xFxB6Svqpi
fMKiKG18FzDen5f1ymblQTT3kekEon2p/u8iADrleR2em4D2SVtF6thnnn3fQED48n94FBO4XY8T
/s3lfTZ2vSuipQzP3qaKp3HwbFS1epksNgLj//1RO42B0AqyH2zz2+UbYQIGZV9EZ6m8/skyUbUE
yuR9WebgFoT8ykmgDbVPb3d0w28ZJLPdaDPga56Vkc/vhg1rDqYw2XnJ8uJllGt0/+dXu7YzAEgC
ed0N/MAWv3211erasgwG61yKavo6Tlv1I7Mxf/zzU65te8hfEDJoH8FLuLg5MLoEJEJGdw4DTP8S
3aB5Hw/B5N1LwOTZyfGy9jQ7IrwFrrgSwH2Y3bRi9sE7GJy3rxdk45zbqnLO0p4wcoGgoR9csNR3
o2egFwyI0D41vqkfFcxjI8m8prgVUC9vzf3sMWvj/gBS7HAO3/4ElAODMsp9+7yo3h3jzQ06tNC7
+jg066yS0K8lGUIpsBO2a6ZD/33ld3EjexeqRkrk4uQvhIPedXPnHBQjPIRVDneYrnQHYRTDqxZG
GI8wDdM/P/Taptoj6/7Su0DmxaqDnDFoRhXW2XGmJhWM+v4WU9f/9een/JbnsbJgivfGMIBQyL8X
u8psu7DAedc+tzgCPrSMWA7+NILYNib7wIQ8AJhmyOc+h1ReTyiLpqOIws9//hVXtjZsC/QKgMgR
Bi4p+rbXhvbWRNZ59dzZzQ/wc0c3GSp4zkmDrFeFZjrTpxxt7rnljNy4Oa/sLijIdHUZXSOedYm+
EM6MXttoume15PmTaELrY95N6NR1qp4Sva3NPw5m22mIpuWNLP9KqKKfsLfmiYpcoRdfmfukG3XV
u2chnLG7E6pTXjJWdvTVGVdPFocehXD7lmTJlRsGGDnfHJlYHhtcpGRZ3kfmYk/ueYVoesi8bfyA
RksIqNy55VK2v8D/ZtX7/topAPQRUP8G8PH25AZbnctFSvtsOGXbHafBXvx0HnKJCbMJkBXHdooJ
793iGq147WGa3reLjG5pZ145TfCt+LgsNR/68o2bEPFpicsY3MuojuJJuPUBrTJ3u7GVrnxPWFp8
SQp0LHwuM79QL3Y4usI5TyLKf3U0o4Z48/rxkI8hXlLFPN4YDFw5OtTgdCoh0iCwdMlj3cKNOGi3
znlezO17vVQM8cbtvZhleAIhvDxuZdTcaMVde0nOC5qcNIi4Fi62j2vPCtZh4ZzrEcIuzT8XtBCI
VstT7oGi+BaQ++rzGM+ygyi+ecm3e6h0a7LXeXDOonRFGmS4FgtzaJPeaeoTCYy6/3M4uhIPaGwg
L7drrVJ6XsT7ipugVJvE7REv266LJyuP1r+KQofqAKvVWvO7bIwY1WayLoz1uCBAfguieSUw067H
di+iu8KE/lJHcqqCThZT7Z/D3g2lTKzGKuSnpVEBKcYgMAz2ynKe7cMUlW35EQiGVmjvIcmBY3K2
VrfS398Xhb4nRoqcHdrB5FBvPwLykkGlu94/t7TG60PejeqhwoIwyR23el8F1fQ+HKvoc+i0/4fr
n2cDzoZZTDcEEPXFs9UG0ZDNdV7qbV4T7hJ09nLVVQEaap2cH5dwEnNC6w076RG8+j9/3hC/x0s2
O1xqWCBMrUECv33+Zk+dJYzMPcOd7tx4a5vlNDebX8a4YNU3Lv7fI+b+MBxVwVJRxl2OGafS5iZ0
W+8ctEIfwrJoj1VfBHfOMr6SgGSfIw+6ZusU7WlTc9neiGBXH0+2Fe6JB9CEi7Vm5CW9XI27VNOo
H8GTGXGPHOCHpbB0Co0dWX7FECBdglriKY5inX0j3bq62mDX9lUgNblElkaYQwTBFnAdY7f8EWug
D6O9dPdiXW8d9GtP8ngIYD1Glr9ptQ5bV/Z+Ebpnoy/u6tzPfuTCNY/uvBY37vlrp4cyC+Yhfcu9
EfJ2B3HdojvpDB5Ak2iUL8jHtwHapYVo1pemUPlSpPAfo6+gMc38vK0YCf73LUySQT3J9Jj74iKm
Cacqa6/3vXO1Lc55qMf1g1n0Ck+n4JbY7+937T6pA4/NvASa5SXuu9KVg65h5J1xG/D7pCOhF4fc
d9ovf36l368FFDfo6NAT51b/7U7fDHeSruyDM/VycbTC9f08ZkiiVxm20l223WpkXdst9K9onNEA
IBZeRIFcchf2iudl7qzXeBx3W8tpads7f27ljQ3z+73OyyEgszcBuIQuH2b0GEpS5gRnxnv+Z9wb
l+Ecbb5qfupwdYfv9uLUczxkU+fe//dlJcDYIYxDTsXlxRNOavHMKvPPg8msOw49I0xk53mJ0dRl
FVtd9ff/4YG00/Hb2uUhL191cHo77PLQP6OuK6e7sMYEAxm9On83D020HKA83eqVXVtdYDFsH9Ju
iul9a/0P9Gnu59CZteGT8cv+pZ/b+a4Iev+dJ1V9t4ncHJM6FO1/L2MBekFrB9wAtIFG89vHEjcr
yJLsoGBwZTKBaaRgHar6sRQSsQxv0vqwZMb2uirzFrf9ymmxiKjEVDQlQNldPNvubMMRhQjPbWao
pNhq4yCagqltb2YJOPj2xja6clogPxBUIzRH90W+eFfb7Ghz8zyaut498LrwcVZd823B2uCGuNO1
V6P7uBOOWVm08d8+KlgpYt1e05ljSHow59o8AJdxk622ZrhBwS1a0NXn0XkkPdsNrC5lEMu5zvwg
owHZTnN/vy5G9Lz5jfx7M/X43FTzLVD3taWkl4z2NPqSXB722/cTwQzvF/MX4JFtm454Un5YsBv8
tDrauAXO/23MSHrHHcXdD894x6ZeHI2ybdBFjPLonM29d5waYXxswnI7jG2vj1joDolrOBVRNtBz
atX0pBj5e9YXmrLOjdrm90uTn7JP+4i5+6V5sYV8QY7t9PTxhtoQmDyUxZdWe9aM9PJU3/uWdj67
bp93xyGr2u9/Dkq/yWPs68AJ/dcnhPAbXKyDPYQ5WhNjdK4324Qm27a7vmM0fh9NMdfx6jbzvRsh
UGLg9aZiDwNRRmARdj2pdufwy26Hs+vh3DrH4ID27/0/NbVtkgMTLv89Wzi1XsJh8l7KCkmM+dBZ
NsiezqsqJ6E9Nk1JUeXoQ/hNZtbpjGvi+8Gj0I+nAZu3eFGdMZ5mYxna1DMi9Qn3IM85qAIMQBI5
irrKqTtvSH1rcB+yysm8w27S4iTr6mZfCmOiywVrRG+fubrMO0vWhpEsXlY6OilJXNcpKcvIV27S
uHZtoV6RqTlXKF02VrklaNiI7Fk1DZjPYnbQf0ATeW2tp9aIlsiMhzyIjDu3xBhbJwUdmHxLYHZp
8R6NTmZx8TzNK5lathpujqlQJvvik2VNs3yyl7KmINuyyMk/0sWxh3+8pQjCuwzzEanjkZBvzXHU
z9l4QgOuGOBebnnUPEg8FVUclDgk3/umdPNknMPMevHCHnxqJYH4JIXIVx8NDFhU8itGYKzIVuET
q4SpaxVbLqpO93qwYVpFOhzEacyXvnnUoZzdd0WOdNlZg68VJ9sd6zCJKrsJcIfQbXOHeKhZ37fw
Q9dPtB7XJmlRO8wOdqR99+tYDbq6Q0Y4aw+OyjwdTznl2dEYxiw8TI1jNQnjnrxPBz+3x/eLsuzt
Z0YDyXlCndxan6Du1ouIIw+xjWcDBXo8GhEMqF+U7xfbT88YKnEMy1IUTxMah8ZxxVV5eh/kLcqD
FYZGXQr9fuc+WQ1EgzMwtDlf7wGrblEy1PUafp26vFv/QTdxtfxd7raaHhheNuOPLWOMLNNlWlDj
PSxwpN0ELfWIk2Q5W1/XcVi0eYHGt9M7yk6wZDD5rqKDYfXJVlPGDIfrcOqeolrLLM0Lyrwpxn8y
N8o4Mgo3fNx8FOgORrdOy50NxYc/22rRYYjFBMgvxFO2TcHwJAwIY3Uife3UVir61truVuZXtcVL
cM6fcxwQqZ+jCUZ6kZAciP4LvK++ebDWzTWOtMdVXx+i2pjdE65h9gIl2SmLVSQWOkrTElu6X4oF
Ru8GBC7FYrzCd6sdM+k/tBHWnocNoE13jyr4GL1YUjiln1jKqsUzAmv5+DPPtkokq1mWo3Uo/EaN
Y7JsIwAfN+pxLfcN5AObOFoWlhiFOacQS2J1BfO5VHmb1R68cpdSbA38eOJVGVHw3Wig6AEktLqn
YdZlF2dWNUXxTg5qPldYfqjDJOUonyLqWhrazSCrz/RgUMrLm2ySx61nmGcnjl349nPASHNLs3l0
7Ufl+b13r8OA0imtO8AiJ1tnTf8taxgKPLSNH26vSz33a4Fv2aisuFy2Kv+JfBY2XfSLMhGRv5a9
ueG8bpj+eIIy34JwMoLO6OJt28yM2BSqXN6VZh+oe4hcJToU5mjrl9HTI95IfZ5n0Xkdcm+Lm64M
3J9VZ485bvPlMpexcCJjB4/OgZn9zNzG0N8dbHuHz1ZerPJhqKai+pCLvDd3EktufMPWwnHps2N2
HvfR5kYv2WAq86FAwmE7l4Y/2vZ9gXJ5JuOxY1iQ2jmS+dWx8XywEX0tG/9b4fRG/kOoefBAAzGq
PBS2KtWpktLsj7aa7fyBjzvIHxJ5iOHJXz0DKJ3vViZnAQOoYvlb5W21HSFyhWUdW8qb57t8oVPF
tRJO1g/6+WaexwMCLvqDkQ38kROKrLobbO0Hx4ruXP5Ojr2an62iN+Z7U47N+pkNEviJs6y9SvzB
HeVp9q21vyvs2Szu9CSt+gE3wHX+W3dBUG7nYcoZNflzbZX3aOYs2VlgZj8TpKTBAMjOB2F9nwMo
yvdl2LfYaU5o6XxvJRdIEgI8murY78Jp3g5OPpQr8h0Sr+bPW9S53pRkvQvPwswL1/wGiVN6D22h
tZ6O9drk81fbGZBsWMKGkcGRa6ZRp0j6+JzEdJrhRxfQI/B0kFtZdkmZLYu8487r+4/CXbvxK6g4
U3cHX2Vj/23VbB91LNaxDShqwCrJd7YlPH1fhcDNngO/oJcJjT3L7pjzrm2UFFPud/eNqYRxz7MD
/3Vb9CI+FTmn+h4l9mC9k4YtAIR7XqdFjHqpeAQImk1UomNYf/d8w1/OirkHjqLuVGnvMx3/CpH0
Wi6+nXIRoO6EvCtKP1ySyHGdqt7TasHul4zkpID3TB/oKbtdSobe0YscpCd9GQNJozqJekCBL5o+
dntosR9BWLPxmg6Pt6UTwUspyZqf+rLZmkM1h4YzxUCLc5E2EKSNpDVCf8RHDA0XEJuIgXR3BUr8
XBY9ONuEb2sjm9EI17/LcclC27kCLXqOWrMrDpWhu+Ivz+8i/eD46+Auh9VpMP0Fph5Gf6lxNsQH
NPNsdfDhWA/O3TAEGXZN44QjaYyOjMQtyeScts+BuxSflAm09xE9v8w4zVsrRHEA2isCGW/KF9v3
alxk/WscepNf2NHZjl50PvTb564s3KpMJBXylmi3ycgVV1TYl2dHjZhVbVPk6GM9ooOKEwsY1d5N
uCfX7DVzLee4NUY/ASVDRPjUwiK0n3Ohi+4M7gA6agpDA9OZyNpXpAYt+ZOo1K6HqWvqFBUCKJTa
3oYhxmuv7l/K3uBT6aVu0X1lobCCkZH3qy4q8RoMQzFzcztIvSg1j+Rj+JOeq1VnP3oxMnU3JGnD
QReo7iU287q/vDIMxbOUbVid6jEc2pNqKxJuE8UKWMm53R+hYXrNUckMP4mslwWiq1wq7fMyZF7A
0wYzPOluRDcIiPL8U4RKeXEY5uIbwuf558HRJhDGPJito2hUje1zjsbxWm9LeQD0oVDCqXCai05Q
U9zqqHTQq8e1QrnrzjIUKM1ecI0+NHW7vK6Ok60vfR8a0V9ZW1kihuHrf3BpGBsfDBTflh990/iv
VmfNeH96WfaiN4/PuTozqqKm2aifFXS1Kqld6b6OU+e8DNa2uXHU2lF/1qimp3qn7dybqBKWsQzW
qUwba/LJfHvXI7WzEXHHb0lb3Ylom3t30h5XN4bDML5Kuv6CS4Fl+mfo3H5I0HLedBr6GSLHnSuL
12xmQyZWYDSvouvlzyoMp+xkR6rT37YmcOqfesNgLNFB5bObC2mZmL3hWpwdioVJ5TcSTBW9x+qy
Wz5P9uhNoHRzHCY2pG7axGyMsnkkT5J0rseKZGbgMu/Jz7M+eM/1JsyHhWGkm0ahdlU8DGtoHgXb
dcMzMy+DXxlYLYqxiHLwlINVkScslEmXFwxuKzAAs6te7IGR4SP6TMvy1TUYU8WyU0t78PMwj+4q
ZCM7kqgtz0+l8nPHS3Ex8dk+nrMGBzDlwYO7ap9s2SIMPs6zMsXJcnPDF6R3kY8/7uyZH+qqXv8p
TRzpUo9f8rFyjGg6cIW5duyH86zfbZm2IqomlzQBTcNNRyLFCYnWh1f3fZVWep6LB8bJTZGWPaaL
qHblgbzrYINHf3F9Nt6h5JYyTgzP1i2LN9McjHTpoG8xmw6b9lQ5uNM/ox3n5F+qYAjawyLN0TmV
i2t2iS48bziiMSOWp1EPigmSbMfuO10SVR+MoOKKyx3C2V99uXX2/Y73E7AJljW6yzF26L447uyf
+kwOQH0aRyNA2FRrVaDi5ovlhcoiWFJnqkJk3mWP55MtoXlSHeL7VWVnswvLnGPtlMEDEWQ3+fGG
cPCTsuoxGy51hKTiEjWSFbUnZt32ikOJW9dLkECMK/rTBq1qit0wr5ov3WA6M0rSjtzSQK1Kp1XY
ZXOsI0Ts79eNav5go5Rep6VEvTJxKi/X+ABigPpVyRoD2bZDRNzkCJFi5XddNOl1+rjRNQU4ARo7
WoDxjtbUqNgo/bwWZy9bA6t/CTNA72SbvluU7r3druZz5wr26mrWXZQ6viZmxmMGCyxx3TXyHldA
f34s8AYpEpUNM965c9XO8Z79LE8CtkL2PIAIyH8MFlrnKdhA8KxKFcH0jmqQwm91pggKWZTnH6vA
B7THKwVGWoHx+h6CiOfwDYbzVbuOwOipz2qmM3axOPdWrqbhQeJm7CdFqFHTFOYYvfqB8D5V/NRv
HsmsGa+Y4UwYQePzDYvE0vWBY4wUX8XLhN/rNjDLxFAMWSCQ4muASV3l3Dtb7b5vKLjojIxW1N/r
1ui7U29hQRKj86HDVA7dOMViNfIozUI8v1Jj1Stu9LKb36nKAhdkFStQhrrM7Olcda4mIMDoiksa
kmWqLWcoYjz4TO9uFVXuUAlL9ystjkgcOxFODprssu0TJK8HeSg3CWjLCYvAjVfUK9u4DRtfn2yj
4Z7DHWk9jmNr+rGLH96vaB7zv9rCxt0Zozr/lzlE+d+s69YkS4l+lBMNEh8rN9NPnrFDEczamwOS
jqg0DjJy8zrGmdz7uszK+1WsczNjHa96nfjR3HyrghpCihTEgRSEeEf5I8s2u99KU/UQVYAL204t
PCCetFDSyRWk+0GUu1bsII3wt4dadx/jB+ivcY8gxUd/oDqJhb365WGt6sAAEhfUVbLACYQiuyhs
DQ1jGg2CaaDet0szRElG2+LRmFeaMnOjrPHQuzrH+5ks04idUSt8kF2dqaRDiXw38FStlQiqkyJZ
uiEK4tpYi3fscfyl/F6t22mmCHnnV8WOL8+QQT3CwFcouWRierSCErLs6qrtK7xdCr8l6zfaA/06
IO+MqsdHZZc4Oy2BW/2gPusg9RqDHu7W/fA9zv1QWonVCzHH2RxB/I30aL2EzlahZmBG84vhupVK
hda+SlrwUY8L4jFPcCRqqlUi5EL0HeUveyx985ANqkaVbzK609QQpFPgUeWYBFVtcluuWZHHdU5d
HBtrxKh0i1o8BUZk8H8ZosXt1hpRPUnYZfWQzFU3fXD5ZdYBcFdeHCZTr1taCI0OXkXXIojxlGo+
ytZe0SNcJddDMZLRp7kvrB+NYyIYqzrLKtOSTiO/JS8x+0DKsHtRWPWJpPWN4ntnT20FC7cyjZiK
Fmi7p+oFuzZqj+NGdfIEtoq2Z7iUHhXdCr3hkKven4kZFfyQMJj8L0tHlT2FMKQofP3pM4Px1osd
b3NswvPmrAjcmQAqlxIsYLaOKItF48QHLseQDCfcCooCyylVxhrvKZy9YhOSdpP/EzMVGKWNrUVi
V0H/j1w058a0PlfFGO6lrfe3FKX1ba3CJY0GWFqJmbXls5rpthBNsvBjn+tBHAfH58YtgPj0MT6t
Pk2QbnO+TkTNGt6EhwlmQ/PgjmPWOhChe6uJx2Vcnbh0ejdIW3vTOf/20hzQUpKQ8h3k5WKQStiu
WnjJ1KwO90Q8rpaVwVhrkM8NW+2ThOKB5e3oeX+Js76aoY3m1tzHgSztHNW/rmlSqw3NZ1+Mk8nt
bNrYlek+shO0gaOfrtNhK1sQ+L4KBHFF7GcY5MXBMHfvSYAmvNacBuNk7XdwMm3SgeU9aMUMRIDm
Z/Wc3D5xJqdu02bSBlmPlP2SBKJe3Xd+BoSXFbHsI2R8WlxWY3pZ6olW/E3KYEOz6ZXxc+nGyjus
9eC/ttzKTdKpQlJgm2HxyyynbjrQf9LfGhsnu7RRlG3xVEBDSzb8fcdXkMp5847rZR2fO9PpH4LZ
F6+ixJUv7goLj0xu6fa4heB6H3Bu5Ee2KrA6xgkqk4cc78lfW7BMZVKusvbI7h1GjYjIz3cV3cQg
qWq8VPGujvwsZm/hatfQkSiO4Nfq7ujSeNJHGohULZ1fm7Hsx42LvZuzgivTqKYk96DcHsguhhJy
QKPEwWSEEn005y1DddxfairFpvyqF0OEhx6RSop+OTXVwVZm+d4Xhmve25yYJYHH2qoftWEChe7q
wVWPVk9P/z5TsAzuMrGV9X1EMiDTjLToVTpbSd8FUSVQFa3d0wamTJ6SXo8BRbq03SeNgK8Vry2S
DICrMZo75evo61TPquBPpsDN70lGVjMJG2NbY9NB0CJhQspwyWp1WWC5RiM7CYUHKWcqXP5vrZZZ
Hmtn0c2TYWztlM4kDzk5QlOad2YJ6k8M0q9OmMuXJXMPQEbJzjqMEkpyrBaYqBfjqelVS/0VDYv3
NfDKYD4GIw2hBK/osonph07TD0wePSYIBsVnUuZh0KQt1my4B294d4ZsALOz9n7wv1mT2j5uFDXV
+3Czl882mZ5MpPR5VDtNxfhUlLTTT22ujNeJFq8d90MzCEZOcxd0ybwZFsyrLvN//T+Ozmw5TiQL
w09EBPtyy1JVKu2WJVu+IWy3nOyQkGQCTz9fzU3HRPTYLVVB5jn/6rsTF9xAcEqfyjphBx5WQttT
By2PVRjWoi073MW9mxIl5XlAZ/EhEFn2mRa4ryWFbsepDNb5Y26TFgcoT1qTdyx8PVEhMDgFNz2Y
oTcuVVT4UR8991YEYBNURtkkmHecdhz3UxEltdVmeF/2b9SDxz9tYcXNNRbH6ry4UvbMN+5YiQIf
8TKn3CrSe7zBtjJ36/047iIUWN9qTBpLbhbaaYq256U8OYcuw4xXejUUebP83iEHKF+krYQs1ilw
vnHnJoI+SXv4uZg1kOlxS1m5r+018AvgVXafxHjetw64tE4nZ7D+tNEghxQxblBidV4n8Iia9kJW
uMr1MoLp5Z3fYIjPhN+v//jura91TYYpbZkH/o1TxHYzjM3Rpfbsb5APUtS3mCeYmVPSdKIpVKsT
UTQ07MRZFy3d39E7pqWYCCjh/j12/TSqwPvj3zafdDnYH85sA72AGe7G6xCzbOd7XLllbia9ftb9
GP4OIQD/lU49/haJRYBfWVqzk9rUE2wFlwtTVbP0oGFLT37KQxv0e9FPehnzFkCA35m1Lp2Cdn/u
9DL3mWr24JXvNtp5mf3hw5fR2BJQUt3iaCsdfPRsO04WT8fqM76G0Zrxs/XjSTBlAxxSdkyNJ5ka
FDH4R7UVKyf04+2tfCdmp5yzGGtZX5RwGceJCm/3TW7RLdQgMO9zvNVbXrckcF92d1vfEK4MVe7P
6niRCzdcEQ/jetxj/K72gj2Lr6smbyHJem3B/VCGOgg+du03WUhwwZypUnomm8BIhmKmskKlyYp0
LA22rmJXi9uDz7kawjo7lH/csqnRd/XMvpRnmyaRYAVLHeXRLOO86TQZOSF5iSfABFecfHvZ/jrc
6WEh9l7caWOSljJL2BGYuIUIG1NWwB+NP1an1R/4BAfCZsd0lHX1to4hoDrP7vBzdLaNWcmEps16
MhmnVNFZ/3LIWspculbzDrdu1xm09vFVajajXHTdHGRTW8dv2yhldJaklv9K6MK4GmtW64NgZbqr
g2oJGe8d894ERrlZg5Rig1tSw56jSmrMWdVVc9ceMkpOcUlRdhZAHVmsdqq6ArYYldKmlFyljyg8
dedjNpm2l+oe03w7Z13ollPectFcWYcl2QDR7Km8X6ZeZvOOwiST81TdYLdkhGeLADbBUPUId9uK
FQOtPMT7Qq6SLAKIJ+YxJrEmb4Wl3pinR51qT1OCZ6qWSsPVW49/XhnjB27d8XjkFz+qxyCwKnOt
d82u7/aB+B0Tm2SlswaFznweqcd4RIyarYk7fk57DIQe11sZp43s1p/HvFtlSseELLMVcGI/iTky
H/aGodOGlvssq9B694Vd/qaMaCGAemwBq/eDJdGAv1LF3JvRvs6eGE3mOlVw7zGT6gyacXg/ZlH+
2ziB95Qtun32MY16KcD/uKZbg+gxE7ZjfTab1Q5Fm7ACZuimj6awEm+A4PPG7VbpO8Rd1q/WTZHX
uuBP7ZQQSaRDHsTcaCyDha+OmlFvn4IwDdeJMJ0xERHVe0e0LjnFIrCJ8sA9wH92NlAjVjDQfphA
TOZmDtgF7LnavWuwSsvJ9LoAEU2+Hl4iz9zstZuScUoCV08LQzIgQir77WekJyNOe5BYOgcw0uWd
JebBfbJQi3YnEYL2cl3X0QNp1sYFw+nrn85K5CCDrzv2wAW3Ft1xk7s+OT5dlhlpVdyUk3Z4NyK5
S+bOfat/eBOP3ymqKhorxmOovmIZHweUl6r5a0VUUW0PX8qf710TX2o2mvi0BhUQ2ubUNCT5VVed
rQ524TxPw6SfFNbRKHUHAwoI8aHZk2cm2QKrkIwzptmmZn/jjD4h9CrNpXTUKplDXOd7s0XVcQa8
ZpBd+sq0eUTUzPZc4/7lzeluZeG3B/0b1qZ5KHRnZodLQlRdxwsvKwsokJ4+Q5R5aKZzrRa3oMdG
qtM4rb7M9jWe2hQEIbEvod8FPzhTeThjgACevs5QPeeFa2BxwTOU4EGf9/upnRUQpbHUnlpAVnWq
oPkA6kWzNYT+qTjJjB3WMnObivkxYVkmR2JIyMgbgaZ/uLytNNPObnj7QtakSXn0+KcUTnvtmyV5
O6gODDM0bsCPmlJVHFv+1vze4XCYagZ0CkUldte5NM68H0x1Qfnb6xMyZL2tW4/cjqzqGhGW80NV
FbJlJ57ZE5CTJF3RhEZNjPVoLBC22aRmt1rX9GXHTCY4cRudkVXQHvm6uv7PQYqNLBrpxY/kKTK4
246ZHyAwRnGGNXT6axwFZfto0dsnvmMrk9YFdQlXvnP4ekmnydk/k3qVkGI9+Qr3gawb9YMnYqEH
OlBd99QwOQDOl9D72RCHGsbP672mqKsp4riPah2fhClhuazA+0bda+UW20ZINba5sLZJchYjA7qN
/fTxpqjbnwwATP/Ba1j1bVomxt0fu8Fp+jfDnf9RCrff30j74yMnwSruCyje8Y8/e0t/4sfaKlx4
hKQ/LwoL32e7OUo+lui417Nxq6WINdP9ZRx6rsTpoEs+9Wc//LWNniL1GYiruYzEpHsX20yD/eab
mG9k33t/KZY4nDmUSXjZOQbV8WrXfb9fEP9AHKWHM1fBeQC4clI5wOg87BPIQ+ozsqrXsd/4Zwv0
fbCUk9IU3LlQ6tHPLkKBgkUp0dvLtCm+0E3GrgIwbYLxrVkqq88OTanrvW7YaE6TZ0XJy6FDbZ1U
OOqpIPO8H++r2D7m1KOXj6zQY7A1XLNXq2wcfDM+VHWHzfX2IZn7ITmC8LshX357cnjCBLMMbF7w
dgSLcYICreMsG8LEWYwZJg9aDdpt2v8Oe8+9pbl2LnPslh8G3Amvkd4gw7xujaNUrvOs87IV859V
w/sVkGPtrwNFUFVQnNMluQ73AYOxqronHYR7fyesdc2Ag3Qm7eqVhXrmTGufuW8+yjAusySc5z+d
WWdq12Xws76VzuflZOpfByY768kxPsvuguSfNyb+3ZJr+xEZPIuTwA20UFAidFxTDctK71GUOHY5
JW3DuZ5F9+GozQ9P9tQpoIJq+xUBjCbcVV25/td5TvsU2jNgXssEsqa+lId17Rq1bFm8euG3Zp7F
kCodJF/HqqAqhJzri5BB8oTaAtyqLEX0V3q+8E9c/on/bYz2yT1VDGtb3jeiJSjRbsM0oE3XvYjA
Pc6Q5t49cBewnj/231ykpyfgjXhIrbrSf32XLPIFaQTHjd+oYo6nRp/MMKrt5NEfRnluT8BPFRAH
UsD4D4UdVASoYRcL8pilBCInaoLfzVCBAtB2z+kixF7+gcaefsfN/oywPBnylr4QEO85oRNdu9jp
0oWmlCrFFx0Vs1Bgo0td7iu1k0qfF/RAcxYqu1dnt+OKSqs1qu2cJyehlTds5445ks1CbYcmkCb2
2RUoiVhfdWmWu6XG0cvOlLS/mA/6J5StNhtYOAeXmUfSYxlbPbSYk2hx3nd19Y9srfDWlj1Gn7e6
VYftLN7/jgJlZ2bKqf6KKr6UIDgq9Yq/NEqRy7UV5Ns6PDXBFnUnrcfZ+yn3ePgy09aCNdsKYDpS
1f6DnFvBdnDc8J/Asa2Htk/m5OeOAsh7arxB/6yOeR0AGvvNupAw1DUIc2a6v8YB9Up6BJaJ8l5a
vPyxcuELZ6wRZ688ovIk7aieH6XVmRC8vQq+qni0/0MCK5YUhN22v+0MRdh1vNo0b3tnY5XsYx1/
WUfJi1NuTVsMw7ZU58BEMK8zM9hDPQ7t9bATh2wTgZrD57uy4DG2pVBBO07feATZ/6Z+a52TrezF
ZHXYyLkwzL4yx4Q0qi81VatGi+Ny11gc/87FwbcEoinB2HIPtkQ/7PMmHf5zMkEuzv0sznUTexXY
sFEVI/oQLKeKWipalWGGkyHrkIC0eRk59CB0ycYEPx8hP1VYsvx1kU2K35rsPqs2K8d0M1EvdDpX
7WRlTuNMPyiu5q83tb+SJSKPJk71KkrEDYkHOOoRapEw2/jcBbFVRUs6o+1HDGbCtr6K2aFidpum
4MtSeliedksz2/kHmY5IUewkpZMy/OtZqxqzxZ83lVuHQD5jYkSq+T7QTZ+WezOt1+44dvd0WwzA
vmyeotAAuKdcun5ZqJ3LK022qAabmQ5ZwDqg/EhUkyA58teaudECR8mGNUTx0qAuYo/eJUzG1C3V
fA3H6ggvER4/latgFvsdvV9+VdT8MsFJb36sIX2CoUKL1wSP1dZ0r1O1zT/YZ0r2bcsevonSCe64
apSdJ8cqWUSP4YbUr511N/eH6FOc1WNTlPU8fNuhcf802548+ZM3GcaYuf6nmCjBm2Fgx0ysEPrg
3Id2L9HuMXohb3tu7F1/2Vbd6nRDPOelvUz6+2Zs1J0EZyRtBa7rNpg6c2r3nfvFzt4jNPTc/vsY
9W2Tz9KBemsX0TlpGwo7ypxYbZ9d1W93XPfHfQRAD7fpV6LLOZ1exWHzv2BODBZqy4nzLu52QpNN
xQcflTZyNorlTZDCfuxJoWJ/vrpNZz58Mt2DbCzLkRwss3fwYJ4er+SDdj752dYaYGKUzYsrTKvv
9cq6VA/IJlNc+CTJumHveenuO/PH7o7hacHVg5rAJQfzNDBQ30Kt6obNxJJLBGLSll2qjoRZ3N3q
6T2Im/6L8xABSCu66sWO7aq43fRHztURl18xksBTHJcQrbQxdKhFZDl/lKReQMYyF8fnICmDLm/7
gbOAi5xIQbdCQMRL0/ncZ9vOHbH5s1kpWcANixhDmJNGo/+QHBv3C2B1t2SYh466QOIBbWzRH9d9
o3Zy+PR7AIrM+E7v3dESorqHaBQ9pJa7TtOe15VbwaGhryygflR3Xvg9kZiqIOhTwKZhgL/nMS6C
uaqnvAulD73gNewM20Fm9VmyRQxPKlltc0fIszqHrprpD9u912WL7bZQlWi6t65s8S81/LiMDj2/
IoVC8B9CYL+6qLpULV8E2ZRX+mPo2QqO1gdetFApPCyCTSnn/qOX7CAfjmU7MBaShX5wgftCi6br
FhMMq/9OOk2mXKJxUtV0w5p3kVL/bW0rSn7ouOsKUH7kuSu7z58wGis3hyIOqgwloWdnnV1Gv4Ng
I3xhg7jONyEx149tUp2iPoweOt/Mf/lUrS972qepkOyg9sUbIuqDIySUkFOUXMnHqHHnFYVhMy5/
kFSzsCMYdx/H6Di+L7xOY1aXlr7fGcW3whka+w8p5OZhJ1urOhvLjr8ZzCV+6nbdOl/C9WCYDXrV
uhkvStNh0iVWMPN6TQiWQkUKkCXLkUFhJJKJ/aCMPo5gB7VRrvYocZ3KqXxZOl/UdzuCjjCLfG16
Eqoib82stg7cU21NNhfA6qxrLg9ScGHNu8Q+72EIxTc73fJ0EA0kabUql5EnFDV+kJZ2ZGAL5iQh
lLHctvJi3BnFE8E6LBBTzEDSNnHj3bEDYV1beduDjLOS5tOlBv07HV3jPZHyiUDEcafaye3lAFsF
i12jVASbPTGKD1v1o6rr2Pp1sD+J8wgm1mU8oaN2UsiXwdxxQQY6R6MKnLchPYpyg2RZZT45VNFp
jYA8M2OC0FyMM6MCD1v34MpGJSd4pieukzHs7d8JotavJlBux49QLsHZYQeJbn+Su7nZeR3foFIp
ApytMuZPSsFJjdDG/kZto0GgjOWpSX0LamWLlv5nU6IteyTkVlQnzwzbj7ZVc52Zugm9k89qBksz
DHI9r+u8cQQkUevcLRb39bmtycd98IG+rBPrV6RSFzYrOjNjAWI2YHj2Bc+KZeXS6PneUysVDEPJ
ORDHLR+vZcn/dBeG6zmuVekzgdTtwYFj+fNDuPHlZb2s9avqUXMCCwWzlybzTVZvweoOp6A8GvF8
dPD+ebh6/noKuSOif240RR9YYMvttEFhRtcmiZc/Hu818EfvAshNIYVWqQ1eSyZeL1CrHPPQZwxP
86Mz2c194yz+qbW0eUymyiFMgCvhaaR34B2J5BIWR4eFAVFgvHiPK9IHw9rsea8TVcAimyVJo9dS
Gv97MMvkuffl3uZQ/b0pHB0Mb5j+vP5eIP+gGrKtbOixuLQuayJBVcJtdO0ignFkpfGbj30V6njv
mzFsLwe/8RMW0JbQthBBzJm67OkB/w9SF6lxRNx0Io3k2saNxqUeijBH5WlE6hvlM+seAXtx5C3Y
yy3q9oiLJp0SIikpFSAamaWZbErxbz3aZD9HeIz2vKFr+S+qWLTAFdC2gtnwj5PBe03TalVeCa9V
U6G9rX7fl5Bn7UZmftt3wdoOp3qTj4tK2ZnSdf25WaC+acg9jNC1/NX1S/QAT729IkXZ/8MDFeEr
AOUGoEHkSlpJ1fbjg659dC+D0X6x1kHzsU4OKIzhJsxtRLd7OkHsfEMns/7dNMpJFoMmevHCSpfp
UBFHdoP0p/tVbPF1qcbk+whj/ESPS/e1JCvL1FL56trINnipXa2fx9lZf9qTlzB0JNo8S344cP4p
6H40kqH+UMG6pWqa/a/+4E1FtkWuWyuC/r6Xh83che0u9xN7e5S9DZPIXdIH0bCRld6Hx19nBXef
9E2cr4L+p4rZfvamY67pYLxcEdqZjP2tuOHGRb2G8tRuw3Q+nGj4mrbOu1NlEN4tqz28L87i3At/
sWBRfVaiYJiqPBlh+oLFfURAuRas0eYV6el/1YCqhozyJB0akoiszmGyIIkJIUtfHpeuSn7jtyPS
o7nRT5M829GkntHBhe+3F/rcujB61saPbQ6/vgyeUOd4iB/EBP7t+rufErwLvxzI7hMhb/IE9XtK
ku516GIXdpO7NhsT/9TofbkXZDsM9ko3cPzVrwYlwrDfj0gUU/7tBooVbg/LtIzfy5mQzKyeEOKY
93qyWK9I9lwzFU96zFHKhe/xrUuqCKLFywZ2zcegCiM04pOa/wvDww1PrdNFj8fSyTuzhIsA+Z0l
Svh4RDtS6yd86jzdQAaoveNhXU7HqMe1qJp2J7xmcqIsjNvgp3IP6/XA8Pkxx5hCqlHMz6M1iP8M
enFGK1Ibfoe9b/9YWSh+WbPlfx+s3nmGzB5f7KXrr1JYZsntqvVOgrviwRl1XyTg0PeQ+kzJ6+72
/yiFFOhsxq1KY38KixXhEPS7mzztKrgJjbQqgFm7X07r7nvaJU5z7aCLzzEaafgystE/wmGPfytu
/asLW/ov6REcRU8ONIlEy78CWTPnyBNCie2RhMrhXTiKKT6W8h6kDJt6L47pzS2V/TvAeVIwBsDd
aglclxzupzX7SEWP1i3WZfbfY96VS2t0DZtBoCsj+Zvg3n4hIZa/ypoj90+d3EwXWyDQ+wX7lTO3
gzx0hwWpe1I7J7i16AMVV//AiDzyRqNKf3Fav/vB5RzB3JXu1bYI+EQDsZdjhjXRPm8m7u7tAWU2
uiFrgF1x+u2P51vV6xbiy+nqxnqKhnb7djSzu6XeIt2Txhj0y9Kl91mbWW4YLub9jmHN0lhH/PKN
rID+cyO+B9Gw49dfc1V6/P2irIFGpHZ/AQiobyHiT8Qqe8gzt40df08DP/6CApzIf2Zskdw5vW8B
RSauvB0jhNTsscA2oA3vmxjxx0xDXxdmlN4jYsrpXiGPvHfRb6QqGo7njZywKkOe51h5YAaEkHHF
UdexRxYgheNLMrU7hD4A4nsplvq1hfNGWmpbG2izGMWvdS+HFX8VCiJ1WON/1bqIfAnxeqehChKW
hoCq09Rpqp0+aWLEHxPGyKcDx4UC5dXHl3TATeBWkCF6fny801wyrrkj3VnXedgRNXBFG7ro3/ax
QYan6+FW8sI44vivnrJr98oeBkZ0JJa1fo29NHYKuGZ/eJVcQgTj6Pk+S40M/tJKYfq/czUNzXME
4D7f943juqx6cTkXbCxHAM5ltd/RQAYdqpR2cPoCgYlpcrl008EaNYQOmUPHNIsq246hDUZ+LdO6
V4we7X7HlqFQ8N06NHH7bGNsuBP8ETE9e6ZFg/As9069W2GF0C6Duq+PUx3JMnpRcRm7j6JHFl0E
gYjvcMMc/5FgXfdZtfdrdanYAsaXoWdcOCEI2jb7VM1OHx9PoxXKaDotbBiNOC8RKF2dxlJPGttd
glftTUoUuZobTx3x5wDnELIcwb/javCmfcepEKBVXs7ejJCjxil30Pg57tANBeLYGOWCOkqJM9hC
PWE/dCPCRbrhYGHYaEe7cZcJXTd8ksw21HWbyD0TVs7TALkUX9x+USWfJPyN/MvB5oKfmkM6Wt25
JaUaP/rl0NYZ9Vmt1jTW6Hc9hvZypdjKjpd4XygLY0+2T1FcG/F9pQPe+xavREs+oYSZV3CMxbNb
SjyxDbyHTrcOdxp3XQQPwqx99VEJJKyxmzGZL9yScPIOLWZRI/RrHyo/UmXO710vNsSZG28/+S4q
pPeh2X6vmGrt7/vM6fhriex+YyfYG+C+VCyitz+Jr3JJlzmYVtvXcFXO/DRB4rp32KVH90xKxow6
3p/hY3gG2gkz1Nb19VM4QeOhg1xsr/Bha6JzN5aD+heGQ7tAzqA6fsPJUA4/Rm91oJ6N64KKeJtk
RtX15NRPW4/TFaycFhg3qzEfledjCzeINRYzrgvPthTDbo/gNBcxkUb3NmKN8sDjEXv1yXK92vtZ
qTqyHiE5d77eebGW/amE1Yq/42bBVGAP1Uie7TEmzUuHXJiSc5J9yktz2FGZEv2+H3f9jinveUnq
pYTgjzx2isPiP1qlfFqxuFjxum+InuxFKTfX3oQSGbhxDJpnCjc4hY/YRkYxhFMA8EPJ2Dw/W5UG
/0iFJVuREHivmiA48xsm0cWxoxZ5MvbjtbvDr77CGEcz9HkamlEI0ptYm4Ofdhevzm+/oY+4aI3C
qFJgH55KaE4cULd8oHJO1vMomHyKiR/RdfJOUbR+9nZqML07DvSY0XqtZwCiwZ0879dkWzwj0dJa
rpXdZPJMvBaGLakJyCoZWjHXBNtDqYFrU+ys1piXfJ/RiuLvhoBknjVMaDCA4Uvno7FHT74EqISa
59KJ4cIlyMT8b42CYLgybEYzFqUKvTaaIL8RV0cljj5DUCjrN0KTcv43yzFY7gYXlLZA2VuVPLRi
l+c1Wk3/QJyClQCx06F+UXIb9L01lGWZOxEi0Cwxvuf/wmrqNwUh98a8NGiYrNMCDFg/8v+WQbpH
MbgYlmNY62pgEwcCFPIoLOFOIU+pS7RObreVcXOn6Xj4TzEwt/jBoKjkAOdtbZ59DRJZr+bEneLC
Gsx1VFv3NNLqmGOAtgbI7JYYde6McEDUzqSzmY6Fbljne9/XyQTRuqjGz2XkW7sCIlG782ZtcA4w
S2zib+GBOQTBrePpRx5YVV24D0LzbraeUjXcDPz7GyWMlmCbMXvdG6RB+iZF3puMl30Y/uEBVM1J
jI4XcMxhZR2Jnwua8LxLMt5zUU5TFFzKgLDat1GO/+cUtmq6wrf63pF6wgb2L2KgYPmsoqZpfk1O
I3hXnXKwcT5HtjtvPnGM22HZZ6JX9A43ireon88dH8k+fYQKkP7TxrDi7iCzvPcvYxwsXfjulh4m
5rSiOiHMnXqNa9YoIbv4Okxi+Kc5SpLM6nSTnAKhtEJ9PR32cS43rzUPZJDjfz1Yo/RLtI9c3jXh
M6+R0Q5bkNf2W2Y6snt4MxbPXf6MRKs7WBQDmIXwVI/UfDyvyTi3fQYMajUPUdBa/md0jNR10kO0
DqdhCqhbSCc+xMrGk47v7k6GflI+9FHoAER0tN75VyuedVd4HJictGgZk/sd1H+8Q66wQlpLdxgf
pTu17TXiioXBMTAcY4p0wCQ8TIdxTuEAHHvpvI0yREwx3ix+eFZLWTzAZGK5F+3sk+e8z5oD928V
eWP1Y2iJ6/LQoDZbqFK4xmNBwUS91JDqpQ1RBDUKXdDmgGMUgQZUcNkdzaKui5eAThWGwqXpYVAO
LhuCkNpoyRaCUOvXIYacHtIu3kaExtCAXbpbc538nkkGXASIvFXVFQmBhGKf/LnxjVuQyB96+jkO
1uG4w1Y9DX8wRcBy8Ft41us0AXU+ODEC6iqfLMGS1pttLb/h1lY0ChigijLFIIyoeXQpsb7vMHO3
8ESHCAQO0dLazjNj63/BEUp19VVJ4oSlwxWaJJLJ9HbYVTL/rCykBD7nWptMV1ggZYFDwoqNM5YP
v2S5afmcqryKDRQns44Ms03EbXtmQ59CNE9B3/3tSAurXkKSLfp/KCVl9c8zt9rNdFHkj6NqR8C2
M6LVtsStJQOMmxgHvdxyRR+AwdZafOBr6Jq7FWnq+ByiQaheOwez1elo/Gi4M3ujmIEOYp66O69m
ltrSCCshvs74CGxoY+R1v/WguJTI01PMPNosU69P3aSsBsO4SnZ9rgLbEWPeaAiCC95NiPjyVqx2
b69tOBSyn52vfei69hVpfrBodKm8e9ceDde1cUFHmc/xAP8c1yQu/6JMX42Vdisq6lyiBIviPCyn
aPpjb2157JddiGj9CAZCK4a0cklvSgXRJAS5QOSA3sdatAF5vUHMkrW5Wxjlshdan6akjuVnP4Ow
Y4m0ne0HMgs9YLDg/nG+e8hquJksvx7nfPCRnD1N7h5Dde2OLc42CWAoYPzJWABITlueuP05WDWI
ORRVLC14Ra2gPE+d29zEYvCiHiS6Tby3425zcy4ZmNbLGDHjN4yATWt9HuAbqFkx1yQ//HUkpSED
kyzVlq6R33T/MdcLxLpkzLKqBJCw5cPuqUgSxQHC+g3eZ/WyBr02ExfE6fAiEF3tHwLdF8EUFtd1
PsZW6P/lfpGcjRjLyFMta1BsXZECUKeeDEp5qpPalU94La26iNU++f+VkR3pJfPt3jenhoiuhpkE
zfLGDyjC+TeIFb2+PvFWTeZYPjBQit0OA+4edC7ablFbhAisMTSGZWtFetwy6Ik26nJYgtu4LKZ3
K9IbQvtgrZuerEgVVf9UyXGGSlRsnfmO5zrez8IliQCButoEqeIMiM7NOIabEYEgK4nrTN7wZz+G
0tj51GlmiXXWvCAh90D0nWB70zwgsMHK3eibJmCO1rq/1ONqozuhTIOIBrW03v7dV1TT3fiJcLrH
S0y8gxU1e7MxRGLe+kWAyDyfZYD57KKSrRsVT/JkbW/kSkDbnaZ9AY3ZA42z6Dww9VQ5xaeus58s
g6r43MaCLZev2gTnPlhDFJSIl1wPM9mylYjix13grjOl2wUPfO7H/rRulTedfKV18gcjKidWbsdK
UX4ianf/PlFQ+4kCzP+cfGfjFpsQFNUPzRqAABZIS4ljCNzVqe4dd7BwffGcNzOaEQXwlFMr1B0P
qprd5Qfj5yJ/uAYPNrW+XFXmobMtXJ8MYtGc7yuO8e6O531Y4nxnqsJKqyMuUIsVSqv4u93ir4jP
0mpXgWK0bA66o7qBYPB4SrblJNtlV2+u1ytjEJSaavD/x9F5LMeNQ1H0i1jFHLadu5VlRW9YkmyT
YAZIEAS/fk7Pbjb2WC02gXfDeTgOA4nNMx0v7Y+nkbJfNcEmWnX/4CV8szu0/XHlER4U5IVf5O6d
8nFlZra/a1IpzlfEdrnluy7YqXjuebGKlXSp62VffKy9PVoVk4GiMblUxc5th2khYidT5mh3Du36
A6SMehOXtTn0+aYmGblwHLBSOMEmmiamfp5DOTtyA/gidDIsR5LZnN4cuLG8XeEUj2qPxpj0HaGG
cY6DXRgt2NWnkKt49cryhJ40ORGHaPmTrYWyP+gA7vSDWxf7z5raavKv1LXx/7qLHOd6gxMaNv5d
Q3rajPvc7ebuKF0x8v0eTTYnKYdUYaZo5y09GIltQtCTRkvjTqI5Noj8sBh8iuyn3pnZKZUMjfXf
+2L25hs4pnJ6rrshje6VdPLuWeGrVh+yJ851KM2aDfcuFly8CZywYskOo734ilD883NEZJpzhFPU
283suRZbtwzZnujh+4SvK6J//Oxa7qwgT4Lu+jdgbN8us00DdY1NWtZpKY4QXM4+mMP2Ji/ctXmP
oibKnumxUdpnTq79bucNvJFPWV7F3kkia4X7pOcNdDPxXMgjhKeAdM/gQgpOSxZQ7OxC0fwCvsM1
V7LAygwSCT0vvJSsDINHsjhreIq9OEP0hHGj9XRUaUZYBq/brLR3IpuIy8wDFsc7igNJe8aLkv4K
bDpEztHFKpx9i2MTTZy5JMjkjvUcJZGvPkod9Q0kpm301hRYw9zqpcNVdDBetzi7FfPq/1FtoYNM
xreifLlh0SNrlDYkNAPnrwm4jgysf4zz5Uh00oj7SFK3YRP1GpSHohmL6DSF17Iy7Almi8u4rBS7
KKf3+hpJjWlf3/Fbcy1TsdcO5ABMIf0z9esuPHSr005cPtqV5n9Pay294w7WeY8zTTmr9nTwXToC
vFn13VTJuDuUctHRQHwkc+Mvruol8DCqv4xkYxt3W3xtdlsyg2rtfDJARAtPNImlZRuGxNnHHXHL
AkS3oLwxV7fZUoqOqmjQTfafyoWo72TNC+tcLvgaNx35X4qBnFkzeJLa83ZjF6clAmJVdNVFY49W
gIlWXmbsSZMI2zBiZHlY+YPZ01zGVh1HuFbjiyI1cn2/9UESv7WW8f0vtIR0eNVx11Dgyv0loXLX
4Zu+UaJxwZfE5Gff5j4L1EGKLus/yQlYpmcu9674MYM7D0+EHR0uctQS+RoTufDnJ8eCK8Y888p1
R8SyaZ/SVl9zK570uP6rVNOSnOPGOMkm62Uu49uybwjUq4Isx2GdqlkfLWwXsQ8hXUSAGRShi9u6
SBDusnBZ2l99GA7Zw1CvWI5m0vysJuX25u1YuabNhyn5eAfuPhHv3mNboTNdGgTxeh/x2WfZtl6K
LDwWSao+xysBgF5nZsmPzIFnvlI9gWy8IPPhMkXoTe6R+zR7/m6Tgfbf7zwNBYI8Wb+BO7+P2VC9
rSAJDDc2ArM1F/uYFCdhtZzyIAGJwflsAJhOL/hRU/eKUYwpuun1WJo74gdmvf6P0U17k9E28bsJ
GVt4WWfVg1eqok72Nus9lOd8CtgHQoSVHsvcuQFFdulP9p5zs8eJciY6HUQs+3qcqRlnZchMUNXR
2JIZDsgOVAhb4j7PQulsKYFO6mux4zqcyGr3YluIGOpBynWHeJEoDNRPlsvoKEo3C4I87orM0kXd
hWXQZK/L0GckecMhdcMNr69SMn/4AHo2aGNLRP8llfyTU5qlO0HvLX1dO+r11CtFzmttL7yKVUkq
6ic65L1MHEplUeF166538yYN7wvP5+ZxrkPJUudY9r4dHgne6DJ6ZrAKWC/N4tQkfKkyNzDnRTVQ
pg2f70gf2GYJQlMlggMkPNd/atpOTE+RRfZ+nQAmeB9uivN5yKGTNDf0h4G2zu7cp/kmLqM8hqeQ
DOm90VPdXmox9tRCCxGmoziWNjSsOlQBeP2KWK4tSdf216WiGOJ+1TLaRx3Bxd99pgc+jNLzLibN
HPFAC25gFFQ9V5ldRxGkOzrzgCu8IZFIsW8XFyXuP3ZdCZygJXpRUuyoVcLYSpUgV+se2xf5NCW3
zxzmiDhUe0BOc/aAqNuKE28bbCgEP8dPP/uBW++HVdJHNuTTI+tP+RBJjOavF75qx3Jd3iwxbvoG
5iK6Mj5Q4vJPZvSqzjOF03BXcU7JaiuKDkEzYcuS/9zkxJOmbdJVxfo5wb+A/sYSqJ6QAkHvnEcr
CDs97zNJrpQ0YInQvYcQRFSuded0fFyxohD9aTVl5M4cDdwysQUBc3AUjTj5Ypra8u7KulH7Rq2W
+NLIGNY91IgCrjjr671McJGgCNjt9Dz1BJMIbMY6LS6xmZn97geTUVEgZR9N+h+TMA3JLVbPNW7V
xVWz/FLGgwN2YGm6190w9Vv37zrKTAYbnanSdw5+uNSarUC65xNdV4yHHR3d3D41Q+m2z1Bd0tic
kzUIh+ZC02Sq7inlVIee4bv+i4COwoRXRfJuonoKQcT39ItnYs34OkzmZ6EUxnlZrOYZXSJNjm7f
iz9lQQh1sy6RDhJkV3d02s3K6ys4ODpb30O+FH/yGU4Ta4Jgim0YKYObOlyU+cf13nsswk7gYuoy
83aRpqJE6Un6D8uIRnVonLyszw6S06FtbBnQzlzGp9m7ZjkIK8/Jbw9NtQcvYuDIEBciTWkoKVe/
FFjB7r7kFK6/Z7qcrsdUnpUzopM/BuaV92ySBhs37mP7pmbLDWPDqOQ1hx5p7ppF9fV6Pw50Emkp
rmreesobGXzC+ToR4FKwYJkOEBHaUpJY8hd65WSticofRo54eBhJMSZPHDzud9OUpL4p+gQXEyVl
fyThzGA+wwPzeUZ7Jtqtrn1a7yW9rxyxR+CnB61d/R1GXfd39jtA9wnZqBfSOgHpBlin/sfYpuzS
aHrCZqdID7K+VGkXeCDOs9bfd+NY6VtBfFE+Rew8C95J3U7he9GG2n/IU8SMG4cNpOpGkDQADdPE
ra/ekTDD6AwUq7kMo1zQ2+MuywjcwHI9ZnkJLZcf1qnPVZPnE0nUoo+Db+J5nXK3qoIGdyaIk1SH
Mljpa8Wemzn3o2hm1O7WMvFs8HnT9a2so9bckR4CBGH+R8JDki4fQ/KhcpM2U7ZestaJp0+H0zKd
uC4iaqKqdCX/D5bceJqcG5CtmdwJ/hyewiwLnkC+K0+1i9aKzNhPQnSIsFmbLHt+cUvWUosgKoGn
1zdtVm+jcK3JfMFgQyElm5t383uAYBoSOUvR7716dMIbrlGxe1MQwNM3DhWokHBo3df6PYwi6Vzc
jGQ+8nu0+ETfsnFWJx8RP/pyMgkDji0JkTlPdU3TdMj6+oGk6dJx4wqSeu9FigsD9xrDWyUlwwXY
BXJMTc49znhPCY+/mamGVHLVLuGwT5tuiQ8NKnX4y4d8SHGwotQ67AiHTF8MzYvZpUzhlEgrY38t
TlVNB+2bAMJSQT7y3pdm7a/FjPiRbeHzvG/aojCEG6qyejS5yYKdy4le3tvGXgsIpvot6OjcF+QR
aeF5ZJ73cRPZZ1kRrL4NHChcNwuvSEytWvmXhv4SV2QuHUjla0JN6gmRjgYnmCY3OEqftjRpcxTz
RxXU+bnhlUcdSRONf+DsEeMm5UWWnq6Zl3ADYmLweBJSymKhjmNKTYBMpgcSs3XwY2BKFLRFQzb+
OcRZraLINcuRpDF8tFJCIw4bEiUKLuDURWhiA7detpCMlbJmz25dthAULuM+b0YTQp7dVsqdZugV
jpNxv+69f7xPGxJJkuJc210KQYI1PFIeK3FeUcPW/bjYIkTW9NvvdLH+MG6XVPafgDspD4tEt+l1
meHkZDykKBg0xCi3DqQZh3K+sGWx4Zee+2MGDj7qkhhce186/WmFzWKfAHfQoGK2Hu2rLckVg6Pp
qtA+9H0d/JNB0P+lB+pGxyxKi3swm/W6r4TmVuV2zCiMyoyEZMJH9h/TBBPTR0R2dT4UXLbOSSHA
RE+50wCdWEXAvw2SwlWzbuOpPuQEV57JwlcUtmgO38IN7GmME9T2DvwcwTP1ru7L8/xanCp+Oe2h
USpCUwDLyB5ZLinOhb98OVROsopfQ7T8X+PiOnbJXTa+7sAcYPkytPLFRVeKMStM+RM08fyS8Ib7
cfwwtbdCTom6n3pXvvITjeFn0daj/o5KJCBE7anuTp6YVX8uG4UzKvuhyPf4xzBRimykjOBZCvC4
In29HyBMkDsvRauffHLs9uQgTYMv8Zq6uOXR6r5ZVtzEh1WJ/FkjBQa7IeR2vQfVSWJRkgvVyAVR
me7gopOnLlh3QYRFja7bfdl6iootDze3IsFoKPc+Oxfq77prIEkhbOVjQym6i/zK37m4yiTTM8KU
tMxkM8cn+MMF0I204lpIhWDgi2T3rBPrhy1OjGx3y4xG/tsR4bCcfQkm5NF1i9xe0VBsUCW/PTQJ
oAbpccFcJSnWTeWOOHCbjK5dtde1cIidwYKL7gscxr/odU70R4Mz/VCjJ6pf+MDEPxLs5nv8Qeiw
6WpYZljmnPKFdK1zQuVM/yA9NZfMAdNFFSMsB8rrSfJUMItXh3g0AFnofHoAlmEAt0ADWPW8bRTs
OuAsFKgJz1LSeAhotiID5lIAHKhXHHbO1cHfzrj88pW+qDrmiN6WK1YNUgMy4eDe57ByqnOfRaSK
86BYo4vM+Prjw3vpQ+HOXb+dFvyVC4rh3HCjGmDzzb1HtnHgoNlR7ZwGAATW3PtEMudtD/fLIyuV
Jr8M49hwUDww/xwIqlf6QA/kNieQ6h6yOm/zYzmm7rkdGhneIlnSqRzrK+qF0ap8qZF8AP0xLfhb
yKvp0WIwIu9HjUfr22FP4Z3sEvngsgG52bLzq/tjeHDwZGdWfMeoeGyHwGB32EzSYtxuPNF5MYrI
NEy7uktqFhXP2ZicuAlgjM6mdsmZYR+xwMqs6pm3AQneVZTjsoNftBKwxHkOsqOd5HrfJeycnnIT
Nsf46ojHmDbJMV6GEUxrRiFA3PTs5QqDQ8cvqj5hgxQMycxa3l46Y5SoSzogu3hv3uBEk9xTKCzJ
AlAvaX8bHXvVbT1S2T1ya2snNqzG+R+Lw3aTay8djpOpQNwFtA0+SsLgGKXMzG8xLA9GP65PLMKI
OSec0+KrafqaG/ozR26aa7crqohXIbI8NfCijn2+Ytydw5sCeKG7XxG67Bf4E0z9bwzIjvq0m7dl
A2VwyF32nlLFTQtCEjK9cfmTSfuC8zZw0iSSVwbREN7g4snTtsXO9ErhFQSI+jJfrCW8XBTtWzNm
66kfPV18NO6aw1L0gSLNB6Fsp6hXEM/daRMDoRh9zws2fjBn92B1NW6SJCZyIHuLZ+Q4Diih1OP7
RvRasTKJlmlNQZrjayVTv0z6Qyxes0AG6pd6F0AJy/b4/qB6lfFB5vCEXFwqmOo0s6DyPrUiWXZJ
a2e2xpSzFt4z+0bm+s8ipcRByNMBcA+AGS94JznFnoO9z2jUn32VgJeauj77lDgv2R5JDhVcNIOv
T0M7UQ1P80JfaJ9F6U9qQT188I635S2gCbUDEWZT3BS9nAUfJcJIm3b1O/kM8cevYzZLc4pGFv9B
mgdm+KV7aQDN/Rs1nT+6yEMDcsBnaeFGjN1YtzspDEFiakG2uA3JfyLnVAbMh9+Szzn7kONhnYjW
NkdTZ0t0sL1q7C/hsxUUIzVLh4sEZloSEPJzeUxVG9GuHZB1N9VKjhYtGOhrjSSJo3EaTLkQwkoB
ShTk56sDgR2mzcQszVPs1HbYicmvh8NS+hoISlNzdhZpZvTdMlTDZeBZp2CWrM6xHa4b83Qn3adc
Vk66r4JI365y9Qh/r3yzbxripLSke6nPVUD9flf4uib1bwVZ0Dz3sEA3bHEZSBdOyXi7UDxnglod
ddsVkuJcN3Nhe1EY9OXRnxlkNomNquh3O1Gz2tQI/n84YovHdKR1f6QvVj05xglhH1zNInRntSjC
THjwzgZ2B96U8ZbodxJfayo8K0zuVAshrEjapTvryfJRASXgz89z8T6yMc7sKFN4zW90dh1sSAOu
95CMpmKLepQQMkW5g8XVROTGs8QPSfJO9IoOHiXsYZva2fkdj860EK3wGOF0BcaNqv30vdiZltYV
0UAiKWZRG2viKJS3glnZYxXg69InE+APLyBrBbrY/I5RVsVDU7mFpqYMQ5w739Sq6bFXyqfoTtmo
OpZuzD1WOzMdBLZ3dfgIK/tE1DLSHVgy6NF07FpxVH0w6DvJTVefZG2K77niJYyy6i4vhZ1NsNd2
BeEkcO8kZVGuwxsQ2q7cNqx9OUELn1Hry0q/ZIWI4kMbGKMPpjLyp8y4aF+H4um5q5xo2AbaoWHH
/BBA0yE7a+gPr+F7Q7K/2de1DerNUlY8xGHDwb9hkjcfWTEk3a7puqDaAXqY8boGPz12ay9oAQ7i
ti1s8zqBmSAZ2XX1b9KFRXMzAMB983zYOTcgi4InfP7mDazOipvnF+MlTWdNq5wgDrm31RoalPmy
Bs09+bT0L45qkZxDUG/mQr6ul/dZHHVnPQ4ESYFEZK+UrSGpzw1VapJX1WDvw7agVi9qLLhynqtg
j6mg90QKLaUwqRskHTY9DVdUV06iF3hR9jee59aaQ8g8Px+qIcJ5yH0g3IeBrQT5FvBEdqlzgiw7
yom1OdVzEJ+hIk7HrpknGgemzIhrGy4n9xQqW3cveuvQ5B5YWEEDjiS6T8b2KCiOI3ORtWPyW23N
u6dO3PgAjGx99fLKd+7KHrPqyj1XFBGhA/AFzmFkm0l84r+6PLJ2mLPkvomr3HnGmsI9SpdITRc3
lsF4XmTRqIMg/e1sKifLfi8yBz/RcOODuLv4dLDicSncE5VIpt+swxB5kXUaYbo7SxJ9UDCvUk6P
kcCEW4Nq3o068fKe3LglxxQHNsE3XJOua3dDDk4b0ngx6U/Pzxg3NvlYTq8zi7/Qfr1J7fTkJOK5
uSaEN1OXOfKhViyKOk4NGwnPK+O4PU6Vm4AGmyXBnVXWzLPjiHaxXQnaMTiyPFfd6jntup8RysGD
mZi6b3MFJ7bvGBxQbssQNvhmGqu4u0XhByYG226WpCZcXv7GUnvc9etaPdVh0vzk/Iy/xophh14/
HySi5Ty/wASdFIJjs+L/JhbSPqBz7IEhIgQeDF2CFF4MdbcTyZoOp9iS2eK1VmfeRSVZcllGG7xF
qWjv2VEMTMcj0vZWuj4UrjDxwZMiYi6/LNcnmC+Uysc7UpN45sVCgpMiuvb6nVc6XfK1GlZiXFgx
mJZHMTKTM2WiDe8GmHU0hx1IiKBQeN1UE32MrR8CdN0kIHBe8W75BVe2y3kvlPMyHdLOJc1PEDB2
yVi24n2GsFvueQNGd4aefb2VpsHANgIP4kgWlYsnEMOQW+2mjJCxj0uH8rzPuPfbOzCx9N9CPlB9
mRLHK55jnCj/vCRYLCcaBNVnw6Kc6M1DXjtrtPicTR+stL/j0QrWG2fQ87eQOI6btuSOt12DVpQX
4NOqJe9g6u8hcurHdnRrQnixDzGO3x3zTp3YJbj1I5eSEFML6gi9MGM/4SZP/yrf8mZMZKHjL10h
lm3JM85yX1WwDrdOW3f1jmWbk9kBc2+jvUaKeWnpLkUnYYZ6xDYWRfOEXG2Sd5mgOr41bumnT2bi
a7OrmRSny1Ap53N0/CY+Jtwugou3oiNvsY3ScsvGg5zOhAjX59kwS25hJlKZ7QyRs41M5TKj29mR
uPQAuj3ZEH5u7DvJI8+/JXvrL2f4Je7fvhZZePGj1Hc/6K/q535qcnMZRTsnVCA8b4TvSi73kbGk
yV8G+gj5dianvuwVONjnhSRgj9ugx3NWIbf/6gHysksj0NGx7kb431ztASxRR6gIRXySUIujuxTS
rtjMKVlPtoaxZOFUZ4QuadpVWX0Y3ZQ8WIYzsw3hQu+BjLNyU4vQCR6VYYvgbW59sqGAAPWyxQBD
UWxNtjyVtmBpF7f2ad7aQETgLZTXF9u+8FqzaYe8JZUdgbkjniJLmj3cByAgqjz4G/aoBXcuoat3
AHuVe8zxJBJ+5f70HBnOp11c9v7K8pChmv5EsNBw+TJEGVi0fNj7FsgzuZpReKgq69hHO1HhMN+W
Ek3Pj1odfiST1MF3ysXzPLIQAQWQLTT1D3ifYNxyx+mpFSQhjOUln7ILKoPHRL+2w62YWBK9owaX
g1XtGai2JYsdcDSrUX12oVdi1fcqimgOJ/I7qzuYEGoNlcCMmgj7g+9d/zh5wPAABjr8s7a0M+4K
oy3+VlrnyP8904wctc+UxhTcb9jgwU0N8i6BgVk1DgNrNwOjg7qZMKw3YTM+sEsFrQbPtki2UW0s
4NKRPY6KyLkCjFSzV4QJq78yBslBnUhC5OhhmrCEJ8Dt4ToN8bhlN20nEW88/5XLegx5P+gAidU1
IJagjPTG50T651kC5cBwVf/DgoCCJRVME7yFcyS6jTvn0yMtT83BzdlYwolMzYshYfID4h06QyZm
Y5kaXHBgbjCTco5stJw87sULiUtYw1sJpulpJLlKTLABmbKRhIWCHQhI/VnWKwjRGtGK1SphG1d3
Yk0gZSSDAwrQieb+Yx3x2q/JogSWlGmfm9XqI08M/B0YB86TJC6Tc1er5CXIMpcaZeT4HeqqDv8F
mYui4QRBcxC2dr6J1hPwilRWPehlwJTPIXcNCL+NeiNkAQ82qdg1hgzqj9t6uMrFHhWHaz0EXOgu
Cxb/bfBL99fYzn23x4sme13r1uc3Mc/LHzSS9jWi+BdB4MKl2fhtoNmwg2gCgwrQXgv1LY6opbbr
Z1/L5nuN/RJ4KP4My/DakBZbPk05ol0dx4jnyKobL0jb59KQW900hqwtP9oc/1gQqid+aTHbcKB2
SHpvQjgHt4wH9n/ba862rcvhUbaDX1DoFGgNpNwm9pfYDO4uG2HXZusxmb3oLpaPnJoNPMKogI/W
2o7F9TGB67fWhajNBbJf33Ubk//jm9mW22SO0wfhzdwRGLI1RUjfsc1Gez75UMCaPXidnFLdIafp
km7Z2dx6DAcV4je5/+FtHv31C2ZAlVDQJDhd4BUCk4/m8t91NAZRv7rLrySpI+ht5Ky4wfF5c10r
kD1tx1qPsNcOvTZLL9llg8aD9JMFtC543nRzTVoeWTPTZXRqFWX2CiFEbCu+z2dwdqm8cFRG46aE
Y0E/tkyJthoqLp/Grw35d4ivT3PtYyk1XZ7+NJRnYZbEFH0PyRCnb55t0cwbrq/PyJv8JyHW68Ia
MfLFdCY9JPu1T2B7jED21r2f5s2TKLzya9BX0GBcY6l1MoCHrIaRpwv4TX4fey39YS4OnCh8EJzS
Ns+4RydFtvTbRVynkLbruCA1ftwX+34ORvS+SkhyFOwGeyVYitFO/eVavbaZOs8eqZDdRMbgr7M6
xV82/ygfEz/1z3ncru8z70G9zcYm+VgWR5X4TUK8UgY2H00b+Sm1r1A/pLCR3G0fGFB7s8uptRFM
sb+y0cvRbmMNKgj3mnk/qEiro0GQQKRHVUeXKhn798wiaF1yPrwfEoRwQ2DHMd2vdZlcEhKs4tD0
0BDw/ye973SePMSRdfR+jNry1m8XXsnBklclbI5oeJi5f/xYwdflQBkjczbsTPLbPaxIvMUZhwIJ
GuOX9QMxI+g6LPhNOlpMsIsiBVMVH8r745WJR5gvXKLxJPSYP9VtAAZjDohc7hZQxf227ycDhEoJ
N2w2JvB9HhbXhBcaZs5XhvKUcf1e6ns+SyzrkZWPZ1wvfgK6P4U+dGxvYrwal+Gm5y7R79IsIGV+
XWn9K8jx0eQGd8fjugiYn3I7xWm6KWg/rXcblE4OOGEAsfVeEYxKDukInJ8aEHKJemwUqdgNG5T4
9narBDKBwVykN0Uk0m+i7eS9g17Jf2YmdMBKkN5MLPac4Hj+rB4klHDTeoNK7680AIJoPFY9eTfU
6YAQP2GOzj8aUN76oyH+rygfs1FhAUREaIl9Mrk4EasekBHIL8wTm15dbrkfSWSR5w+WATI6QUfF
zcRMAzeMic2RI8t0OWE1U7XqZ2VPFYsQKuiadfkSUp2tbqIykF9CxSrdp6XXwFSWcfk98GL64i7K
iq5+6rOS4Zpr5m7pJhqqCmnyT5YN8Zpv21ImU3/hChekZzTggX5tRqKWj19FSoe3MwdR+5d1PJaB
dhr97roCSl2nGKhtLdPEkOnsd+KRFduhxxYR1TLcmKM/dOVt0JI43l4vcxD6m4USmiX/T4OzUWO1
XQVyg25Kj45/kJsv7OiQS7U3dMuthWeeQYr32R3Ph9u3hsQQiNZZPkcULGRMqydht4cga0FxuUCe
OetVqdfarfhzrJ+ww4NY0EI2SeOkX1kOxIpbGfWCTUfcun40RT2ygaXO6+8EtTU76WRKXx2VGkvU
MKZJE7S9/idtSD+sBRbJL8aBxMsWaAb6PVi+VB2zUfYvJBZVtNHaZGAquqRlN06hluR1YoPhiwHV
TY4gyEZ78pYAjHXBEh17zChSD/uo79x2NyVTcI/doydeBUiu7GAjriNvjKfE9F3gsLp/HaLqPqfE
2MDXoeh9NMESPxYGsfV9EAbHuQrcwZz7Om0pgENK65stOpZovjRW5zTuupJ+MXcKW1C/3Xh0/Zxb
tsnw5SIgnfyZ9QTxjx/FaW5FtwYZIJYxwknOKxndjCnpS5YoibzaTGE0sEoKitPoP7DbnmvgAO9/
hb9ZxoTggrquSH8YY7c4biUsLlIh7bIf3CZXQLr9OjAPvFrK9m+Ex61OIZotiz40gv4GalDR/aLP
3ttnr4rtsyW9ikq1zClf8D4GVsizKgwQ+LXyf60I7yXHeDaXr6Ccs+W9HKu5v3W9yffvSlZ987pj
/gGeQFUgv9HE+Fhn1FKF2ycxzSTaxvX/3lOlHhARKghHQ1Wr3ZAGMVfVCHNlg8yejw+pVtaeZNOr
G453jhq6dmb+gxrGOqOI6BF5A5uTLdOdr14LW3XJnanZGLpzNf/i90ZXffhBi9RLnhJQrnzapJFR
XCFjkRtiE5Z+4CXec7Wm3kkulFUX7sFoXRy5jYtk2xgfj53HT/eblhDv+EUcHA0UrhFxx9wadDsg
PTAji2aZ5StFKcAXRapyfY8b0Ef7XiOvf+qV70jD7wxs74E4QyOe4IthjoSxbt7IS8p4M0lrHsrR
QDTq1nklHQq+NTkFTTQsN/i50n/rx2Gdd06kYjaTYHnT4Ta561X/8AmW4KyoW0yPIwvvhrc+iHlM
kFFQPCLC2Dz0fwyWLlGipCWJsXpjAjxUE7NnDaYhqcNQQuVoA3s+pDWDczTcjCpg7GoJ+YRPLKNQ
6WsAnIu+KymM/DP149J9BmU4g/sKcvcChEYl95rwyXjb4NQekT26jgA+uYUzrRKgPauHIPkNezPC
yCHz7DtnMTtx9cKFkYw8HP5GufO2reiwvKSJ6sIX+l8B9EAkONp7ZCCd7QiwgrIgFWQXtDnMgBdB
DCI+ct13T6QimvQF348dXB6RSrEbYus/GoZ9e4qAHdwaU3gveVYnD6NDUWBf605cos5FdsOuKMCp
iJbLUjbx6LO8Y25uF3ktk8Qa2+ypdbDRLxPVG7q8NEWoGcwWGg+Jwsk5r8QhSxqMLijCh2As1PwV
rKOx9zhIpDTZ4C2C37WHYfvJd6qK9mQ8SXswqUQc4bohvvmbzfBkLhOUBna3NYmaW5bSWwqhXHIT
ChGbJORsvvjoW/Ku6zHu+2HIpzuZORlhQDcs54QyWkY1VeHcUz6AIl1mWMETOam7IMjkC/mm7osZ
Nsm/Mn7ML52MiJm179eYKGLt/lFxI/MOudLHPlqWpSzPS1+UTwSw12I3gTsYtxqqK7QSnIM7hF6F
J8dvSTRb6VfX11FEkWsrndbfRVUo2+fcDqN3CNeWOXVaiK2CSzGrZd+XmzxEaRulhzrrEAqitMSE
6OYFfEfeymwX4ifx1Alh+t3Meey8Rai58cc0Oa8FZRt6FL1zDBOOirDjE96wB8JP7xoGuxlFJ+g5
1hXdIp8razY4FTtflpWC8VQLnEklMdNSmyy3k88aaq5pkMvZuZG1elhpLqT9Xd+46tVKNVzxbavn
PlYIxc6dgogePgLKr8Oj5tuujqnlG/fW+1yvNpMHXw7IXDbXx2qKss+yTJO/KelhLgRrNv+p27hl
t8OoB/8aBux+qSluWbbJrp2OJE63vDHXEuewYvZuw46UFBu9TMllRNLSOuWIl7Su2U5Snr0hAiZE
OIIG6SpYtnAUtC++EjIL9teVaWAfMvKmkE0lfu6+taIQ25hQYXVsXClY7dnKnyZr3J452xnITLLI
NDgVXNb6fUS+/1ZmOPo7RHXXoCcOvoGo+h9HZ7bkKK5F0S8iAgQIeDWenc55fiEyq6qZJ4EQ8PV3
+b51dHR1ZdognWHvtXF6I3Euq4dp6X2WR5BR7HcIOFDogFPTAk5BLda7eS1g8zpu1OljLYeu3y82
83Z0Ob2oYlJdHetY4tumQXcLmFxQB0YZE8Voq70dYHDaJmzAnnzqSACioI6HAd2qznkOF6tZPrz/
h8sU/ZzjshXEvF1R188nKiEvuwrRdp90pvVwEI70gSAMGh57KrJhi0Orw5ADMW3vysbsrYBMkA1Z
ucu8r4dI5ac6Z8gI+cSJGHby0rSbUZpgPiSslup7hwphvfi+nPzdmATiFuuRT0V7FH7mPSZ68rov
PycmmqyQZdAHFrnBe0JoGPS1ilUnjuwQCBscedIJcmGNhnZJiLe2CaioPNlLyu0oS2X35C1OdfJk
lVtQbd1h3TsMx7pHOa3DvwjJK9uLZQmd+jK06bLV4oa+Zrq0bieLOf2FQS2bDavF2/A4QeMn5wav
xWMlwi7fOxQct+CStvA+e/TyGM/n3PpxXBtrG0ser94hxNNuHk/AJqojm4f1eRVpH80HgRPJo8DG
ni/4OozLUt5dLeuCmglpSF0nlJqptFjBwtDD8anKYs9xYj0iXuycuB1xWUek+ZWy3oXSC6a4ydgm
IKxWLp2pbvT3MoTlxZ/RaMURY/foILUre2hJsHwkpWRAhRsvtVTc4DgBghPNtDMj65dcBKaBTsw2
ZAU5sLLKlFmE7LWRc2l9ZMgPL0pXwRxL+DjLPmROZCg+kAxQUVIJAzJax48VP1C9R4UHEXnUIImQ
DrdPHHD2C4kgyfqk+oACj7Vm21ArzdjNqu6GXPb92gKCUI2fBNWh53CQECGGbZK3BBHcN3tEUfAd
zgww0EUJ99jWYf3g9F770zY3Wsjag0juo2hx7wpr4PIfVzHDUSpa+1J3zqJ/azuPuicb7+Kegrmj
p1982bw6Xe2n54Add3W2GZQdvNxVqCnmRthPHZtD5B6OFD+ec3tS8lAYcv5av4V74oY4PBdgh2Yn
SSJJqEy0w0zccdJuu3YpUG+CIckKYn3gZi/LPCXetkYJEWxnvoVyd2OnehzxRHfu6aCWhpt+VMWz
WuzJPniawM0N9AuGLKzUwGdMwsajQ/i2tpIDe2TJznBIk8A/JBNDa/Ygg7s+e5ma/xJsIf/1lER3
UCAztAmCdOrDoIJpfUNHTrXhO3PyV+kuHa/KsZJHDhyIWGiWRzBiLqjWjTtS5Z/+HwnyaZuFCxL5
u0rEH2KayXa2e7wkO8DknJx1lzXWjzVg6hVCleFDmeX+Oz6P1v5ir9qEz6bhnERFyVVoE5y8dn7s
+PY6frnzZFssjG6qh22W9WGCEATX8sbQASCOr7NOnXI4vMEr8hwPFBb7UMb8q4fdG3aUAhhYODil
olIDHde+Cy7d5l+AT/Xx6UCtas7GCVKzxeRf3aHyG9IrX1H1hZuzJGNj6IKJdId2uOoBhCdM226a
LqOTESK3ydw65YXmK29+UuZC8tPrhkHQODQliVyMXJGp0xPxtWi+Xyo8EFoeZ09NznYISuAO3x+Y
mBEPyzeYgyjkDLCT6aRUODfHKkCqu/cAc6pzRoXnH23XT64VneT66HUreo8hWOeUfJBMpCe6YITY
G5sdZXLub1nbj8gJ1vVg535nP2gX5ngNHI29Bpk6JUbmXlOlNvy2WB/LSPhPjVuq880fu+7a24IA
UIb7KAFX/RMLs7TthEAKoTC54VvMf84ZR7Bk/9aGaTq8lpMZpj+jVQ/NiOZLBctzG2aVtVNmvj3o
QkhaByqp11SUJEFvDA/SD8s4S3zdxA3uDvph4j46JtfRKepo1q6Eg8vzSpKFf4ewkqlgyCs+fjDE
1NUhqlxrjrMhGmHALGrYgk2pxt3A0ILbNLw5YONKenL+WZJkgEfM4zuPaxwFq3mz4Ha7Dz4YLzbP
5Ekz7t92i4X//dazXRG0q/6eWaIc9i1NBQKMrKJxR8tYzj/j0mgGi6ozfwrTJcujTxI5vu1xisjJ
4bzF1eYbf3pikuI4SO9u0iqunOwe5mVQM4FjoMYenwytWPiLaZ4I6ByqQzaxS4wNkSFnux4l8RZm
5BQt86JrUfy3wcPNjUu7RB6jt5GzU1uPDRFky8Z3B5JVxl5M7t42OMEhfhH4vjW+lb4Q+SGcM+Le
gF9Dp1O9VxAEXucenn4MMD0gLmWeMrZy8xSkwb7OHetMcBJyFVHA4tmxBaWa6sbQ6eOCKE8MOAWq
JvI4isKpF6jBqa22K/AcuXeZuv3aUbEkrCOi4Z5x0E2XCX12m2LEXvk0Zvh8eD6oQEymwYExsKib
PQMYtutAxW+kM0FuZByMoMXdvpsVwTNuZ7YMddvHtMCKHffJQKeAuF0Rg3BLBF4cAHNxOFqTfXag
t/8Julq3byOmb/HAttcWcS9TB9UngMIrksPyoqArrvFa4CkjFK0uzJlcveKfAxAo3aegzi5uoPIU
5IHbz29N0Vsom8fIuhSEKMm73HbX6JznflsByPLmf5HodP7BUTY91VEetGfyd7DJbgIWZE9F5Mw3
MrFtmCSGE/JRlxBLgsvnjubCoD1jEOVQ5jh6xDzLqnPcJW3WfuI/XKsHvs2mOWOfI5dtycGfndgh
4ifgMXeXvwUlD3eGlkPNwhSfUxwKRthbLhpW81aXGGK5GxKIKKiTyidspETS3mG9DzeOxlYVAsq1
0dfm7bkCHg2+h2nYMehJnIAdyDBrq5FBlbvVARW+IgoMjmwJ5fxWjQH+kwFow1F5qkxjVOy3zEly
b9rnMUW6IyNTWy/hjKuS441l3yPjA+/JapkLPKZ8QsSjZwkjHg/v6iGwCvSpHRuvn7YmYnjTGaWR
FQTefLCWOr+yTxbeoeAEORt7NhmqEOCb95Hna4JSOIALF9urHzYPeGbtgyTEBkRl26hhv2Ro+V9Y
V6avBKc23bEpQ+tg6pHwEbsP1bkMmTc+zaw7ix8c8hquXSjX/K8qLAJQ4YDy4LMgdfuPCbXGObB6
m4zMGcP61FtpfWdWDLmbWZUuXOMAT30cYnjuzouGhs0WLPKrfaCtGcjOQloD/8YA1XH4PbcWkQ5M
JSa2acSo+OnDBPJuPkPxAcCeQff8D9ihRsbEXu+Z7z/j9wuDPNiVLhQCpARjpT+qKmmxUgfsDAWZ
xEwg2bc0O65D5R1Gbh1MOaNBZquWCvAoLgt9Vzfsqh5thQGK2QXWYRJQ83Zn+gLOIAuQlfIXbC8h
lmZI1l1iDKhcn5FMcOdBL33MJiLr4i7Lyo+xDgt3HxIzn5OmvvoPS+OgIMCi1PsYFW/Q7ZVVzhP6
GRYczHRdlBCFE33jP4J1A0Nk7O9bhuLBBklN9w2DLmPylNzIhgWlHIuxCfOMJauCfL6CFm/jLxAS
niJjIyMUdtE9tVRl9pFGQXz4g3ZYDxehOeboutfH2UaYhfwMGTZG6tW+IDgiZ2xWXRg9Z8gC1G4V
hWIsPIr/mIga2juevL+U1OaMRhTxsc1ZDBVlUvZ/N90zgZOkKLrnXnb6KQRl5MeWZVD+IEyL2q+F
nK8bDbsnkkiX1V9nyBGvx1R24R5ai5e86nDIzg5Iy+of1iUX3hzOV4GIjwhoAISGyTwB3e5sTwcN
emJ+92hm7b+J4/b5MUTqxFAQ7zKIfKd5nRIf6czq5SnW37Qn+nPLumwaL7AwQkjyOIl2K/R9XAqN
t7wMMECotKJsib6I/guA6whAgEBNmuyeTIWFV3px0R1lViByMJVzTvBijoz0koR58d8QSORlEugZ
RDlyixz8CbdoTXzrFEXBpNKXWa3TnVlYFsctia1JbI/1QkIiHrMHwV0zvPpNmLSboR+b/NBMlgcN
IprTe1Zq/OJCabL0GqcVl2iEAbhRyYpdwCBe5ZyaMvVLha1T/mKPuftGaSIPj0EF6OOoB6s/tB4G
/QOxBLfK0GLRfurrvjzOCnF/vFTBip8vddQFkOz8i7CnrsiLoNK6X3LtJdtsaENYxRrp+xb4oY8T
VcI5QF9PYsPRVuGSEj/gJUTxOXWZ/Me4iCMDTIiOtnTM1g+SaLrHrLVBNyaep+v3cklW1kw+rvUX
+npQqVZAyxijkEA2BhhEHEnM08terq3szqbK/PaOUm/mPxSW/x9kvRFY1SCCQxKFIWgvWSO9TXHS
9yfiAzHMLXDGEkbpfGDv4Zi7r2DWQzbEEksVSJpUgNoo0AiuGDDUkelGN36mYRcE8uJSJi9fzTor
6zSTvHkdZI0LiUmj9y4Rscg4HzyStcAXrMADjdUOqP9k1qEHJPoSBoAdKQQ2RH14BxOVEPsKePav
gyKN7AjyPINFpwotblEGHgRYe2Cgx6KOpl1MJa2hE+nSwucw65tjyA53nuqXByhCwkMYGw23vgsn
9U4UbjLtwRsQC4P4Hg53O9mh2pAlC4OUC1ffkV55Y1khzKU3WWYLPpNbrFvWCFptI7Ooj8kQ4UQN
gxZtxwQL40EYCP0GOxet0UIb8KVVyzK5Q0fMsY4qyUbDT0rVJqGdiYhUHsZnaFZkUdCTWjjWbNGd
1WCkurNphm9gxTEwB8du+nte02y9LOXkfRdWSddOKsew3pXFYv8M5BB1cbJ2wdtgyoauHBs/QaSc
pFmMdbpeWPDTDuzANco3muOU3ITCtXoCRezofi7tMbwOleGChpjhvGWmj+6ZVJc5d15WMSdvjLlr
REsWFMiUaa9WqGjX0uT5w+yYMI37VhGtZxW6yc5cPOVDTdtK8qMTROF1ZsyKS9sd3f8KwBsHJ1hK
pPrRQKeIUFKeIWDOHBYiyR65zGyzYZEtnZ1Zc+SXWQtnTqCE4XHqe+sTJ7/4E1Y9aZqYlPsD6T/V
v05Y7W8zkpWGCAm+jUsnWxQNlNnUefSJqwQu5AkLFSZsPZphsTCliAdnRIKeOANr3cQdCWptmd7e
TWS3iZiXGgDU2K0o+TYBD++yTdfF13HnAezZOsYq9y2DPDeuu9z1ntiil3o32yXhU0E6qWS3rqC9
EapadXelaCDkD5tllL7wwDQEHTK9pItyk/Fdli2lmF2QIoXbO0Iw6ky8FLsmRI++BXyASXzA4PvP
E1P4VlLWEsYMwuwXpiRqETGbRV8704r+w2XjtwtUpX1GhhaLE5jt4wcRHrCZJDLGB7vLEKwTzYxi
B6rWR030UxTjugAakXPa+2yqpvHs1+Fsb0sSlm/9qD89Lh7D7uOAvm48mSEPn6EZMDfwmFpE/Oia
gOGcz5x4JUg6GwIp6PKbKCEyETNoFh7D3g+Q8ggMlyeiwdEhwx8TJPuRGPnu0kNYv8iLE5BcRqnr
7Js0fXKnADk1c7tPhD4IfnwfR+WOyVPGkj2tvGb48NskWk90a3qCKtpGoNTDZLWPmK+oFzXhf/YN
mORXzyRvLA+LDmhTMrxmJ+xtab3vCMhs71l1hRfIuz4PncSvA22hhTO9klNTXWqobM4hUf/nsc9h
CJS0nS7LSCTWLloTTx1yD6LHNwJ98WBmisKtQwSGjoUC2kX1tcDZiBGAZISTzKYLKrXpxtErD1gE
JzyQvuUILi/PqQ59765Pk3ADpr+lGZ5q0G1MjEcf+9a7b5MD8FNDp5CXCK4sHLEoSLXTPYaZh5x6
y9/WLBbXdekwumDm6bIM5UI04I/CiqTjFcQAD3Y+Mdt3ENe8QFMw7d4Ay32isPTa3bjOzaUbKnva
+o6Hbb1dKUg+aYuy9MDWYGIUXorhHLkA87YUG260q0Y5vDWLpj3oMtsAHFpy/9gGzJx3Qgn5F3+w
5nDUXB+brmnERzGJ8DJEefEZtoRabIhk0cTjKdn/tMqmo+5b4hVIvkUxs/FZkNHhOKP/OOEhJxwv
aIdwN6qhafE7tuXJRWSjj0vbzt6B8QxJQZSQLG7nEpH1gYSG9mslstP6tO2FaHULIF5FP5NMR8JK
58cIfy8CC6sv2x/LQqEbRxAPqGFli5SQzD2L0Uemavcbgu1ankYCBK4DbJV5I5Jl/A+gRSG3q+fi
lF0lZu4juRNG7pietfV5MuvNtQB7CTUroW8R6z087Gjd/OFP4KT+b9b1uLxDa6xWnHWkPWdTg00C
g2qVnbLGsZ4wtiv8aCGSizvyGBL7Qn2eoIJeRG/8Q0tmVnoik7fawpZErhEDPUrqYxTBIrkYd4FA
A4oAIZvHQDumo6mzC5vb5SnJeUiPODkX7maZEfCpfK5QJH0gdPZU9sjj1sD0/guOOFI661Rn7g7n
EQ4ChKrGbAHwkbwEVI3OJR+Yn0NAd3WW74KxuqmFQRQt862FwFoCoUStn9GkjX+y7GrI/5RliTvR
qpUgbAX8Plq+DfUjuuANfw7E3p4Na6mcbYGXw90RC0Xcnmw9Gtqadm6FAYEzkKQo/sdbPFWo9WFD
jDuq/eifRkY6Hm+igJEdHO3CxqftZ46jqvQjdRtGmg+SNUzyQjwcFkv4jBGeTV4ShDCXpRo69x9V
yFrsJy6ofy3ZN1/dSGb2KQp7QFaGBc2KsEGwNeEJbKIzzgp1JoUgTc5dPzgvYyRrXku2Fc6+wkpl
zmRFzP8Rwmz/gVnTVLcXpgp3+G4kS9Ax7NatsiFyoyW0hntIbcZ6ExMuqGTJmTIwbyxdGuU0R7LF
dKzUrzVsGfuapMyy/3Yl8QCHBUkinykEK++TBxDfRTwguU6OGV+++FVytJ3TkqPmY77VzVZ1DALX
LvGtCu8/muge7f7MV3ROZklw7NZyvBF9pMcU7q/lFxTgIe8e4QjJoOwT8Cu8xBZS3uToLDyU5wSj
K24OgXiUE0lAn0982+sCgluJ+ohlwihXb8UMKBZqCogTNnGu5XONaZdLyE4yS147cMzWhTsvW3dp
BGx9B3FDymfH6dk743SZ8r098RPfo45GnGUGX52kZUn3tAZ+xUzOk7i0JiBdLr2M5ff7tA+qe57T
hESziSk9wOMS9kww1nKXA8by+EhZJs9nO0OEx4zYD4O3GnsDjLhKBS4L4lZ/2nknfnq0M9HrgDER
ED4LwnNkBk24riyCZ855i0SzxTBqBUvQ3E2dR+5mv9bI9IHXRMeBJRUx9s7oXjTI4PlAiUmz3Vlh
yHQRS0u99cPZ8/dIDILqwy1YfZwyQ0n+GmWozjd6TDN5JVoCETQ0aZmjLihqmb0wkvVp3ksGBfIw
9lC7Ge3WNyZF5INmBZUesLvZrqlFz4pknhDTFwRWXn2/gqjK90zSkt+mhU+KXRE52r4eicSMa8ew
kKJFIrZvDrr501qn+TMLjLSOnd8F3pWZGjY+pJTlVsEn+dvozkPOKAvXezOD41ibGlu3QVsoGTSt
aBXKzTLZ2OULrWezqwm6icix8rrm6LVrFO7AcxLQAparwxQ+kYV0TnUZvpJW290zUGNhEt1E+lsI
6kNFGBBKa+6dzv0KClLbNxTRC5DQxEfASOIXvR/wfUJ3QjvxvykpOGeGhvrsIBbGGJsEmQOC24pQ
o0MdeWTN4/iEfSpG3zyiyA6rt4Bh3i1HWIsLv9bicl4iItmWSQRy03WB9kZVt1RfEc71BeRAl0/W
sxwaxC+5hrqC7RcVxzsEXwlbECsPOnyDaEDulC6G/JIQ7Iw01/Ky8rJ0xmu+Vulq74cfSiU/nS/6
wPlpBjaqR+zpabRv3cG9H0O6GjzgWWrFUwnl4swttIKjpDDk73RkYz0XwKsY2qxdv44vprXbEk24
BkFw1gDL5F77DMbO7Cv08pOJcvq8oU1hz5h1YhqZJPYWbkPmMchx6jQ7YasOLJDAXYA2dEwn+2Ip
W4bxTARhdyerCQtJxGCOsXLupY0hAo0TFa4FKLosdkoV3t92MWiZirwGNakhfG2Q+waXQiQpQeIg
bhDDEyFOp4xECuLrradppzUoDnNYF96ODBxeKTlAfQGl2MrphelzCGxoiTjx4ZlYJp5TlGwoYCOP
u60d0+RPKqopeuoU9/FdOa+Sz0fyZ6OHQupleCURTxVPEtXOTbOjnYRagrQc7MysOE8NICzYfKD6
MNsXSy5BXOFS3gdzJGgioBZ3iP3yJDm0MgPZv3FmPqebeHAdtb/lHFx5ZIJp9L5of+cnW7qNA5k2
x53A2EyebdZLFq295SGXD0rxQgT3SmKXqSB57PAy1jzsHLYborW69qBl3wdvXpTTa7KiXPf4svE+
9ECARsTg7G/YSRl2+3kggjcOXTTiWIklb5kKNKGIoLe+hykQfzP4cqiNOEABk0YMkRBf2PZHxjhW
7X10hOST253/Pecl0dUUKMTD03uSNpl0xPEAO+ESfUQbRJ6X6zTuQ79In1w1cM5Uke0QcLpt+mSd
QnzoCgCEKKPc3i2InW7RJ9K3DyvE1lfWz2xXGpTW5UEy6EAclv4/FxmKH14RrYR99mYRFfDoJRHN
qqa+YW04ElM6qtn7RpsCvoQ9GqbDJWRaD3q196tLVCt/7zK6INylr+S8paAUnLck0qE3l8XMKk5r
5F+cSh2kdjwTjKS5tJMYzEb6Lx/tntjFduq/yPh1/+qcLL60SvJfOiM4FygT/6aLIuHBwTR+wtOE
z54U8sL65XRG4J8MPIQ7SkfyPyvLCRCaVeAI79rWA1DnubpvjvmMVhZpHOTy+4wm/LtmglVsAxUU
r3bnPcx6jqoHVcziLgh0OceL8l2SYpYArmO0WLZ77OXswf5gScikHA5EzhGBgvOF7n2Uezauaw5h
XVP8VNVSUJ/WA1UX2L/VNPgxa7pKsEXIAmHaN+VT0Ikpv2qxln+ctfWcXV1jeND8ZhbNUExXv/6W
C8rCQ7263RyjWSV/O9V0imeHgeAQN4FTdBurlC1CiKa2P9RUmo/e6YN+X4fGiXaqcCz30qZR8skz
MfUHwKZ++jFVLu15YA2MzYNgkdd6odPYhqgAyYqeu5Swpz4RC/duIl6j0BBR10XjOr0r/GzE50a+
fdeSc1JvIZeQD8o4zJ23reNl781i48dyS7gZGJDYOkbbObo5xex5GOorjpOWOrdp0PIszmJf7MUn
sbrDigotI0y1jQauqKkIX22sgPbzhDErvxCT1jXfDNNHQNEqw0C18CTOSfVMP5x+wuNj5IZBi0mX
DpLUi/3UtjAnpjUa4Ho7EDyA9K6VgOVilbXWeLc2ge7ihW4of5n8XnGIzYEfbSOEZzgLJ4Z/cM5w
qsyIj1WfVB6HurYx0g2W5me8KU+wqjB2hQ3FAz45Q3po2gE7bFeRqgBEHVhTx3KjTwsmakWHq6fv
DCPLJpca+a+xQgfReMeKr7irBtdp7UNGrIlZr9iQM9a0vYX/Xj2KLu+dPf1Y174vjb2S3+W63Rjt
yzwZMJbLDNPyIDE9P9edp/lgQc1BoUB6rLFfsuKOlrNaETfuZ0Jz6msfNlLeFfnI+XhxUq8lXwX9
NrEj25ZzzgOE0Pn6wLJe61+2U7P/mbA3Ld5VVqNwJggFeELsDETbbgvVrc2dzQgfjVnNXBduWJiM
8KP6ALv8xGC9OjgNf/wlq3BBwVxjgYF8t9O+dS400+vDatdZ/thXKDg3jAF6/qPamAyqXUqAAEr4
Sd2NzlzNX0XaCmLYrMUjuMGumjjqvOFCIo23vtiA59xzN1XQoixnmQIskgoJXk5hSogoCRVMHhq5
UAR7PVymg2Gp8IeuyOAYKAMH6RmlJfoqLukGLFAKR4j+CpzoWbFo1XGiXbHSNcPY3jogP0EjSNs0
27FFWbyNBLELz3axdJ3a9JII3atauLgQgY0QnK4sJaR+LoQ7NFcEB8vw7ht6YiaeZZpufWvGS+gi
zwVmItvxTwK1OL0fsmS8axytXhF/2/XR7YXBCYRFxGaM0BJqs7jUh1UjmBC1TmOzH8r78a6YNWDk
yiQzCpR+uiHCWshRX02BZhZzUBn+lrxfZgdpVFbEs1CIbsYMshgCVTsCic4X4wUHt4/QeueweeVx
idaBJRy1YhWj4yISFXYzHqUojwhd5B6kaGMrY7rr3Aqa96aHLk3g7oyisCSAJTqVo6fDT4dh7keL
HhglDNKca1YV+XpvTZNdf8McUfkjEQicBOz9zYpIXFVR8KLp3vot8AXz0w4WhXzrU5kcUcknnyiG
uxP4MrT4qOVsXnqarLup7tE2jrdCjXBH5lCvrCH64AJhF7eBjSTTiU0/O/NRozYQu752RvmY8fBi
E6tAftxbmpCH7cy19xsqRPZQR32d4Ytk5LhRTiiLrdN0VXTmie4ffZB/t8AG032xL6nU1pd0CKBF
huU8833bsfEZN9/1qA3QcgCjHS+q69JVH329OvXf1Q8X68zfENQvudPPj+S/zvadJWz/g8rQqysy
nOcC/ia4BhQncVcMofMx1968lAe+izJlPY2p0GfeSNDpd5e5OiHIJijecxashK2VvHyY+W5E9RfW
mFHGUjxqxrekSFOF514orJWw8Spn71OhVVeW0knyzcu7utBxWfOjaOiz1N7Sd96M/GNtCE3G9aSC
Gi6AKIqfsYTgeTsr6YsKX4gb/KT0A7EVYcW4T1fJgLJS57nXvxj+sTqVPqcwZyjzaO+1Xcf5nEUF
TIaeu4W8m6JV8MxIYYQwkfm3R60s5A/NmTd81NhNzzxhBm39FOLXIn2D9pBYdQ/sbwqV+Bd3lu8d
g7AgqD4Ddd99VOxTOnKn+NZx9y8O8rMe5uBeoB3/8MmMv0fgQGAg8KvB7MkbEyPSi6SbGZAE9cjg
KvTeYUZKgtuqyXLfUO577cEgR3JO5Q0JRDlFntGz9HH5aDNO1bGChp7tCt/pcIMimbuYrEsjYpXw
XuxcBz8gpYuVnOxuxnk0rEX5y0uuvg2+d/Cy0nY/2SqRTreASYwOmRREN7Nb6z6bIHEIsp2G9H3t
a/0Id4p5dosHAtEb8dL4Plpvan6pyiLzr7Rc7pfOJxxzm2qVz2csJ/VzE+nwvwweiSGYXZgQiWwI
KqvIxqaMEYzP63swe+I0kJLmxpZL5xePzGk7FjtcRQfWrAkC4UaDTckb33tpQ7WUeLBAVCmnulVM
nVO7rDNuueoo0YuZISJho6dwnBDb1N1U1/t8nKXaEtiOFD0B0U6uMPJjUn/njmVyFqUtwhmVM9GE
V4nEkdrMUUSWaLHXhJVbu9L3/asoLY0SZHWLB64X9vNTJARweRX4rPPbWfZBnFucTntiVebwkMzB
DRY+468fP5Lyhh+qVJgq1Dw29swhNcNP6eRw2EKIQtiAiUeYcCUMTFOFW782yHV4zynkvI3BvgJG
FtO0GJ6NjhAJbFDgr+I6YTD+b81hh8fKeFYZ1wsTHhAJhOPUYN7SFwd8O6o8O1re2fdRQQMFtCBE
AmoHWJo7LcLewFj/hqLPL17dRuW5XdMuO1oyba5NSXw2VsB+msRmzleXBG+PWc92wmb2NeObS8+5
BNH3TuVQXLStmuJmrI3aqyFKwv6z+IIsKty7CQweS6hPHhtA3SnWhT5mquzDO5JF+u46WG4OfQ25
vz5B+q7nrwnHAKLW2Y+qg2ae9gwyMCRetKBNaafa8b5MMur5Su4PgZ6oZiE4A+dvCQQbseZvwkx0
7B+d5g/ei/BKYC6yBhfvx0tgBCnEKCk8+yG0GIX1J2e1V7aeEFn0feP4owv2TNXOo7/OuXvwuY0i
BOKWV6pur6eyMj3SdGIUNDQxZIVU8I0f2suFWGgW4pvKCbxpA56htGhWWOyzROzt8C9eqdDjhyAF
+ohKZwoIPUawu6nzgfEDLkcDH8ceFkzUuTNAtm8WCVbKo1vCh1fjgaHynO+ijnzuvWfs8AxqIvmd
AhibW105bvdJHTkVJNtzVvwIqBnvcE00OSFp8y9Qkzk03uy+Y9QI/mXcyGRfOHQEOMfJ6iLu/D5C
cQB0oQeOh11lbv+jv56W42wX8Ps6EkHeUWpz6GOz4zbuE5v9SNALpjSZkX5ygRu8fqNVWX8wa7rf
cI75ZUTIsoe5Hka7fYCw6JatgxUvJ91lPa6akiHGZYKhKaIU/CQo2ln55KNoPhLNoW/+QZrzB6bJ
hXxEU9XYiF+ouPqrnwu53oEvtJYtHsIAlzmZKsAAnRuISzV0SbzbAaRAhdqq/u07aYZTB7EJ4kHg
FtUlAXBlQWgmJ+XZt/lTxSZBq8mIGAU+x2eH3PYK0bXEbDip4HntRmI3EO/n5Fhr3G68DeQi51yh
b25nW3+xxzvuMQBYZj/N2Zhwe6MxIEUFt1q7VW5dF/c3zfsbbwkBM0NRLTFcnEKwoF3Ko3D6EoZ1
mZDX9QeHC5LQMRHeUZOTwtq08OY7GRWDdyqI5gTSRs0P3h4jEnErecQyv323qqKmEcvpmkm0xSa/
c6ea9B1PT2IExJaZ7ntWQgVbt3fG9cA6t1zOIXMtNvIgmJu/qIsjPoiC97v9qiVkwQNuA9fsb2lB
y7tfWtMYF+UNBgrygngRll19Ej27Be85lasncZJh+oe6RLBarMqOzNpNgYJlY7dWHz2kKeXUWUb1
0EPmRYme7G/XOXSYimgt4Y03zavriNeGJVrGbnQZmtglbl3EKzGd00tFJZ/tAWvZz20Ki3Nj375l
xp31mB8w/ZQRI46WE7VKR4O+yNT2nW2H9ZHwScIraJHW/gjJB/lAQWn/VSwBFoeIk/Y4oX3l90WU
9gihRia/wMhyHDWp7Cl5EkU2IEun5cpWgyiLJPMtYJiTD7or5Mh9M2JBiqc9hy3qLF0FunG0lp0t
3N59zJZp5bbB349ECFX165iJBX/imvfXyeZ6jkRnon3mOUymWNM2K/rfyiP1FiWI+h9H57Ecq5JF
0S8iApMkybSgnEzJX0lvQki6uniXmAS+vlf1pAevu1+oqiDzmL3Xfqaf0Fh7cRf9qrr3+ltCBwzh
BUs+3fHe1wFqXbt7Ra5B/DcqD/oXbZUmgVC4Ttl+an3/oWB7uAHUxEaa6377bnnfU7qrCdAxw3rf
wcvJ+s8JYZrvElgK+GHJLghOOHHYjDfeDISvp/1DiOWFbnH0OHWa80AXNu816OVmOrBSyd09v6uD
BT4zio1TNXnbvme+Ew6xbtm/yCNaj5Hz0c5hVDrPblnQ5fXat6zj2HqrPvruwLfg5mwYeBRTVCOF
tdpvk/BNRbNloU/obGZOsZ3nSfC7bFWXEAtFjAfysx6SXgMYG+WVWQZeMSar1TNyxnW9FB2mK55l
uLbtNHdcpkQn3LMinRiITpxuR7AJ/herD4bSC331eOwbGPRnhJTorvISzkLk4994vdrDMu5nq8c8
0czDfWFR4L5OjJpP2lrckdlwOlI1jpWLBHC3NSn+IVQO442xuDBirDEcnQSwNemNJAUXev2g0gdm
7UCBDO4dsw+U2Ja3uRgJUaFsyODVpSRUfqjSru7DFLoBucz4abBxIxAfPRExLOU4T6xefQtkJiDy
epS98cC8nBFDk01PWzoQecLkQd0QxUEeY1cm6a1TWir809vTdKoIBSl3Us0IJogGW9GYheRG0Q8a
vQm7OQLxdM0dO9kseIaGBNKXKb261I5NclWLY+13y+m6Y2SVRkT21bxwknW2ADnyQ7pwC0GrQW3l
iVOXrWBdJ5/4AQqgRqkD9ctkHjpikvYVDXqwT8FzeHeDCnW/1ySbiN08ASk4lIVLxTXnTlCcFzhp
v326oLvDpAh5k6DAf3pLMdFmMoDzDceFiJUTK6l8O/ezgVCYFxTsvMmCeHW4WTo9juxzWPQGPVf0
pUNlEnj8GkM3n8pyGP4bimX00TmR+nzN+gbywL2tpyHv7nDU9mo+SeL5hpvSdisHdQ/X6YfTd3gS
agOgCKFWX/PTGHdh39njZIyQv0N01LQxX6CcyhkdwtqvM3JNoC+fiV21R/hitf1HIBEvn6F6JPqy
QMYinhVuP8hBIIzyGpqaJ5jvXBbSzBY3+Auo2HAS73oGbcWLrAM0CQHp2op1fkZFXFC7414q00Fe
cFIQDMQG4Epu2UgbWqPWHdgylOU8XN0sdUnIXV4yUOw3F7LGkDTWuc95WZkFVczOibYbyb5Bu8vx
z768WlnYJntRqYY2iqdSJMXBzYi9hNoywR9+LmvbCa9YFmtYnkOE+4gver+rx11JqOWaHmgwKtHH
29qG//lWVWZx71jb8NYR5VbGFTrlC0a05SW3ksLscMEy6Fno4lU0gDK+bxhIPteaQpmN5WBuPOWh
3fSx8z+nVprTzRii2g/EaBbnACn1euxA14pPi269ILQFTVARzVaRwvvb8gpQ5TAP2+cmDPLciJe7
gqxruwbRhvBk+N+W19P0s5WLt5xXh+SeF6VAVYOCMHCKANaUVcImFbXpOu7qpEPqYgc5lDaRMSe+
TAHKk1sFW45lYZ0gnYy58HxxIK7bUmRckFTeXjgFE4HeM/VZTeKxtxF2gh2dxFEwaVP+CWYVjNCY
Jq6d3J3LLhKeOxK3vPpRHgI1jkwOZyT6JHCBVSsJdEStSDGQWXdWv7jr/dSkfveXieDCCCdxbImv
vXVz59hARkLAV+F1xzsPD3pT4x5lfpl+tY4K3b1YsiW9daGwTORdOkuWbB8Ld9bfDKHcQi012NWT
FZZYFeIO8chCxTtUzqXIw6utig74j66x8D2zkvTER+eNFnwPV8xOftfam/b3ywLpZY+SuJx+BY2E
SNi3ZmAz9MwN7F9Y6fo1Msc2gW6b0+epC2IFaSN2yguND69aZ33B6DmXew7DqnmAHSWQGQK+S+9y
H1XHo3bosr+TZQAJtXcGsSTslVF8Ztjo2dTIH5+awr2qgpPqw+N6w/4xMcq6CW1IzB8rrj3U8fXQ
2TnLt5aFkTHs97rYxc8d7qn0weLwbwTX9hUu0ybTV4Hzgc0ie5Y8OLZsnefvQShHY9rNOutgWi2d
o+pHCucNWGAGpCggeSMeEIuFRGKpxIBn82rqrMi1SFZhBZ4F7R0C8TAlci3fBFsXBC9zeh4c7dsg
vXpp1u+WNOHgOAvJnhROL6blz7KgeEaT6WZpPIu2W0mRG9bycxBsgWMDANZEXsnTj7xWA8k7GgZS
I6IIroLkQctk1jcInj1FLm5P2q6zWXl4wJMAXJXDYZ69Y1fIXD1loPfpxTGNyoNE9uk9rbbfpadk
G6lNEt9N3bi0/Rpr2WxnjvXqNKZUB5dgypUjF4H5/chOBbxJENjdcFy7TFApDAUovKNT5z6ViwZB
aQXEiC+0aDgtNjcHMIhSCMF+SJkDJRdYwwE4Xt+UpxoChGhxZ3Amkqo2Bw7vLZFChb1bWZx3n+U4
jvJV9qhoyWHSkrgiE5CGGbWFybwBnzmNLWtkBmJhFwcFvhP+IUuL72ZayybCijeY3ZImtvgsVaaL
7JY3J/DwTJeI9jEQNBysPzxtNY32RgLNfWrrBKKZZLO+U0Uv4eppQYwDS7EF+BMsI3wH9M0dn0Vz
fX8sTEC8O7YWpf0rG1T3tB5l5fbtjgRb6S3Yj1HNImLGkW4jqYfmGIiT16WTh/xwZbFwU0vmrScj
VH51QtoeZzsJIkRhYaxBnzcy+Y98ZB7/VVRz81+0Dwz/SDZy1URISg9BRUBvGbj4jLGeR7Ix6K2E
4akXTi8lmGoP2TLz6tGWj8qDrkMOdaITfWvjDJHdhWk21L81wguaA+VpMAFX+SWAI2SKC/Tu1qhD
C3qt7/e4gd0a5mJjB7aK4Ojjnl4JQzBo2lWxzYeyKYLqk8F3ON+qrdjGo2k0YRV1GubmQLsakJQE
CDM7dLZDJJ81CCBGjC2wvxpnXYlbumJHz4z7xxlxcIa6Uw+1CzTMKDXiB4YBtq8nuZwreis0onw9
dVyjYoPQh1qBgVlR5c/oZ3vm/P5cEnXU0zaASRwpDJqGmj+2TDhSGjG/oFvLGuLq0FO7u8FbSddl
YOOvp4DNnx2z0rIRVBRZeLJJWf7mgGfIWBdS3LXeSKotYov3vrLdaW9DUTSYxQc8XQILCTMlP0FF
gAeBuWi3ZPOZzKjkd2g98pU7P1HDL6IR3/+itXE6LLvo4iKJuIUkXrH15glNHTk40+LBXGiLoQ4O
zPWAIpf9YEUtWWus+7zZmlnmcRgNcYfTz2A/IU/5u1SmvUUxUoDZKze6KIeqnYKo8hesH6mLxU3B
KMVG3pf57TDoNrwFxTC3eJwr1G0pUfbuntUUpVqQpmSYBEXOIxVYbYGms138jfPQhASwWCr7sMY2
3041IMeBp9ppkltef8RT46zGn4yt46td2QsrX3xo6Oedlnq4Ecg/mE1RJzAUp2HbqVK1/m7BRAdq
YpU8/RYMVPKWQi58B3SA/7h6FCJ7qhuJAIUGJbshbiaYHxCQF/l5CP3Rvg2WavX3REVkb8MslEIT
TA94D9C8/1MoJJdfskmZyjU+kK0Y/YuXHrrSsf5LlV/9jvjMG34NZ3ibrG3FaEUIYB0Z9F/fIGQw
/hPMywqhS66BnLO0+2eMyrV73ohy+6lS2bUAnkCOo/LrtpwIwdS4rPkKc8vBbv+OM8ow8KRhuD0R
pJU9tHCg1mNS134fseG9ptm0dtDuA+KdSZ3RQXNCe5yJ2OnasGcGivTxaXTZNR1GTU7VwzYy2X9h
W0UsB99P1kaMhmFHonEhvN1v8+KEtBrSPQau/FX0U9rfFNIDgUHUDmh0qSz7sqYzDmDSRevn2RZz
e6jl6ihClkJBmt5k0PoKmQ8vfbOUjKM5eA4FIufmqPI2fVCCZfZp9phvkbxThdhTZ9Ii99bQSyBS
IkvsnRcwcn7ImtpIaOOTwOQwjIoRTFpYkXRyrAg2Y9XgzFRlOQeWg4BpMoGgMWhSTD7EQPcX0Lwk
7lgywHnqIBcipxaLDEkUobSOjU4IxijRBpTMmwW6JsyFbJ7JFrUeW7UAJ4RvU3g7xGkp6kwcT9eT
GXPboZe8uF9JiqEtDhLLf0ZpBLd+akz61Nd28VdYhX3XMBhn9PZ/WJcV+sj3y227HoF48BEn1usI
hn0sGJ5B5G3ufHAV6MTGwWZrieE7JAYJrFl5hReOtzAHAmRnw8bNIsva/DgOVW9AmAG0jaDNzzNp
BNfJEi5AJIGzIJ7L2uoxtmXXr7do3NPuDpEa1oilyD4p8VZJjleXvk54Pvwb42eEXuFwKN8ba+y+
C/Lj/xbQNp2ba5jzq6WRXkbsFZubno+UxxmWcgY0DpEbr60zhH9STs5nfym7CsUXx62NFl/brzVU
3e5MIM98YNPHt6ySgCxCr/NNFCBCH6hk1uCwwH9OvhlUeQg4oJVVR9svPPdk9yr/2Wx7+6tYJxG6
OG3FMQRwizvPqmx1oq5bWUyGfHpCqu0UyyovS0hba5sgrpF7kO6V+sPdCFBQsA/nSWFS0voQPEXJ
lIwQpu3GTHMAhwvB/T3iqjE98wt6cJsdNNBxY/slq40upIdbrDKB0w3J1rkd8TLmu8lb8FdxyzaX
VedmxqZgHOhErtPE3gZl527bdP9nUuX0gd8RrE5oqbLcBylFYzSNzrUnzNPuv57xD+yTnLHaZ2PN
w1+92Rjww9GQh4Q8pJDqtnIbOX/jwGMgu7aW/E7Nyks5uaJnv4Ii88ggAGitBMp3YJmYQBEjioaH
eEuQaO5kk6Q/DgKeEnbdNngnlRP8vWuB8HCWopB3D+7UqeZ+6pXfHAaaOi/ygt7XL6JOWIPLgWR1
T2cTkR8ku15fYD2+mhQyy54l6hUviISCvCQKdgLVYMLQ6zbkVxw3jeglMqPARJFmmfspWQb7dwPh
YMtrg6Ma0I2X1aT4IlnCAG3NoH68xHLOagor0l1KTT0sx8RvbhGVERkKhKL9KayNWXRORf+iWlF+
4C5LvxPYeGbfrNzcaDlC+tJxDnC750I/JB3FYZRmMxD1dtTpJwUGliRQTpLFXJv0jIJSVni7gKla
gs5mm2I/8IjGIreqqqNS4PxvBVo0eldhiWekP6wbZU4u80Jat3qsHen9BSIwwz0X2vuqMtQkp8U3
9MNei9QHgcgQ7PMMuNWDh5Wk5PbO7fLi2Jj3LibX/pWMChMBY5XCcR5XvtrOQNgXsIX1AkbRrsPO
i/PFwQPTmXIQsTv0E7hM1IXjqZ/bBdgZhA3n6IToA/mrarKMRvAkcYbV2N7h+FDTk9H0Ojulsa/e
tINfnJqpdcbbtc96eOGa/n+30fn4+8yaiuDAOb6eaSUEAuHZm6V1MQJrRnCyE7qdPaZTb35nKJrZ
D3XHFuEfVhu82/sp6ACQHmYE1nl6X6VoJPxjPm/VMO6LAJ8ptYY/rlcegru9J/xVaE6WMJnISZh8
781qZxSs+VTokPosx8kwExI8AAmX3uhEQLM5Jj1XePVXn1XydhpxE+A2QUNQEweF5DguVzH19yjw
1uEwmbVFSYgWxmJK71hEbtlwwDONi52Z3TPLXQwSPujcfleuFKAgGwJXv8sSocYRU27XXlaMohYu
ygT8cwSRq8keyQDLXUbeG9Ma5DYrWmI2pnyonD+KLASVyioqLbGZW8P5mJ82zmkEXgQIpliSURed
EY6MNJAimK+RAzLk7MABV0Wbby9v2RZqgfl3qPUBPZFT7x2kiM9+iucsDmqI4jeesqq3gqwA9z7p
JFUrQwh0poz0tXhjHDf9hry7FMnKnwkHXCS3M1YgabMGJMI24oG53gJB29dH2flzcOocZsqssyDa
nNjquOlfgr5QQUIvFPLQdhm67wC/b3YiS2elhfGFtptbP5vG6S/3vJvfw4jg+yrw712ZOq14ca+F
+jMSiDR5ATp1XSWuINIJPlt5og8FBvLsYDbIX1x1qXJPwk9RW1K+Tu/Bmq35MU2RLO/6YcFjRheO
gp3+3WaYkjn0K5JaEVCNrFQdFYpiN2qQJjnPPo08S4WaUPXiIVP4VbkIIEqVG6BnqiEgkLAclPJV
JGS3PlL8uBydCkjUPaxH/3eA17Heza6nhtfZsYl/YxjeoxwKrOBclzCTnkxOzfvRYaCQJy9lIIR2
qjE40bNt3q2pb03vWear9qY1KGkjRqqdzZio1+GD1y6DvWdCaXNFEFTZ/nMddoEHdGs+yNOsyZh9
emA9X5C7z9V5zgyzMmYwIZqnFE2nePJQnn5O2MO8e01+8XhwEuoMkAou78xa8nMdZjLcr/AIvZg+
wuuXkaWtNWqTHzbvfRtdb/R7duLUZqNkQYge1Uq67LWr1fpFebHOT31IlHPUzS7eUgnuDAeR1QlV
75CeN919Sqdc3JLbEBSXrmXrE4fwDNlVY/1oGOigLPfwb+IKBMXvesBWmXwrsEwIsbo+JDQA89pw
1yJ5GfUTPIaN8oO9P9pF39jwUlY0VTU3TJhYj7l0Aq1faTEMIaSpk9asnqxtJJKiF8ko3zv8KgtM
iwkLO/+N8sL3UYXr8LcI6ZxP+KIm/8R0zsnfue0c65FRuUmeRVr0w4lqhoxBswQeFnLP4Tap/UE0
jwui7Gx/XfY4J9vHArcnY1e/0kazx2bJZJNGkgjc50ntU6NS7QwEzgK+sDRqI3FgKG0otF1ijdRN
l+K/2Us/H+of+ARgLpYsyD96+DlnbXUWYxHpuC6xHsn8Vl01dXzOYVzOsK8hpYvUyJ+E5PUh0kyk
ySEqLe7PIJzdi8RwmBDLzrMaXy8veR23yvfQhTTEpBtsFJu/FkoN+iBYnM3g6NM229MVXtXjr7JD
dJ7sataygzGgIJPqRm03SYCziTnXAkKyn5Xdwws0JPMMqDzSqBxRptRrFuqYoRwZp2xEfGSa6K+B
OPO8vC8d1yLuSJ2+2Rn4F0byxrq38DtgWhp4mSJUeBT0KNXEfA3izf8gsh7/ES+ABMlCd88auct9
/i/AMpiiWzn0cmrAv3iwcSP7SIgTFsfY/mI/mXBFovlGj0wdot5LWRZt3KOx/0DMz0Yvl4shbRbL
4SdCGpfYIBJVztIneGA/Mw3/M27Xxc7g1utF84DegzdkkFmVrZreIYxWX9vmDle6mkmsKAsm7wlq
kHk2bjJ+klzZ/HMHUX4na5DcuK6Z4Dl2qPF3C3c4jjf0RF+ulyG30muvuz2hU6G1D+uq+AinBhqe
g+j5M8ey9mIhiM/QNKM5iQ3uxUudEZu1C3WL6Aqem/4ZSooUlutu+YSr1vsT2p77r8zz/2c2TVMQ
barWSLIn2dtAMJ2SgEAkx6zs0saJecw4Exf0pmXM6ri+VcgxgSARdtzvkC2CVzaQSxsOvB4r4yp6
MoxwSrK9KBLONLJR2BbVSuIXckXBWbsVK96JPkOxtlODTVNAw2dVmPtE+0+LbpARmZr6l/Kqzfeu
aYKcuqUB4Fk0bnA7ojS0MVUJ1t+q7fisPRE3OZ1FEFY30qtGPEZQFycio1CrKhthCiLFIpmPHAT1
r5l78W0ZztorG7y2bqZO9j8Be70Q4V7dkP8aMoDfpxYQrP20if4yeo564b5J5Yk8PpIcVsSycDEa
vqfdxJlKA2flgT7r8eq+MnNaveh+IJrS5a4m17dlU7t32LP8E8NkvRpkwKet79wH8MpX0A6EpoFF
WZmhMuFaj0xYuPUxT1L8aGtWqVtdbeFbAxBjiiaQDkga2xavSO5CbUD6gdM3ZA34aKGU6c+mVu7z
PI/ZU5843IOoBleoCWu6XNhzNDA60I97uwxO2S3+vu3bninKo8wj8XonFxpx1qoO5loxL8sfY68g
M+lHWXayqNZIsr1GRKxS67OPwmmOJu2PT+zS+tciXdv7oiEka4dQhmmZPwTDUwUAktlMGiz/nLJA
MML6Sx69cqzaw2iTUn6wLHLoI8TmxFiqftn+w0nVvyg9pyhH7KtNeJydpj5QM5FrznvfzpFtUUrt
Gz/fTGRyBekKBZ29Y7BXPhalnX3jgAoYDJnWz2PsjMVzSG8bRLxy9dfkWcFPWIxzEfMkkJTV0ZU9
h4B/+DMczDt7lgb9bXj1JkRbWluM17aufNPhijiltox/l3ZO4x5CqqZ+FwwFh2eqmR4RHsSZugvh
lH3oZQnwIUt+fyqGhEeDywxVEGcDmPapy51HEhE5p2BzOV8pO2seqpbl0LCO1Yc/udUHDJfmcxw9
1JSOvYo7FgzFa9JIsNBj0/n1ea6L+lgtgP/ihWX2J9obGqOEqBZvZzaUT9QNBSVv4LZAOF0k5tkJ
4AMb8QGn63wWDR20SlB5Q3pa2WtpXkZITV1HKUC8Dcoqh3n9aZ5nKn+u6+CHRHdtojn19UdNw/ni
SYvoZVwfCg9Qz14Ai9Cyt7Bf/Vdl2fxgFH49SmvXp2Cba7Fd1VeMvqDLVW+Wjbxrh4vURgiZpqGJ
GfgMxd5G+YN6c2D4uxum8EpiZ7vCQKcNnD+K95ctumxKKOSGfneX6nQaI+ZDc8cynPX/HrUE6GfS
jct3n/gve7eVhnDzUg8KwtycERLRDwmdVwpBTBxqjsqLCrb0FjVMt8Sg8Iv0sxgy71+OvknuEG4N
TNOrEedFnbVftBzVrZ2baw6AcQAV03GkioyVtXkHAeysD0xoNSAQZFr32bK49dkpFqAm8DtqLkC3
B/JZbGvXnhpdXNWW4ChAQPXaTvcWFOb5Fmoly0OhkXUyr3D8y9zX1u+EAvvoX/900K2pwS9HrumP
XGsHyTsePYwXs3/VuZYaPGFYdP1LudTBd6gHwy3KGYhlFSzIfrVdAWCJ+eedmATETfoyqD0KflrF
Yp11RuyQ6UpQtuvWCykIsOR2IBGMDUHaDYgdRglLT7WhzY4m1mmAlgylO11ZVrc7iArjwB6UNnjv
0AiR9+YOLrFElZ3eNBxEjIoJjvlnzVx6kQXqhfWGhAeE+6VZBdqmgpw5twQburPpDq0Iim73NoIY
hD7GwvyOVbBD32vPdHa2Y5r3ipDcAtR+m/xBn4/HM0kN+6uRVSU/D+Zyh3zCa3bmoq5m64bOze3q
T13VTXZLCSEeeAJ6xOBdkX3jR27f4FQyde4SkdY3KbgN5vGWzWggZ3U0HPSs2peEuByK5zL17wXm
Jlg8izSfaTpyT7PaEDrOHDcN9rMkz35nu3WHnIdBdWzYbCnaVoyR6PMH/eBJd8ao71v9N+864RhS
Ju2/BbMPubIoK9Cniqn4UiF2am+ijzw0dgYUCkPe+BSSPcS8sWibM7r1bmYIFRA/di05mXIEi/te
QZxnDcJ2GKRZGgbolIcSbeCETZjEAtasXEJ9hrLW8xYeTn7F5rKA3P5JIRURd7P1eR9lY5n+GZCO
LryvzXhRbb1YLCx4R3duOeFUqTw9knEQJr881wxvYA03DNIL+4UDsX5Jt0Y3sT8O638ONosnlguj
HzFK74F9Q8S6sFG8yhQIrHsPgtWciakVdrQNoX0lUiXgM5x0LlPQJMv24SBrvq8XnJ6xPYHS4Duz
GbgF/tyhySdp2kR9mEF55BugwV8XB3qXzf6UWqW0/DauQsu7d3gESWvJa3VL9De2JH5Dt4097bEf
JBeLGmwkXdKOLKNdsmMpSrD9OFto9rq0pN4jyOYr5/QJ/lQiZ1qbIeRhytF33mmwrh+tq53+XbqK
jq1e5mIgtLZqn2imsEVR06q4AbBfXMc6WGB7Klk8QpWgE5swCJw0DhsiW/J5fiPRsHmh156/l6wo
sRANBOVYTBe6qGFaWe8y8sTtKN1q5witi5ivwU29jgKpKf8gT9d/Bth7BXfi1bWQW8xYKK+yDCJD
QR/hzXnwj7NEBTE+kwKXcDWarwwu1vvWsWTdSY/57Z6suFyeeoWJ7JhSqj4MaqLbQgleoPMyVf7H
EzgVgHGSSn+TDVbzjIYwQ5eTgbmGsd8sn1lHiRVlTYcyG1qjc+bAoocfEJxUsYUqwJywDaQXxjts
sDyGHXAZc26baC1rv4jwFcoQF36ecvSz0AaTnrbmu67Y7hxwQQ17h/AANoI9whqGm1pbMcv6OXtm
spxSZXWtFS+4Hu3LuNDkxmFToSlbFcvY80i86Cve3eEEMtBmFbghbYRuxSKVPbVbTPti2hLgCzwS
XgyLx/ucrBFypCZ+cjxnCjv74fq4+Hy9vEV7VtZQN+g54VWiEdSkclmB7A8WFmd6JrLAV2iCRI4v
bU9VVSkBHUIJ4g0QJBH6yhZ1sIEghq05Ksf05K5hjstiLMn9c0BaWXroHbn8N+TLlfmiXczBrFcF
QgVUHQR3jVP7xWRVAC5wsZzsLKTFbwVIGzgxDgF6u75BaBmLsoTGY9s5GhANUxtQXd46X2MHZjrC
j+8+bBCHUMP4hvSoGX0WKayj4MRW4RUsO2Sl2c7OUuTDoall9a7WNfN3HZwtdBaUCdVpHLqQCGlc
e8mRtC66D2aFwEo1Hc2/YirwO7ojyq1zbQUDvEIqGCaNwojklDIdwdy+EH4Ncai639ZZWPjb0rl5
lQEBKDEWiSS8FBzK/02ZydgStb1y4r5JDB0rYb7fzAKgjUzL0DFHYm/nPUGH6XSMt7J4zEvtmYie
viOxm4Qp3gtsIwRuK2qb2POt7GMTNQrvNPfSx2puvHFPvpM4zoFNqtLil9M9Zd6SH106yXwnuH1s
3v4Jns7AzOIHxFPx5ZBXek0ashr9CqldPdX2xBbRbPhPjv6EChSNsqanY3uQQ/CGQcVYx+2LLyym
zS9GcqeNKjvBn0GAnrPtLSEzC/cWTg4cPrnFGIX2BNYeNV1G5OUcc0tqChjYXh9zqUD1IcqQX0Ju
SuOD8RxEl2l2jaaW03xKJl8geiTErjkoCt1fgsXsIvYoCCCZlqp/TYOxfh8aydkN8tP6YXXe91R2
rB0QYC2ZPI9N0X5qwNcKMWKCDmjKWmZwxMfTuZHf8dqp9roNs8ewvyE7qgV0Sfan3Bk3d6d48VMC
wlMGV8wC66s8YuMWPo2lYx+rqsXhqyTIKqq4YbG+CgbNBRm0SeCxxpfgnJkK6l/CkmYnZuBpHksU
nb8wicdt5/le4SBlm4NXq3fVf6Z3ky9ZzIXZdjbH+r9xXnlYQr2Mn1mSzHmsmK7tjRo91M1+5n14
VrM9lU6BWM7xhpIU4cZJz83mEkJvpOR5B9oyM8Wr56w6LAgWL27RKXgJLFVNB9id7ObpL3UVo1Fe
vK6onlC/ZBLNqWpnlykDR3DsZOvEQWG7/hy+hHjLmsOYzTLYuc5qStY72g4SZmCJPcwTRlaAM08C
GYGO286bvU9o/w0/R8nOmLn1kNveOYXGP7GMadceERHTYvbm/N0MsiLHqtnv5jyD17CM0cuPI6GA
C59otXkbeicNS8HNhrb1fIVxeMS690BCxjL0lkeXRFS8ET6nVP+YuIHLOgZWgCRlrZDVlP5xJf5L
FU1Du+Do7AsfvD8kLGCVLwWpz6DwTRdMtwTUheJA9HThHyWxhc0PHlWXlHvP7QYDabFr5R5QAyhE
wuXgr1Lap84EWj6rHIkrl1nmMt5nagqG5qRCkpXkLf57VgrsV1TOF7J4HVyd/VBeh5l7gIMLsJSM
dLqdzdjevjYGNO949BZqsNDaHito/PURCTeLOUCdHIS1GLnUuYVYORSkBFrR4jQt2RKolkhUxTh1
JX4ZcOwF8eIbWByif6Msw4IOQsHliMHNk70XBCtOu0KjM6V6yBsHT6z0PVpvirhYkEl68ZHKE8ap
kX6wHOlpYVi0/6ebvPonhdB/0N3qISpAB1A01cSxRGOe+O+srMnpmVrXcTiqSTWP8xZDTGynqvKi
eZb631UCDOnfiOIKN9E+vnqk6YSZI/ghrSZvBJ3Wsv5TEuM0Sdf1wo4HmT7VDRaFco+vyj6hDnR9
pgudvu8wUa67bdXhd1CZ9QDPnaE7wRmjZJ04MiALhIfAzUxj/rkguf8vJQ4v3y+N1zBSog8jV4xN
l3/i72CzrixhbycMUJTvYIApvLql581ON38S/Kel7kWNyYWhoB8g6tlGHISLpCKNaFsSvYdrRAJ8
65Mdks9N+MHAHDkK1tZa3kgW9KgjhxItYzjW1rMtBaMXTob+X+Y2BI/Wm+9Pt6rQ7gt1HRqsNKT4
3W02+aB7I9Cw7HwffJKwba84k3CCP6Rr2JNEmBlRE+WuIqTdE1bQ34zXRyQusMFYR9ssWw6xqEcm
A18FIoXyif0CormpN0mzynoUlYRLQt7sYuxCxkliSF8Sl244lk7LVLP68FzmOV2HoZvjgZQz+lsE
29AFGuJBpkwreRp0M94UyZDKOJ9dM0fKT5gzgFPhfw09h0OqaZNvlEHDe4jAk0IU08Sv7/TeXzBg
M4+JXHmyO3cECb9Ap93lI4jSGKuaeA9thrqHRlb6CQEYoyM+W3ma0Mw/AVJavv3G6+5duWIZyVnN
JHsCaUS4RzHncSsSW4UEUuP4jYWLkTjyUSo7pDBIXUVkZzAwQ1oW2jtfCBgEak5W1p9F8bepGpbZ
zdBYF9BNFYS3wNY3TdlAUQ6k6o91TkzjOZRmu7VHXX4E2UDATDiBC4zhFyAmRK2MHskZpQh2CTrg
dxQcDr49kFvfWV6uKPqCjdYZLcmw89c0z3fMfOlv0oQVzI6vg9t9YNz5JjPXfLrb2D4mPj8Uo8OG
GUNjQacnKMwDirsa+6uo/eaX1i1/Lp3r8DSvvXUGpa543gTJctjpFgYytHGYAihQEfgHqSm+7BY0
q1PmMx4ECzADPqYtfw9XJ5BxhiowPHSsnLsdlz40DdDJPqY7hy0NGHOTAX4gRgsnL3Y48tkC80OD
t5KD3C/jLb8j7XbhJPm1s2LQtps4ikBWQgRSV0ZC8OmH4moz3mroMvRXDfK2VkwPtFFLG+MP8KcT
Q0fdR5N0/EewPMsXfkTNTVyUP2ENNY+mbvsfZ+fVGzfSpu2/8uI9XmJJVhXD4ts96KxgSd2ybMkn
hC3bzDnz138XvSfubqEbs4MZYyDPuMhihSfcYXhN4AofaGs2r4hzV88DSuTFgpoKcjmGsHhjpB6Z
iP+AyQbmnWh+XaJCWuxK3Q4QyqhctAE3bUF/5zYEp48JlQUvwFz/+1//+T//7334L/9X/pQno59n
/8ra9CkPs6b+73+rf/+LhsH805uf//1vWyhdl0q64CNtapmubvH7798PYebzHxv/EXgBbMk6kWvs
RH9UQZnftHQPCJf8YfOPR0IVUNd1JeExWIZzPFKvuGEUzktrzQllu8TcYkKXRe9xTmtpnCz+D6NJ
+GsKwSZh6ubxaKwHGISODZxNJ3BcQ6RC33003fZW0E74fXkweTaJhqJ74NiWC+DO1u3jwWI072mR
4+kFoqyCfIRnJweVJl4vD3P+rRT+qqYuARVI2zH042EKgFMoPLkSSTGoYp9Q3bCCrz3oems3Ssfz
ni8PZ8yP/dfakK5r23h3CQUTS5kI7ByPN1ItbDHPs/YZEuaQCRDPquMH028p8C0GVZf9lrYrYO3U
6LoS8wYTkc+V23rJD43uk7m2BxXE9M982XW0WKZ6QuQn8xH+6GTB6WxFUYlMAvQdruvtlaefn+74
6R3pWuxB2As2bgknK3vEtRSc2GTtUXpM8SIQqPuMWDym1OaCT1Nupd+QHZydLiPuDC6wBAWRon8t
pBnVt5cf5nwmWWouX4zk1VLAs45nsh11lVHwDw6Zb9fYUUnfImobjG99FdgITMEd0mnj3F0edX7D
4xlwlSP5S1kG1pXyZA9kEdKabd91e2zSvZ84MKWfOU9pfMwEcCpAHXbr95eHNM5nnTEd05SGgAjF
L8dvmqWzl2yr6/uRb+PeAN8dEf3EdpueeOZhSNSvwdxaW27nlFqsO1hJ8aaRGk2r0e39Crm2BmGu
K6eBez4TloHjsnCFBXridCaKCSzx0NXDfrbAbewE2S4Wx01vRlItacFmCBLKRi2Q5c3ELhi5jZdX
JkYcPwLnrI6TK+hdsCrSVcb8iH8dtLHdIBMzesY+I58gpy260NqSCE/aq8Dl72lqsj6jet8hI18H
Yx3gIaT36S39S1ePb0UQQxWsUT9NUX/hOJKryw+oTtYoD8hBgZYCd5zrGo5+8oBVXnl2DE967/el
MUW3Vmsh9ETlIiD17WEtafeyGrvhZgoc2Lec2pNtLKPKcq297vQu0s0VGTIqg6hyQNPIcGJ8JqD0
6zvI4IivU9fqf1foNeN7Wmr06pf12KcIAUaoAJGVtxFKqSNWU96wNGTVPOM1GjQltIeClBDHJc1p
VqavGTuMPVS/GQxik0d8iYt4g/YxznLA9bpx7yBo1KMN1QTNGip50K+jBLTJbe6FoCxATfafVYf6
+BoTTzriyyAdo+ah5eSV+yL+08JNtKi3nvDMRaMyI2GclugMYW9mgk3balOsaweeKnk1qAjNJXaf
HEclfdjteqie6W1bDg+Thq7aE9A1iLlXlvPpLpu/lSF1V+q27iq+2XxT/LWY8J/RM6QzjX2PZOU9
Wsj0KWYbDvxYkZpYZhLXjVWM4nhPIaH1UMTsS5pFgb1RIRoLny8vnfn0+uuc4WlMVg2lMuFyt/Ng
x0/T5L30W+h0h2byHvt6CHYuJPJln9RyYNPHvx2ZoeDZefmV0+bDgZUyDcilrmvJk2nQelkgV1RU
B1S2gp0e4VxvZzUVtsJMnyIUZV6pCPHDCpjw7vI7/7lsT16aw9VmNxvKnjf18UsD9mItDGNwKIBo
uSvCYoxwhwJCHkhmABugMxPxOewMgAb4kx16YNxfEzdKrxws53MgpMkXMA2llM6NffwcKOQAh821
9tDarHTpGebCSNLxPkWfdIu6f/g90q1giZCy9uXKFDgnFwwffv7ctkEdxlFwrk/mXw+ToQZSmhzI
Cm1chjoB3WczIINmUDVChRCJFCfhxgWXis1Q4Mpseh4G1VaLZoSkE6yAHUZAwrTOtHYw53pvb3Lo
DL+HCpOg6NeYojD9aey80tz2UdoH28Y3gdEMiLPh21m0AQ32AHbrwipwnUNGpzLMfQWs6o7+KK6E
Sc1eoIcR6p9wADFJbuGLz4JYE9AN2IJYnlE27SpoTAFsGxgiOfqWfoVYAqzyuK0/Ex7lT5Adp28e
55C3V3lZWtthMKiNdhAd3E0p9aje1pAyaR03FqlyACbRfp+gk6b0IyjO3TJ7iCug+NHz/4ogsp5o
Oqb3WdS32nZEdgf8HMIjwFYnJqy5rRACw/UJlbx2ZXfCwTC5Ni2qTJhslM+BRmn2CTv4Jr1DoAxb
GaodTuwvctV5GBrCFQjD+3pIh3hjV4NzQIMBVVI78KqvEI2GCMIgarRvykrVNxTQEAWg+VPj521n
1rYNaa6DJEXwDLUMtFs2jan3OycFIvSll2O1A30bgda0yGNhDRJoLaAyjcHaiowYWiiefHVlQq2s
ZfSzoo+CPRfywW629cdSlt+c3retp8qEYPNkRzWwZpEHCtfhEc3xdU1cgpgqkB20D8o+0z/RBrOj
cjP1E6DPCksaZwkDh401UO1r3irL6PN7GwDAnYGFufWrH1MHHa20/2Lm40CHWVEFWfkYe2F+kRb9
Gk6pCfAGXtguHmwTFWNAxEG9pGE2aks9mZzbAJ7yuFW9k39DuB+kSw8r66ulqwSVS81CAtNCAwLP
nck3q3Fr9aYevSKbGrlb5EuLEUpuCQ64yh3cGCJHBUjfjH1P+wRUqJvcjGJI9BtKzN2PMkl96lMo
esNilEg5vdS9NYn7Fv68vQlMwLUoaTWdneKVHJmzc6Ts7gw7teVzMxrI3c7S40a4kqlrjY8shCT9
XsMU9h68wcz7Gw1AJFrnkKCLrU2zBt6k0cfpXRaHjfqspO9391Opq3rRDYH5PiHwwebqqULc9WYK
I3iJtEQJYTCAwD97MBbb1AbuTBF50iZ/Y4VBfQNEFagDtS/DIa5Jbf1l0AonQOLZKmYbFU/lm8ip
zSF9QDu1L7S1olAtAGTG9R4GZ5Q8mbiLYPsdp5r3ePmoOo9tmBNSAJdbwhXCmBO4v+5L5FEmZJBz
bQ+PeIg2mA4E4z2lv0iupDTHlWEBtFnk8ISuxX3nRyT4G/olpPQoTEDePhnZAF2Xj0V06NrSfypC
5H0XoDioCQ4hGj3EOfqVC8GcQ+zjm0kJybVEUxWAlm2epG1YfHCOULPYxyEFYqoyyM4uA8uhCYm9
XWwAs8HsacK1TGyaEuNZvqwXuPhgIqZc3BdOOe/Uxs/LW5o3IpqFrdmuqJpMSPymQBmoGmFCiNj9
KNyfGE4jNQ06fAhzLBpAPtPtCytO+SsR6vlNpxTvQyoDGIw6+sl7pY6OTyTgwD37k0elpTi0gF8p
tAva/aEltwEQk+5B0ALNg1UNSSD457e+YmCJriBfE5DTSahj1SmStEMYHqg2EnMhHhA/1i5eTjIt
ASfAANspNPF3yM3a+8HV6rUGtH57eTWf1AG4djlnKNagFuxy6Tsn1+4QVUPiGridJSpFGAFNTdq6
t7R5R++FOphlX1lR52vYImsVBFnUHSzzNDPAtRpeMo7zB1vXg30OeuFX46H5YoEtfYSXY4h/Ht9a
uk0Kwr7hZoSIeLxruqLB61xk+aHGtinbaXDnBqgTqOpVZZ7bCDsHjvMwlv0XCInRtgPKC1eUhBOs
Nxa4l6f7fN1ZumNZjiFZdvPKO34YKEOTWxhGceirPPlWo4V8j2asQvhvKu7AYkwDZFqOuH7Q2iuR
9fm5BYDWIrClUiHgh58EmYlNyJEMZX4QbR09dK3QV0Ov2u+D7SBJmCjSZThlh8vv+8GghgXggLoB
lgGGe7q8ALNltRU2B4+m96puc2cdFYF+P+p58ILIR3xLo0peedOzSSZCITtHioczy7HlyeaO7RHL
wEL3DnFitRu8GMLPTuTk76jIYSSbE/wYd5DJvMescSloX37jDwY3pWmztCXTrE7rd2gB5zDKuugZ
nH4yrQBdlTs0HdTWKHBss90wrxc2xSF9pWf47F0efP6GR8e1OVfzOFaIYmzgBidHCl1FWMhDkTxL
FfTA8nW+LNHZvT4kaM8hawxULRaPAsTJrRZGxvPl4Y2z68KkGKvIH1jlJlv8ZHlTIkYMh2vo8EcI
ealFCWST3OnUr8HFwI6KlQSlodv1Niqt7DMqqdATHPbvy+hlKVYiqbqSWJwtQJNjniVEHcJiGZqn
qz6GqK8lOKBFcZgcRGprO3QXcA4zS6l2Udx5992EC83liTg75ej1IqCCZAT6FiyGk1EnVyAT50t5
KD3Nc+5GSLn3XpnmazMv3RgjE619vzzi2Tlumo41Ty/Qc05zd16Wf0UlEMmAzUNHPoBESz/XJbaU
NljkLaKw4soiO59Soh7CAoPz26ZSLY+H8oETdPBh/WdYStXXvDffwA5b6MEKAN2t18YzNzL6p+k5
kbPktjR15XBVuSczWuGrg1UoVNiwFv4deaKz1HE/IrT01ANKlPZdmRFqLogZuiulz/OpZWTw4zah
Fw0OQxy/72QO+RAnbfCcU5XB4cRHq9foKv8RxZXKvHJdCf2D4WCizSVWyS6iHHA8XM5iJm8L7QPx
QVntIVf0JYfWBDt5jfq5rH8B9/W6z5NwdJBLvpFScCTsp3Odt0Ono3bgguivm8bINpZZaD8RjcAi
rQ7D9KnH3dHbiBYXawhIUZhSeiuH4LZ04lrgw6Db+O7VLRLHGALNctgNKMBwZiOk1U3fo7DzRAZg
tO8gK9zkIVZOqZPZoZI0PEKyw2eu0USBdl9f4yItyOS/FGmYvuD8GGATGobI6EzwbHFLQaH83eBA
iFe5FVU+9KNadOiJZPFDXbWOtyKY1zHqCrLql1PLEcmCti6aT6AetbdIya59MOKh/hJUufbqZG39
niBDGK39oZ6eLJV6+AV2oBfvddGqgxzS6b2n/vYcpBU2G3FHURn84ECXPjRNNAtpdAWfemGG3qLX
EZ6/bdIoP7Se0TY3WVZPapXTk1gWKDQ4t4D0MRKiHw9QQSLsngK2HiZ/R/cNgKMDo/QLkshgsFq/
Ln4DAYSZDHmmqreJo/fBM0iXQvsFvqzMn8Y2jlbEffmwUe7s1u5RYLlHZQi+LyXd5jf/SHNPFNi/
uxYQpLVs0PYHgaZ3L1oPe/BrjvonjnzcC7eYYwpInb3XRqsxMNo3QbaQryNIsfWC0l0NxJJirFgU
wKGIbPm5tTLhHyBxbsZ5buFI6NPXxIPKdJ8cMrRh4+j5WN1L6iXhi6oj3DA8MswBbpAvkt0wEFIt
Aky37KWSudpVeYbgKbXGHAUWCCRyq8I0bT+VI/Ua5KDQ//xiqzL2bnHThAeJHakXorJLjucW31Jz
RvAqmDNfWnv04hW4tHbbYUsnnlFBqiVt+6SKNtiMA4knjBzhYZguSbFmetMARCN3Xi3KW9Y7yEcg
AA0q7i8lfXOozVhPRnfKsLJ8VpeADJA6bZrfZIEXfsebW4N76Yca5YNuBgevuqKP3n2uKXyY2vJb
mmRphXVnkW16N0DfOAp951NTTbjPlh4O068UvvNiRdFutGdrIUQsbNY/Ko2jO4ZfOyBhPzn8m3rf
Qlt+AKOGd0IRpLQLWg63FtZoQz8MXXfjFeXPRn9CScSibW+HlnVwPMr99wla0fd91bn6jpiKU4Q6
RAwQArRUUI4AcqDyPkIEG4aNO2PZXvJu+KOFZMugX/CoIyA0K6V5BO1Fy8Rm6HrAkx661t0ODoQG
C6OLgUzads0T1Ujgqk9RUDWvFWYD7xMKmj8Tg8UNBiVCm7Pu3PobBNQhvMeqLMpvhjGDtTKNqN7I
MBrQkqiRl77RB0/ryPOy8FW1GMT89CqnkZQhWkSJzDYy30vZDN4uLloXe72UAHnV4xsRguCiIziL
3SXg5LB/lPvARdZ0GYuqR+C9BiFz2zWlPz1HrYI6CJ26IRlXlhZvS3D7cDaaQn0ZWI8KVAu3xS4e
tYHGIg5rIEKCLt5ERRgWS73wBxD7BNBIzA1g+VZ653jyBjZjhDCQDcmQGUTODGGi1PSoGiahsWq8
Sj6A17OBAUdQZcINibBFcVImxat0jbBftMrrc6BRNsZ5bxN/PkZRsEc3GQGEemmE17afOo8S3jI1
nKzaDqkFCVD6pvUFBiD8Jk9W1aeWWcWkpZyNlu9EAadiY3YURhZSM6J0MyhUXJDnpoEQywzUuFOR
YR5cC9UBhGbxxrGWA2DmYgU9R0NkKB/dNX+AWW6tvMl/xWPY/wL3nr0Iw6jbHezwRoIQAb+280t9
qhc6+CfK8LaqvxedMNWDLkL8Ok2synCNE4UIbsdGhzZIeRIRw1U5FLm5xURgFr8qhup3Di0Lp/Ak
135plfS7u7Z1VbkucVYM/nGYImkdzu0NmnWkWidhihS9xG5uFAc6uz56CCoqVrp0YJmqsT7gIYsq
kZ+3/ZUL/Dz0Y1ibfJocBFn700BlqhBKQrNSHGYaKLA6NFs5JBBlS6b0wbLy58tx33kwxg6XKD4J
h+z9rJABz3rMhFmLgwaS8xsc5NmgE9gIBkQUDluV1buy1JN/msbSj7UU5S+bkhZ59UmGlRcoR0ag
Mp9R2Uc113dLRPvytHvEcROipDYiMNzQKVkot3byKx/2PMlxDMMUhGKQORxXnCQ5YapnFCs659D2
BVg5S1KbH0w3BLKjIOG3sQx3CLq0YlkYk/cVIW4YAJdn/YNHEFQAKMZRP3It8zStpSY94MiRPTdD
jNNkH6No2+MpBKIZL03anUhv+gilvMI5xcEkiVX3cPkJzpcZqr06jsYkeY5OIHUcJZLi6shq2fUz
gauY5Tv62WjKkLcwrLNDbVbZy+UB/zSVj3NLRrScOZ8CBEOP7mTEomhQsevgFCIzgjJknzk3QQlK
ZxVPdKSThSpq6zeaVeEj9WpNu/UFlxvK1RV9XFCNkLnjKMbMJuRgXqtSpr9mjjmtnN6D2KRcJHq2
UVj19/aITPaVRXO+TxyHljlZIJJm/Is4fnrfsmsslYPqeVYRKQj/Wnc9JIaDjJHeaeDog27FcYEO
9eVpO18p5H+ma1MyprGni5Nx3UrXmLimeBawP4iUIRWn26bFGHgxYehBANNgxQO0cuxf+7gt+5lx
6A9XnuJ8tZCJmmrOSUkRqcccv31JLyXpcyN/njC5+1EyLubLAVQ24OTa0hwm/ebya58N6OrgpGyO
CMkFZpwWIkq9hoCAS9SzASvuU9nr46oPpbqlm1TeisjpriTc5y1U6nuuEoqS7p+a5vwd/sp/7dyC
iBcrPDJzbFHoWv2x90XjDhtCTfMxj4Vv/AJR3f4srRZZWuDD+SP8ZKmupIvnRZD5UXhvEnFuAQSR
Th5FFXBNo857llnbbwT+Rw9A9YtlyLlV01DNwg0iRtqq93XvLTFRSA2NSnwDpm4cCvQa3Ssf/4MH
UhaFIfYt38IByHv8QJjbI9vHbfgZtV+FxVAZvLWJGyDrrMYsWGKSFq5KMEwU3s1pvPV9KMarGM/g
r8os9B9Nh/bU5eVxtitcZSvDsKiP6RSMTsuCoGfdsjICBChKSHALtAmc7wCP+28ymNQ9V8vrqFBR
yltdv4lDXJivTMnp8jSIDEziE+d/hxcnp6eLXrlKWlC3WhkWwW3shVXyZBcYWe/gYyOCbxcqsK4c
2adHEIOyK5B0F8qiPHkakGR+FqZR4jhPMTr7P5uGrHlb81Nza+pEDGtrQGxmg0NjWT1fnu7TmiS3
JZV26u6maVJIP4V4gDAFrAaZeA+Axf2BqRTGpflkyHVkur27VlOkvUE91rAat4C3XjkLzhAmhqk4
cJHx5fQx2aQnexOsHqwxpfx9npXD98HUrDX2t2mxFKjZvyWwYLYYh2h7HGIj6Jlxi95xNy0cAvBr
tauzc4JnoQZO8wGpU3Blp5gyrfRkDcoh2SOXOt46aGVBUzejHfpU0x0yPYCAW9f1MeglkNt6zhR/
6arJE7vLX+SD5+BAIgcFU8q0UGI/3pMQGkTbUyzeYy+a3VTjmD7IarDJAwEnvVexY3y35VA/g+rX
flGg9Ndwz69c6efLwqKupbMRpaI4d9qAcmPUTqOkU/u2o626tDKYryuyBP2l0iGjrQKJEQ3isfgI
LiC5tNfwwucbgpqsLSlcgvbRpX0SobfJ1KAXqw/7RogUJtCQbiZ79nj0YBUnotdumKJrgcA8sX+H
MQaaw4ZNWGLoiuvptFCKrKDoCvyh93UzIchieRm+e32itBsqO9GVc+7snGEY5pZQmX7xvAWOv3II
UqHCD8vY47EGLcyihLsI0tr7HaIht/GFdJaX19XpwTq/lwRGAlYMCW6u++MB63So+0gB5pLT5KK0
MWWfrABg/ANQj+6GdRx/oXuu1tRw0bdzpiRw1pef4KNX5lQnLLbBkrGujp9A5giLVsgg7yfT9HHN
8qpufPBb39h4WWgYNwmdtuRKS/5sIfPWChFRKvy8M6vpeMwQTEtax6O+V34LGF9BsNhRWmlR4Xc6
W9xTRYKwn3oeqrC5F/y8/MYfzPl8l3Ckk4oJR56MjpxxltpeIfYd/i1qUYqg+lpIW9/ETZs2O26v
aJsFVKmGILWRphq1K1N+tqTFDJqj1+UScNBnO1llNBsKfdRMaOD0f5qVxG9Q3kCi0haV62G+cPl1
/0C1j3YQNWtD5+AyeW1aHCeJQB1kJjUk191nkQveoSw7ZeFqnsv+no5eg+drHUOhTr0A0TW8JABk
5oiRaD8AsAhBxRpB7F2Livgarakw3rRwUGF8dDIAMLUsUa9J0YCELmevUf1ApLjQIVflkSKnhtyG
mL+JQQqyaNNYLyYLLCtslzAFhwu7mJJ4WBSdBXHMwbN2UHOK2LiyeQy7IWquxXrztz2dCzIwg5VO
QCPFyRFWdyHGHZNn7ZNxoOTU5ftIyEEuMNKQK1yqSf4wvbfvWrxw1+iq9VuJA/t3lNDHV9fHdAXU
qH7toebvffJQM0J5VuZzxNw3Od4OgTQ7+JXxtDcyit1baGCVew93D2dvKNGZhq1PUlBl7IzSXReN
mWpbn1MsPERGkWlXlsvZIY/EvoNG1NyNNF1TzYv3r8AcvB16jJg37E0zC/DMywNvFY7D2C1to1Br
Z66ORbEnVpdX6UfDutB3yHqIec5Q8knh2600c2OPiKuubtAXsECp5wFV67IsOu2+Boq1qcumudKo
+mAzcp+B5uBGc2iQzefjX+87VMoMwBLqewBw8W+rcvAaqDTE/iI2bnnlLf/gBU4+NQJ8DEg1BATp
n2bSX6Nx2WUuthz63oMt8ubTakfdiLwM/fQyCVY09KfoDuA+viPI4GDO6Pc0LIwsqm4M0MX3MOzH
7insdOu1g7IIf12boMYOfqWvKquJxnVf0I14boFmB8smqEJ7lTt2uQsnhT1tHheZu5I9xku7sepm
1LsxNkhEBMKFMHb5k35wypO+zI0xg/YjJbbjmTVwiGmrbhD7InL99ayItLREiTFWJUSxo8SMz8ZE
h/e3lgXyWrz2wWcFD/u/kzyHkPN6+2uiJVi9uK49c2+4AESomrqxVy5rZ+qqmxGItHhGnaPfYjsv
9E9UO7JPLik3rlakq3d+MDkjgmtNP0t+air9BC2xf4zjzDGvrIgPrl8umbk2RY+WptHJ4Wz4asIV
nQCgGm39C/x1nLriemiXKbq+GQqVVfj8Tz+LAR/BoSAH3mLGih3PTIq+gZEmlbk3LX3yH1uU618C
U0vG1WB3RkNypRtvoOwD/0bYtfxyefTzy5ciHKVWfqUCSs59PPrYdAJsIXdfO5OEaqRJ3uHJd6jd
Ap/SSszIqQS62GZRH681nCYvD38+3QCWJSUx6g7EW87J1ctbSg7XSez9ImzWHXKWEFFTE4GRODTo
NchmWl8e8XwhEriSuMCvYz2eJQ6ANlsEGkHkeaEPuSG2JU1AzBjspQxL8+nyYOenKIMByyZDYZIp
957M7oiwdl1kat+MAVZHg91ov+mlQAKwhD58GvU4+Jw2TXdzediP3pFLg79tWAAU7o6HZUojLWWt
4ZyixT80zaEcCLLFvsVRAZPoy4N99I4zZAYog4Gc6emOMWnVoATNYAUaL0hvD5q2tzpPfwT16hez
tAI3eY1dzeVhzzNA1uxck3NNWC0Usk9CdTMIAVfmHjwRhHvhE0robRBXEMVRISbgWZbWP2uasNTz
tXCdTcpfkxyZb/+Xx7DnVFQIXYCHPJ5rRKxQJ9Jsue+EZgAUEvHGggwBGAcxtTssGaB5R2PxPgah
81DXuUdVJrx2W5+XCOgocbhysrNNKdGe7CNLlZibOJbBR6hbvClHuuFbWky+u+a8BbXVVYH1hNOQ
lREU4jcFsxiFFA6UIJnlcMpxf3lePtjYIKkMeDrg1yStleNpQaAgS1BDlwjPx+GtXoXBBm6KOesq
x/cNYtdXzu3zJQ+QRidqBrD25z4/Hi+ICHdj1XpPU8nFvKirtPiqJ0jEZEibVlfOkPNDcwbG8WIw
tIjjnfn3/7rMXC8OICkX8d4Y0JN+bCrkgrdkjt0KHboA81Lky+1VFpTlm2VNySteRaBA/vG+I0Gk
S8bhDSCSQunxQzRiVFquxnyft3X6g+dp8a1DX2UZ56kzbT3PN+9ihMGuxKNnH5ZzmtU+w0HJFcmc
joc1uJQ6v6dhFg8IcW9cKJQUHm+U0RT1BomZ7Mprno/H4iHiohVJSk7Z8Xi8HK7bOIWmh88E7lA3
RZ4HrxThMV8BQoVQdyyH6QpD9MMhIUWTikJnOkvQMthx4BYcd1+rpmhvcleF2zKxXRTWVDb0WP0h
0X9lWs+KzGzfmRgLrJr6CvHoyTkSWAk2u3nqHxKU2hA/mvSsep19UKbPQ414y6qCC17fmqWbfLKp
BIzr0fVhmUGiSYebsinxuesQbdeubKyztU6fH6qkbuOdyeY6PWbdYFQFyZe7T+2mfYmrPn0FCIEi
n16HtXzssBH/XvZBm+zxTszWkO7DK/nYB5+Dei+ikTrVNrhlJ7dZZ6Qletajf+girb81/dB8w5Eg
h9qFNy4KaIkvr6y5s0iZd6YxOaPKISFTGjlec5hc4DzOdOwhO03aXS6S9CYpHIfdPKBbgVJ9IVdB
mKIFSXYBZeXy2Xl2lknlAj5j8SmSP9s6eWG8RJt4AIVyCMoGC7we5axtDaw82KoOfbPLg52/q8Wx
yXtSyqe4bs6z/9dZ1okmRJWqjA+RpjU3BVfL50mV4hsZ7asLnmoDBBXHZzqKtNwuD31+hc/fFNre
DLXlpjhNtEUOpBxRbcYGXvAFGLvcGmOO7lmvVW8IGOXgvMJw2XhahZpYFv4eQHRc2ewfbLwZ305L
AXPUOZiYv8ZfE4BxhYaTdmfvRT3AH1oUommew8HX1KOD99u0gNFE9BJSb4ZpD7Dc20ktQ/jIKPsI
GTgzMO+rWWL7yrL/0884yk0h9EFSV0DOSdfYg8cPpsGDwrM5cvdNpI/+U+TbfbTAg2DaWClqxxuo
YqO3LQJfRyHGqtFFhGNeIwRW+f4Oi2LMLSD0eRGOZQ5idFiGoDJSlHlx5yuL5FP6I7yUCEjsprXd
4Tfowu6pgfE1HRAtL/CctPSyWCelEIcrH35+9NNXo/vuGvPxStR0ssGiKJ4Mu+nYYHRNqnXoC3uJ
xaZ/03DKUE4Ofah5hqTDoUvjLhnNcTvZVXxvo6R8ZbOdha/MMg+COIElZ3T/yaO03Dq25Q0ekrFC
pTuIov4X3zIqe13rvd8tUsdBwtLH0/r58iR8MDB3GugDULlzKnKy8dDVbHOPE2jvqgo5MQ17vNcQ
GF+3he8yYJiH4VTgB9p0Zdedny4EZPDf6SpTc4XBc7ys/igFQZj1D02jjBS+mlEuAVmXxkIhmHel
snwemM5kL9OV1DnJ8eBuHI/mFFWTdRBjDm2S+L8Cz67jLZLHonnskaZT6xHQxUyVtrTmPm1wwXsG
JYHUsTBipO5qvdSubKuPDh2Oufk2m0t7+tm2QhVVlp0VHEIUNF8KLvOHNtfp0BhiFjJswhJ52Hi4
SVOE+gH5dsMCF6Jme/nrW+J8C/zpHtFxAFRBZ+94YnBDQAQBX7x9r7VZcYP2LTarUCZNqPPgo6Z1
GuYdqDO0AAEadrZ69VUNMLDA0rzdDbmWeS8eXm8YSclk/DX0Akau45b2o4m4xNNkBAG+K53elUtv
HLLnEb6jWjp4gjcPYJ2Q8mtl6n+a/CD5ZbfEHbD1MnFfuWCgN34sovDZ0VHRXWpWjWcdpP2RwZ0Y
+gX72bNuDSTT16r1w2qD1wXaQV4ZOcZW5Y22bRMHEpDySJeoa+meu6JBnIfvkRGUuwpMA1K+qCNG
y7pj3UP+rWtnw4pF3dJ1xti4a90eC0XC2+ypHKNuvG+gbPeov2tBeYuKjC6+C5WgylQD7R3XA9oV
EFsDB7ceJyynR/QWxbfCzZDPQZMsfLn88f7o45ycX3PwP29frmjg5scfDwPzRKHc7+0bmY0/eyu0
vqCQVAWrwNEsXFjBFyNPDrUSZ6axQc02rZ20/WFynf1ROUKAO66bCsvermweJGhmNA+dvH0XUYYg
RUG5bIufe11cOez+tGdPHpxKBNo/nHpkjKetjjAbOmTYXG0fTFnarfwWA95l7nsj5h4UvYO7zuyS
8tFvat3ZanTJKmjsPSlNnWLetSjAEpNdVb1AcVwbWl2uWeTtrk3qCGA6Co4/Jk9nRYhEL74bfRQ/
2xiPyTW4WB3TuQZk1zqfzPRRFb0FhjO2FAPXaYQ7YIcZAuu9i1EIxnyJkKtk0hZF0I3luhHptebD
eVw5c1AlPCPEQBTCOscf0WpsmVtIdB7iAHuPRxxoprdIVl34UEHn2tESqX9cXjfnI9p0mqDSYNYC
avIURBUMAo+e2E0PoV+bOqR2k/ghtbtq4dfjHvuf+MpZ/9GAdKgRfgW24FCcOX5FbBMM2/Tq4oDe
vbPjxoGgPLZJ+LPwsFDb6rVX1FcqeufXmg0BCCIk3sBzoffkwE98LXUnoy0OcFxqPIhT+61OxIRR
SZpFS4EcXrmooOpfGfY8TSGeIEXkF+iRkPSO3zTNsXFWoZ0dehffwgcc3TpMY9yh/AlNH+C7KZ0J
J90e/v5iUlpn4UUPar/95xPOviJZmqmZChG048fobPwQKiKGAxAVqNq1rtacP8GbJT30F4i9rkSv
H3xgGNR0rAHJ0a2xTtZwM/i9BsqgOuSQ5rdp7n1zMdy7B/xcb9HPCQ6XF/AHlyevRsOEZSMpaJ72
SzIa4v04ivLgwZXDE2nE6QNfAcwyF0klxk3F/R6siSkM8w5kNXqzqsuxMjUGJDavZKYfvbtLkQkr
DKR8zhUvaNHBj+6qg+95/dY3p+JexIaYwCTkj6jt0xi7/PZ/cqHj09NmWXPos4tBfZy+fR1F0qUc
nh2sUCLa5AW6+kE9anB3U4EROxqasxTiWPsMrcOsDwHx+vmjDoQtQ+pb9A1+jaUDh0PPNAHfyMC7
2QV7i0COjMloSyGLVe1neC/p7YTbV8sxgqCi0wp4KHncbQK0WnGZdeBDrLQIc7Qnd7DllWvigz3M
+qWg5kqwVuAvjlexKyNNDFaTHMqqTT7reJdtklRLGVD0t0UxxTfcLjeXJ/eDPMyG3wiQhZQX7ZTT
rFenTo42i+vtw5Sy03cSECQaFjkwfX9RNWMhXzPcKfAl7cdMf7Crxr3tLUBZt+NUwsFZou5X3OYU
46+VFj94MkS0SMTmoPH/c3YeO24j7Rq+IgLMYavcwamD2p4N4XZgTlXMV3+e8tlYlCDB/2ZgjGdQ
Klb6whtcX1827AsTe04Rzt6TDXT6iY0mNijLWv81gzD3ribTNzPG1CoOOvZAFLn1fQN730QwEZVP
lH6M6Z9PPe0iU0kEgpCn9r2IHaegTTw8gbynKDGyciUmlPwKRDJGrLNxUqgz4F83tsT5YVN1ZR3k
sgdm21um6nGCnV/aZ95T3uM4Ci0JjDwfYXpNUtSKUS8V440gS03i9LAxIgV1jrhDwBIsrrYBCQM/
bxkxC+f5G6Zb9jqf58Rdiabst9c3H7WG5WgwHIBSqpeZC1VfZkWhkzWAkOKA98Obu+8xvhE96s5p
nqfv1GNw8N1Fc4xSaFO1iYmuzoCWM2uL39wrd04efAWEpUl9xVnH2BSwrgb3ELuO/OBUbo5lrqC7
TKc47f1NhR519B0fAXSyHNQ/nXWKBp44jHEZ3aNxLdJH3W+JtyAhjRB/isF+iVorsj8qtHW2qpWf
PB/CSDtsHOn2GtX9aNYTET9wHSPf+LavTfdwWs0PZlRIp1uDc9DhrOGea5JbToH5qpH480RRYgDX
itMtShw2elVOYYU7VCrQTnR0gTyshjnEm9db/UcV2mcH4abODvZV3G4a1A/KzcBNkdMvjwJ0aDQd
yPB6QF1If+0aq9VXGSEntmyDmL/4WhN429wJ+vfYRgxq4zsVnoztoD8bo2NMOJyUdh/epWlVh49u
jMke4bzhfCn8UGLabubGm1Nmclo1lRF+TqtxsDfFbEm0pq3W/EU86ljHkmNYPVSRg7ZZn83NO0qe
4rvoqKPtO92QD5xnTVulZoRRRpZVU/IiKjqv1tDlX5Emab4kdtRMyKJm4RPiwA5kuzrL1kVPvW6D
i7p8AIhcpeukGb0nF9rbEY+P/iXzsvBHnwVGvqIMX+KLY0bR1zoogl/UKI1wC1S9iZ7Lin7nushI
BvCagLS5hufe5h9LnGOGjylmQe9e65FPTUZKHbixghjOXA5jdxV35hTtJwqH9SYJpN5CzyrlO5Yk
wn+IjTjFhxMrlQQHpSTAcK5EL/+DP4dt8MWDOY9KiF64D745Da/UPfHukHaAayk02mAt0K1FalXE
KL1OydR8cecSxwCQclG7SlO3rknT1AWAMab0VrrWBf8hlVB972pzyD4yqXiDEL7fbechjO9DeGbm
yh70bniefCwqN/i6TuNWhFnzqw5BkRKI6sOMVaXX5a8dbUQTkiEGqmu7l4b3gq5l+D7gf6I9d1S4
cWLXM5wtvboL431coPJGaWbqBVqy1TSv67rA6wWHBAe7oJq223fR0hdZS7qIxTZFzkkdrwj5vCRp
sVno6LsjgjPGBglZUMM0wrsZy4pUbyAVuGZvfO1LmILfjLqxzU8RzKDu2eLzf6WWU/Xvdoy9JNbZ
gTSruzjKh0e9N0T1H653VfcFUP9MhW0QCByhyim9H52M0uG3jBPb/ShBjs67wi7KaVWj6X9f6Ukw
rtBFrS2WCIyvk8ngU41Bg/OAzbE+PnR5rywnBEKVawSYyZo2IUzbj4AEneKe/zDftpBTR3cNJpE6
ZU4Up4g1RDEHrP2M5Fg4WYzAj163d/ncoIc/t+2EDRIoHASOI9wEsJeyG+8J9FmE242WSX+DBxA2
EK1ohk8CD0HjLtE1be/2qRPs8czARbRFeQoGcDcl/a4MWpSMzCafgO1Hvozu3DmY5pferjE2Yr5h
9Zqm6Ug2mQsQZUZjup/tto2MrV20xa9Wg3j9r08lQCLYPZQZXUUjWeqmFpWRIimq589G3TXhTk/N
8ZeG3QY27mjdy3skncwbqch5zUtBpogYaOiQC8GHOQ2fEO7ppM0yPkkrqVa5A4s1xQzrQyMbLm/0
S+qPA0KJ/maSuXyvq1DZr9kogRc2dbl/fbgVNBk2BWEy0cKZJl2K+U4RmeX4hNGkA0ncwANJa1t7
pTut9yVotehGY/7s3WZAVDUNheqg/7vUsCgT3ZvzzpqenDqfV0MTO4fCyobj1FbhLWrGWaCqxuJd
BrtiMOayhmpRFqtR5pye9Mh0voQAsjGN5nZBaxxh7nt7to1kH+Zhdgu3cmGSJF3kPwFpHjjoRYRM
/BD5PYWFJzcvtZ9ZFb20lKaSjYnokryRdpyFXo6iCEKq9knhcZ9Z9AF0G10KJ7f8p7LE0r6q5+I9
JqVuVuHkOE9mK6YbidV5lkdRi82rZqZkspZagjMVxNxtTGj2MF+2AKb1j8lYlT+72DU+GkKO97or
rb0xOz0ebsjc4+7U21+vx2TLjB4sA8gkatS82QpA4J+eooRmNh5nXvFsTlZlrqyaZqfRVck7ngLp
TugpKfyM7M4IgXwA1SowjrhRK15uL/UT6PS7FLDBX0ISPf0Jbupr+B9G1XPnCDPaBFYbgLps0JkK
vLR9jDsh0Pquil/XZ65m9nfky7C4YNJ+BIWqovxFhT4eavQihVk/+1Dbwk9hWXJdsVTybbbiaF9H
fRVtipJM8IMF/f7t+ujLra1GV4Rflp59zX5bTtrBQgrQ4jPlKbhVRVl5X7Lc7O9c2UPuvj7Ycm+j
dEPxDaUX1f3z7CUX1ZszZAiyzHs2h1Y5H9hBvALAOPpbGmrmux1h3n1jyLO+GleSp+oXFofX4+JY
bCxI2kMVi6B5wfwbqsSq0CfHQjmg9FLCsqaIDsAkB+NY6SOxOvH8HGxAzljvVWTSAxV+hE/NKDNv
xnJL1zG3HFM/3YV8pEfHCl0eWAtnNrRs/fEDuX+PM70yBVlXFgKNP3UtGt/QCDe+5d04us/XP+j5
lkUnHEYr3Fq+LCjG09VDlhzXML9sXzo0kn4r0OKjID94ydpxWmujdB8wq0yP1wf9cyGc7ljSJnAL
CgbGQ7s8q0UX+fXsl9ULGqGiXhcixLOy85KIVmPnOXcxipsbRJ2KaFdMwvHufdScDrXUhLWHp9LX
K8PtpnpPOjse8JTOx4M5ae34dP132mcHC0SxzztIdAt7yVnc2okDMiZrpPmMH2wNv4AqTru3sFO8
8eaeHyHGCfis5OAUQZf5udFWiGrS33/uG5lOOxysfzpAz/DM7TEpv/E8XJoUb62aDzhNWvmnKw7t
EJcxpIaetVJD6yGLyvjOQ2ViOlz/eJcm9fc4i1up8400x+fafCYXaLDZDAAk4MEsp1B5nYMo+/fh
YIToaICpm3fZpkPswKtHf7aek8osedTr5MFxkvyHjsfzrart+SekJA+bUd27asjFC5ukZevFiUmm
EWbDt0Gr8Tbpqbe+/uuU6Df4HnVxlMc9Jna6Uk2jmyKlm/wSjQ3WWUbXzkRldN2U8435fn2ws0eE
KiWPFtgOg61GIHo6mIsMtOGjW/RiVVmH/2NRBu8kfvB4/M6eHoGLJS9Okta/sbi3hxsH4OwWUoOD
FaK9Sv/XWnZ9gQ1Yc0Y94oWsCaWdwJSFtSmRPMKQOcrDfVtn5Z0RuvONIuKlSSONSEEcVJwPPu50
0omPF6/0RPoStyKkeIiuwhaf+uhlRh/wpcpUWj90uov5i9O4//yYAWWgjAIWzwZPAvT2dHQPbRjE
m5r8pUgp41pDVq7xvtK+27Kp77pY3qrJnZ1INR7BF5sWlK+z7EIC8gzjAnzhC4QEX7uPsRetdyOW
D8BosnIKbjycZ6cErTKFwfLYEPBRlwVa0xWeSWSPcpaI2oLKSWH/DOb6Ftf+jJNBW17B7lTeAuuP
dtnpZ8TZCkXgpphe/ITyyH8oXlreZm4wht2kou8+uDmVtIPZuUG4tWipUWMd3KZp9qUTTPe5lzgY
R7mDnA+IzLfupnXqyd+iVCeHmKx3EvN94za5ePF9LF4qXRcGKgJah2dSP6NNJkyNrB5vYzL6dm9m
eUKJpi5d9BZF+j1OZHSL43O2kPiiKK4LMbeCSyy/rCCS89ow7l5mV/PAZYzeVwO9pn3jduJGPnw+
FPuEciqccd05Rz9g7hcNDuHPC3yU9iWOs8DEulo+oYjjdLvrV9B5pPWH1qUrkA4wL99ZrCTA2wQg
vileuhnV5X04yvyAWHGAt1iYtOI39k2YkIJ0mZ19bHX1M9D/mbr5PFLsMEJZVOB35zkuN7r0tC+T
XjQYLDVyBD7QRzZiPXY0/0gjzMHW0u3M3w7R2oE8cap3WqukrlItls2nBlZjcQPZcnbVKJJoQMhK
lkKYvIxcOeIiw4G9ezE82fdrA4oxLLC6+zyaonqbTHy/bbQk9yi+Gzdu17OgWa0eWqCcRCrkdK5P
D4gRFE0UImL0UsfU8tYGksrNCoE2nHxEojdyX8SYNN0Y9OxKV6eRtiYMIg4orYfTQbuGoNKrzfbF
aIxu3OP7WYJOwXje2hCuDR9LKNk7rMz++SlhXMoW1P+JBgJyhdNxhXDwvrJE/2Ii6I3pPKJ296jA
3vkQdb71lF8QE3TNWzn32TGxDYbkTlVIXCK4xc7tY4T8WyfUXsqOmiaeWmA5VkGv5cUuHLy83l4/
KWclI7qpnktXBc1C2CKwcU9nCeoIfFs5xa8ToPWHpKFJbsRD+kil70Miqr1rJ8YnHN7lRwp1zqFj
yh8bMcgbi3yW+YOvZsL8DCWDqXpdp78Du5CC7Z6lrzKS89bOExOLnlhiAR4i0oXT7BzLx6lu6nCF
f+1IwR6ICOwCVwY3PsnZfuOXoPcATo0KBB6xi6e8TYaadsGYvlq81xn0uzDfD8kc7416Fl+DfrK2
hO+3rsezXh9pIdeVcvNQpQ/+cfoBJGJ0fTJ6+WuGkvOnBuXKdFXrhXUnhgpVv1CztQStvr6pV3aL
+YDwa++DD4AqXnd102xZQ9q+N3bH2YG3lboABRn0qSjmLd+HNAyMQY/q+rXGJLzFaN7HiUBanbeS
0vblKm46r0U5MveiTV1OojmMGCxkWyxKtRd/bNKfja35PwqtpQ9txSTiazOPu70c8uFG9e9PgnmS
CvJ/q3eMXQRwnOU//YANHuRybuLpGexnU2JWQ6wGqicBy0bPVg6rPom41mWYGyCPBl95qgdO/tvu
teIrayOnhwmQ/xEHGvNf+6aABThfCq/FVcYjuFhcoOoAA7tgRKrfwwkHqZgnU+LCosxPizsUU9Bw
vL505yvHiKqJCXIeR58lLKW0A0zmtW58zpOwCPCvj8NHDHvwIy0wiQPpNVp4UfwvY0JeUDEh5e/F
3dVlfWH23jg+J+SnT57rT/AI6uHNmJCl4dDbv6+Pd/YS8lU9KBqAbqiEQjc7XXEFTGlZx/HZnp37
SJayWiduPr2atac1FM1QymMHy8+NcOt/fYQZGqA8sSgbzQWzfzo0ii+JDz5yeqacLg+drzkbHJ6d
H1Wty13WOfad3kf+a1Ha7ev1SasLebnNSTQA6oMMAFK3eIPdwgh9XzKyUczZF3uoG0Ef3jA2WmRa
/xqzIUlNtQpwE7mNyvNPZxnVTYBH7DQ/Z50hvxqj3z6EntZ2G1y+7Vu1iws7lsGgLbhgXVRycToY
AXmfIds2PQOuoara+lIYYGG7rl5JvYs/iKwJbrGDL44JT1Lx+DyQ2IsdNLQ9Yld9ywQj58cofHyP
fVqT2q7KhG3imIlu7eb6+p0/L2xWkNc+vQMomksFPl9AOAn8eXrm1sRg14LmG4jJXIuu8F5D2vOH
xkmdH9cHvbBpTgZdvK5G4uI7mgq+LdHvc21Wn0qZWcd8mt6vD3T2QRW/WyEMFbFW/fF0EZ0GWwYk
kMcXB+tNsQriAYfnMEMqcpdUdT6s3ZBK5eH6oH8U7P4+E3REFG9fgcu59bgNTkcly52N3PPq13QE
toNtJxVAoLk50UNSp9hiNpRI71ALMg9NbEht58+Nod+VJpTcfRRbsrmfjTfPrcUbjG/vs432/Y5e
9/zYIPHW4PKde2itor/rxRCyR3fS91NjoSA4aw61LyJFNGo7EATxc2SH46ENI6wQ3RiL8FVUp1G8
pqdjfbZQbxkOoF7FsU9yCLE8OsPXNIit8OcQj9H8HV+e+meFZu7jaPZWsAaJFMt9U5t+duOjnUV+
qo0EAZyWGeE8CpSLuNquey+cGrd+FY6W5bsY3WKstdtpDPcG2W6xqmtH6zapNffvY+sWRy13Bg8H
bMdsDwLxyn/FjJLd6zr6+/RebES+lj9Ir+tYen7YvholMA7cdiug2WGJ8U1YzHO2KaQYbhzGs6hL
jUmfA/4bxTFincV+jfCQaoaq6l+H0kBRNEHOCTZjb+e4GaPfbW89I+t/BmmNbHmDufeHCPrquJvr
3gYLb8yVWGN9gonwjad0eWDV76LzpPSOuOrpU5zu6LEeWtcKh/rVa/viQzR34YH0GittHrTpX2MF
BqMm+EfZjUAPlfbTwQTdNfC4mnzFfMB6D8PO/2FH1hBtJBKHCER7yGTf2H3LW5Ah8S5G4RJUI3Jy
SyNEabX0Eryme4UuPq9FUDZHUl59J6F0/hBcTtVD7vbVcKOvpu7zk4uCbjzVB94XQkQOwCIOK2Ti
uFVvay9WGhRyb7au98nqfPnN8FLEXwoufa6r0qsekN+obi3qHyu60+HZ2PTCSSuRdTwT/RBhQid6
6r0XPVf6xc7o5+O3OY0wGHSE67Wv0gIW4xeDw5arwlciSc05TJgb62vTbrPvBdKcwX7Ah8XfT2im
PvtTil5DZkpDbme7B9bdToNdbuiwmsi7jgJ84iw7XxxsrI+1gdwhkMO4h6OBc/kWFHaHB3FmDN1m
rGmv7LxOD179KdHT/RyWgqJUZKRbze7jbJ9V7ATla9Z02yHConGPirLWfhjHOBg+GbRgfpHG+fWv
IZ0m+3miU1V/ceRkM24v0BfGrZtSqPjghnQTfl5/BJYvD3aaqrVBkqKKBPShTjdxonde489R8IJ2
Ds7fnq1FL4DEiofaTGp3S3cIwfjrQ55tYpgpMBHZTqSt1H0XQWBjzhV2kk31OpZJ465aFNg+tVOZ
d9sicvF5NkJr1J+MCEOy3f8wMmeV3hetWvAOp5NFlHo2tLAvX3n1Bk5Kra/01uw+eaWhUxCZqPHn
mKvemO+f2PLv/Ys8GDYKDs0l2uOqaXE6rAcyx/J5/V5HAkJ3J6ThvIG594L7hnaMtyOxVkbrmJnv
xlTTH+jNadW6C2wZ36PG6yZ4meODtdJRX/peaH31r8EVwHeF/+CEk02rX3v6A3Eo1wFyVdprl7nC
xgfSrL/TCBDVNpxsFAydKXxupsC/xVVeXtd/xqWQSkiHfQ1v2Om4seip141ldNScsH4FSWdtCtH7
X5I+rrbXl/6sUvL/Y9FG5NEiLV9alEyD4deNoWmvYqzlQyvb+juiF8VWS0yES4wGT9MC3Q1njYee
nqJQaLh3rePJW3p8y7tU/Q6TvjgKahhsnNXHMnvSPHgO4St2sL51mAETfs0lTOwKALVY2TKyk3UZ
dbP5WCQ8lbc2o4pPTjYjzD4+AIAFijQYYqvf9xd9dpzxYOwhDh47LsL1WKi0xInnXZdmn9zJRty8
6DDnclvnN8lwuUfgaLhxDM8/gfoJSqGXzQa0bvETOquBZxYU2dHOnHqD1+Dwsch9rVsJi6c667Vw
WJluJjd2gET/jX2g9tRy/h5cCMjx9Cx4vk/nnxTY77XglI9NlOswagb9scq7cBePufgMnj24S2Hr
7kbuzXXvtMm2MxocphHHWLOryvX1n3N+AvgMpP3E4GSLEDVOf02GXbLfoud/jBBEftCMytvbIGt3
cViI1+tDXfrq7H2SJ+hF3IGLmx6PzSwJjSQ/jjN+DjiFFN+kZw8IQotsD+dz/kZlF4pXm2e3ctTl
jU/xm2owipC6pZqMZxWOZsC7Ywyyoz+7+a4QQfqsx52SwS+c+1kGzVuoGcGNXabms1ho2myI1Hl0
pOFTLYKWcSzyTpNOfvTAj5LdVCLBAmCeWuSHbRrivakSjL7NE2gfgcxfDHs0bonyX1hfVQhAqRBa
hmLyna6vZlgqGqiKYxsbwae8aLJP3oRjZTtrt4CDFz6yanHgwKXedGuJJClMvBySxiiPIuvrfWfp
YbTOulBDmTCDWOTGM5GbPyKKdX1fXfrOvKZosiGHRXNlsa8yemAktk5xrMKw/68IxwAEGrIW8A/q
u9hvzIeaQtY3ECfGh7wGXHN9+EvTdin+01rV0UhbVrP4+pHWtG5+BHZXjA8jjB7SV/7V3TxSR9jE
pLWbhsaVe+MmvTRvGA8EpZBnuEwWj1fW4+jVWXF5NGLHerQNEbhbTwz1vmpc+UEBP76h+FyBBIvh
0+pG+XJ94u6F/U268wdH4hG8qb//6yIny0yhXBflETtXTV8PVTlGG2y3f4XYpuawNqfmf7ityDlU
Mxm+oHPWUR5SVT1HbuUYmNF7VNZajVF1Pn9uQHtO2+vTu3ByGItyiLqkua8W20oGgzei2F4dtVFU
rzPBh1iFQVuBOYuqu+tjnSX1Sq2GK5hrgoIIGe0iAIrh8sZeYqVvtWbieVQNIk33ydDG29bBKWpV
JfnwGZ1w7ePYE7XsCeade0/4brpmZ6b5jXzrPFhRvwcEMK07nT7CEvhkYu/aizZO3qYwsgpEdIY+
3CecwnoV2HBzwarJZNwGWZ3wNo0tVh8CyHuHrr4W3FK4PdvoJr0MFTRBMfvT2zndaJOehH5vWhEx
a9r+mIrKewTyGIb7Lh2ncQ/1mBZmKWrhrDvXTNO7EnnzG7vh4m+gMg3MldABlOXpb7AmaExYcydv
QjrzZiCWPWjYO37Psv77oM/ea2IVmJWXYTyvoyaL//WS4ROgzsZCKEl5GKOnw1dDPVROnkZvpR55
W677Jl3R0xWbvm2Db0anNY8mDYIbN+tZmQUkGn0tFaxAcYKlu3jCKuDns0yFdoxEjG0YtDF9jX57
ts+x/3gt7NHbln6Dgn2st4+2qNJDO2UgxyN9+DSwMW/UtS8tAjgS1TbgF52hdUaSIwE2Lnqzxt7o
V3FpGZtxqmZ9Z5Ww/61i8h6jMBOHavKrDffRLS3AsxCG76H6JKplhQTOsttpOLiPpO4cv2VuEr2U
bRYctaC0H3PPzl9dDVDdJkma/Mc4g1+/fkWc3bYMDTGBUpeCTPLtTnfAbE7wNBx2gDHK6tCWtmQl
GgpbDbLqTl/7++vjnT1rYMh51Tj+cAFUynA6njUnRm+4WvJGNDfAqMlb0kJTR3XF0TczSg2f44jd
cH3QC5PEugL1Q5Wpov6h7uS/npTMB3U6Dmb6FnSe+0nHTG8jGsN9nnQJn0S7JWV0aY5/1OAJWoBN
e+rv/xpuIktxJSXKt1SL/EdL1+a1SQUEV7C4D9ZupBc7rM+CG5fr2cPClwUzqE6xwiwta+1aPUBa
Hf3srcTseAc7F7hvN+t7Ay2PWyXCSzMEC0HQ69O8oEN9OkO7k1ypRa0dew/+00jh/BkFfmfdz6l3
kL2TkWBjU3B9FS+cEiqfPjRzBSU8K5fNsatZ6O5oR63T0HqPgjR7s9BO2UR4d2+oZFr9uiwr88FL
Xe/GPX3hJSXOReDORbeWQvlSMqGsB91MHTc8RhV4upUJ60KsWuRS43UtjfA/l3QDAIqTF6uA2Lhd
12B8KQmPE93WNh/217/F2WKraiU7moD4T5q1WICYmHSqWys+upjD3rkTykqrRAJD2eQtIIgbIeHZ
+VGjsa9IdtS+XjqhhGYztqjExMcuypJfsxeij+I1/VCsp859x26nvWWfeWvExcMk0JzPJPYuR19L
gm3YF/q+CbP7riy7ZhXXU/B8/XteGk/pbplATXxlTXq6ofUirSMh7fiYNPX3SOumXd962QtqIjrD
YXX378OpPqOD2gethqWYNg1qqKVZlB71ViZPtgiK+8KLxE7DUMWHZi/99O76iOcbhlQVvQQeONXo
WVqH4Nc5UBKs06MLoX/VBL1hrlIEbFaYKOi3Vu/selBSS+gToKkFi5kX/vRr+mB8Deq/6dFPueu0
VGvDe5TN2nozCuTeN74XWndGjFPM7vosz5eRgQl6ia7VVXEGeJ/MzJGukxzjsQUMN9VBrm00O8mM
bZ968nUwjLm+8WXPriU1WSB4kOw4IMAYTierAyOZfdxyj23bVq9h0sHmdaYg+Ohpo/8Szvn0M7QE
Rpp2HiOqdX3C5xE1FTe6x2j4Q1oBPK6W4q+3BhI4DO8MOwiCm/C/QvjZl6KIrWivFaHzji8i3l2U
+s3PlheLYiUnOW7NUjY3fseF7UWm5oD852UHh7g4PyGg0aKTXnqkSTb3W5E6WbTVs2GiYah5NzLE
s3hNzZl4VUWQ8BqWOATBYyqDWsuOvAcYFATlKN8tvkS2ciezWdtWYtoINrT1f2UZhfQssjo7Xv/u
FzYaeTkRO+A8JCqW9Q+sQGc/m6lvIePcmV/quY73WUSfaj31Q7TT5zw3/jVKVbVV3iDgABws/nS6
0gYdllGznOw4N52QG2juFNNdv66eEUysDr6QwY9oQhxzDxsfrnQiw/gGqOrSrHnwwbcwdeRHFq9O
PmYBoudafmxC8lbozV7+oSr16qUNMpwD3Wyodte/s0pQT4pdTBq8LjKYYBG5LxfvQIbVRAaEPj8W
dprKbVr25nRoUAz7H9YT2xFaBCSnCGotxgFc4lTSH4ujsGX3gh0warI4eD5CP84Os2lNN15UtViL
edFpJglShBkUHxaXBubQPVQ+vzhiHFqOK6f1izsFnl+jXuN9HOxOe2Mb38KdXR5VEWLhfaCMpA7W
X5dFp1u9P8IMPUqEBauVtFP5MctC3Epz4aRrYvP0E53eW+2p83wPICNHlQxX51Gg13o6bmOMToQA
ZHGEJDBG37PQxomsj0ysHQfNip6JloW90Ylcune9swe0LjNRinVo9N2dHBvE1zVELm/lfRcuLZto
kkyU5Iscc/Gz3Mo0oiLgcxgWZPttPZreii6U3z+gxiXG9fWtfGG0P+RNpWGLpO/yyqhskCVdzc6t
YqSxv0R543mrrhm87KcTmnZy41m6NBz1DQp58Eb56osdRgtSVLoAwOi2Lb64mkUauQ51R/7WsPv7
dn1uF44p0CXOKLApKN7LJtQgM2d0ur6iVuoWAdAMI7PvjGS0nBvn5uKs0H6hYAEFhNjpdCfhtVul
3H7Vcaqz+psRaN4qsSSohMrob7wyF9514PRIWUE2wcZdX1wJ+GJ2CByI8uj6c9djttH0DzMS5od8
zqlPcIReBrNEl3a2uhveIxfuWd5S5YHk/GHWqK/w1zktzQLzIWsqj3pTuPrKdgUHIAu9vZyj5LnD
DOTG3rxwMXChB7AHiPCBzaof9NeA4wQY18opSnoQ2J+CyM03kkzzEM159iEO6yba0v8DOnt921ya
J8x87iJKGFyFi+KD0TZtMllNzS04NWsEK5JtbWXVxpok2iHafCtrOhuP9UTTiYcLu1no3IvxcIaX
lJVy42jTin+ozEoCJrJBOqzyUcdqCEWOW/3Zsw3LkNwuxAqKcAcO7vTLaraf+BEc9mM0R+kuzif5
KYvbgubFKAGvX/+e59EgDViaYKBQgfBjkrrYOLnVVsDqDfOYGpN89spm+OwjTuXtigLI13rIaqc5
9IaR7owcRq7hNt4d6Ix/5UoQmRGhcUrBb6mOzeLusWjzFjx/1rEnOz0Esz2+ORqWaVyt5Z0vnb0+
+am4NXl19k/eVDUq4ZhD+xn+21JHscQZlRaUbR5Hv8vf0rhP96Mvvc/dJBEzjcaxeYfCNa5GvZ3f
ylqkmxF67AdfDx2oPo3brtA1GX9dX5LzLcfbR7BG/0jVvJYQhCqDJ6J3jnXUyjx572WShxs3GQJz
S0AXFQeBUW63uT7m+Z5jTNoYyB6C5iM6Pd1zCOAbSBK51hEjTO97iv7nx2bIxg3OXLes/84ufr45
VUva7iA9gW8tNpzZp7N6Qe1jjwRSu26jqMw3YtBuGfCdXVCMo+xnuRKJ0AAhn04p8jsdb4jIOep5
Xj8Co7D/i/pSrGRkyJ+OE2f5qrOsW0/ApcVzlfAMnWxs+JbPmqtNY5Xxi45tp2cYSjooSBFXix7R
aul9HbsAf+h/Xzsa+NDwgMwjvr4I0UTb0KqJBOpRSW0/apFnN/t8GMW6qXoUeq4Pdr56dIWYGGEC
lxP3xulXrVrQCQXKB0f4caaGlh04v20rpO7+uD7Q2VtKZggYRkk9o2nGU3M6ELB9AEqz4xwTS49C
UGeq5oDzkv4Uc5ftSj823c1gwaoZPd/Lt9dHP988jM69qHTjeOOWmmpURusy7lznWCfGuJdanR/E
0DSHqkRBL5IAhFaBOzW766Oeb56TUZeunHnWJHluaoyqT/1zPAflXdXZNjwY0/mdNtO8vz7epW/M
HqUaAGSWO2fxjUVrpIPhVi6NxTnf5r4ZbymXJqvGjeQHY0CzKg3R2ZZBcotfeWmmzJUCCO5JipN7
urppj4DZ2M3uMdKdfOvltp5g3Ixb7LYKOvkUT9FwC3t2eUhOiJKTBXOzeFb7ERkxTL7dY5Nn9gF1
3XCL/Ci0ByCcLnjkzG3er3/eS5uIRioAaaJ4MO2Ls6JNQEIzdF6Obe36b70YzWIHLqEz12lkts7W
KKoKwIXEFvEW7+ry0AxL5mSgtLj4viMzapzJdo6wH2Kk6ULxOc5wcNsKYcg7LWbNIzgR/uH6jNVV
c/KeKiM6VWxwKLpzcNUa/BUUZtPkl2kbF299E+kHRx/dEVhh9cunbdiu8rxwSFkHb+MaCNMXgfuv
+/kP64NCD9cv9rJLHELXt7o7jlr91iWRuZps2b4ZidFt+XfI+PWF9WqIyXrwChHfGPnsezMyPSoq
ZsSKCoJxOnGrGh1ovkPzlkYYK1gSg+Vm6Ku9NSTJnT3X0X2CUdqNR/vC11Zimqp2xoMKcvV00Kau
fUiOUrzFiLW9iSpqHp0wxfWxp/Ed5Imxda243opxap7sodV21xf7PHQEIaA6oFRrQdABJj0dvy4j
JygzS7y5c2d2q9bTgl8uKOj5k24hyLb3CJYQEXUdTRK6JGV50Iw2c++yKfxXH1RAGADwqXTRdbCM
s2J8PWY2C5DJNxhqsltFs7Wy5yn5nhqDc+MFPF9qYlTsXFT7V0kcLWY959XQtDKUb2beOhsMd6pV
5gZik8SauGu7+iOxT/3h+qf+cxOfHizavX9gyaoMQB/g9FPjihbQQrHFW57GdbCOCKWRxfc6Y1ta
gXzM7caeMUcVQbaaM4jXwHykKujFCcxXe9TgqmcuuoZrrlpIPLOWo9Xup5r32YodLUTSvR/uy1YK
HaBU5xirGrPObK3b6eStevT327UPYstbx1U2P+dSpF+uz/DsdmYBEeKhVQeLjybhYoIAUYG/elH7
Zuc45QZdN+7Gka7ZPAu51f3636vgakDFj1BMEcr/apn/uqoAaAUCt8D2DVlR+62WtFl5ArRd5Ona
PZXRtln3XZNujRS5+XXsW9hD5Xr0dH3aFzYTMwYzpdoeJF+LF7jvZViNet29AQ6LP/FLvyFxHu17
KPH/x9mZ9caNLFn4FxHgvryyVkmWbXm5ZPuFcN9uc03u+6+fjx5gRkURRciAIfgtKpOZkbGcOOck
d7V6DVp1Dx335tVfCKeBr+ClITpnNO925WOYECyPeudllRPEhwKHDlrGqDW3m2T9cbCEfdHUNAhd
Sk/+/fX+HjtZHWSKPmRc/ENWYx3iQPXaUE3tM486fPR9SGVxtce6sw5VHlLVLKtmOhfhmKVuK6Lh
w6g49Y+oVaJfUl32/UPXKB3Tiuje/APL7vgpCYLs3BlFcTUVVLa18nNUnGVJda4J05SXuANg795f
wluvS9kK6j7Qm4ujXw8ZoTXd1yKLM89Ip+SvltG7D21WRjCGQnJ9Qn0pOyodLRQmsSO3mjX14b79
jZvCvBHdIwoTwPfNJUJ/dXCdNmiKUC6EV9pa9Lka5OhjJCnVg1Bbx2XU2tqpLP2OxVafDIgeeTmV
QZPJqmVDXhnsshTmFFvJPeAC9YdGtdJr0ee9G5vIz7pSrRefHCeMvlWqheZB0E+ydMghzXhJGRb+
mKlW83Wa67FzBzgvjuVsVf+hJzEfmXhwjplhtkcQoNIL3eG0c4sm69LDCEPCtdZU8RX6/exgTbMJ
2ZnGKxeLSv+QptAZ73zW3x5mvUwanewoKDvoH1dXcZQcZBRKVXiO1RSmqweTNRxLsy5ytzWa4Qeo
MOfB6VKoWulIauGpbiEKehjNONfOUxKhNCL6Mv67mUvJh1JWr8+MA+qGO5ZUPhZIEMIlkP5pjwCT
KtByamQ+lyokjDuVud80leuVAGqmmkLeq7zhn6qctquLbEgJfuIaFQw10SCfhUbpoFI7vk6WU0zH
hUPxI02bJHI7ujIPQguDb6FRTC/NoA8/NZk24dEMUDM9JmI2z6osZYcqEr/un+YNB4gbIHslq+T1
XldneyYdAJvUpWdmiuRPheg/goCBWSUgWI2CJr2WRiD+IHJZNofghcozQczqSI9qSlMXkS6PEkX2
MFaadO21uHta0qEPspbP/0nBFzNHKxuPY5iJQzwVyV/vXvni8qEIwYcwc7Q6b+0oZAh8utqDlLJz
QRjQ6h7s7C8q/uNHDXmcI+QSwTunzhewKrU+C8oOhOnIrG/vsqJnpIEVdIw9pN2nYQpGvnExPUSR
+j2auvnBgHfBzQUa3fdX+9ZrYRB/D8EVwGxGVW8NO4UhMwFeDB6bOzy0jRY+BKMsncZS/ilKu9lx
km/fOGLiJb+EzI6Frp20GiZNG6EY4zlQDl8tM0HeerLHY2FF2jHUsuSlQfz8ZXA6e2ehb2E/C/wb
4wBtEI+C4Op2pXKCxxrjdvJKJOAfu1mIoyXpziGpMuW7HMjpuUTAmucC1nZIfuzp2ESDeh2ldzPB
8MaCz2OOaelUUdZbxVTROFeiGNrRC8ZJ/bcFXXc1tDrxmqoydlatLgfn1ucwA0waQKUcxAgIr9tV
p30smRmTep7Tj05x0OJ5xpn39LcP6WzZkZuVGb4QfZEYXSOjnP/uKCozi8DoT/MQFU70vWZSSRy6
IKk+aSU1ymMMxYT0mIpB/DAMuuPwniu5jvzr1IZwoQXG9/tndLlx6zVQNKQWwiVZYsPbNdj2VOnk
5aPHnjIiO5WKRMcT1NSF4n/9476xxcXcGmP0Ch/N2BNjcKCKb40ZYQ/RtdYpnmBg/KBqUn9UWiuc
UDWTYUSvI+WSVyAR2lSdwwOTKOPn+z/g7Y0Exkz55fdqNXV9OrJFmxjQkOoN4SJuq5rFByEm2R1K
2fwVo+D17lAXezbzRlR/N5qZalBXc0S5wpNaOziZVgrDOUZP9JWdsxSW4dGOQNH+wSKJN2kvEL1Q
jLndZebnQYPpreqVvIQX2MSzB9GJ9qMxt+Up59Pu3IO3R4jRDwoAoFRpXvOk3doDAi1lM9GBF05Z
6jdz06I5FnbKyzT2ZFX3F7d1hKjcLSBV5pEBqd4aI/yCqz9tNM/KayW6lp3TIkBIXlO7+OCgPBVt
P7ihPiTVCcS49VnEkrU31vPmAf9NI01OC4yJBusabkFTpaRQqZlerVYQWumAYy8TVCAHIyzkyYXI
nozY2M2I3zh4zDL/zJANKQxTTcvpfhWUCsmwB8OodC+fg841lR6JgJg5+GOSSIZnUW9/shq0F21G
66/3t/3NxYH0gJFZJvY0EgCSgVvT3GhJgsbL8AD5JT+YX04enSmwXvRSzU9DzETZH9hbRlLpUC2V
S/XWnj2N9rTkjp6e6Dku1BrLxGW4IP5o90V0qWHM2Fnh228K4GDB9zOna8HHtQpNqOCVSsBd9RBE
H74vZPmfNCDYZ0mpq2MW5f33WuTmXty6YZWUClAcrVYyjTV7cyrmIYNJQPKm2PruRGFwKBSlO4rA
hCmuarV/hdw2e0pMby4sLpi2Ca1owPxkpsuPenWOQERlTKarkmdnvfhZtiZvklaV3/vesr7f/45v
j+xiCvQtMR+IhzUjg53Keo28kuQFZiw/lUNUXrQx0v1aYwhw0HUKDm0/u8SLwR52aOPIUuJYpIGX
QiGo1dtVFn3ZKWMchb5Gu3P6ItRE+tk5kqj+VYc5V4/MPAf15f5yN2yCNwYIAcYcjbp1ZD9VCQ0F
tY58PSmLX3Y+dY/jaFUvkzLJiKshNP5eXw9Glc4UXoHeG13k1afURwdZzlKNfMQyRAQLLvWFsWz/
ommeo02BLt79BW4cHTrGdDAAYwFuW/fps7bWxBxqjjeViOIRuJBVHqSOQV7UEPA7O95+yxyjHr95
1Snor/m4epNx/EmzAq+BOOVkVBSUXFkN5KtaD1m1s5cbxmhfkiYsWH3mo1cHpkzNknAuRgPG6ARc
pVEvfUUGcxwP0BX8c38fNw4KI14LpQW03wu06vZw0kzskAPKIj9Ti7Q9oG0R949NklvqsZ7zJGXG
I2Wm5g+MgpchNqbv/Wb2PHHyjLFYS/JqrOcvLUSBnRvDz1IfsgwWb/TgGS/aiQ42PBx3kONChQF4
1foTlk7cRMIRkQ+NRxsdkLqR8jOypdJlTsaqfKYK+Zwyj7BTwXn7MZntICxZTusyprkKShRRxyRc
IvbtWgVpDFDIOBT1yIOiTO8/ONjCxcChQELAV739mGqhpEwcVbEPl7f6YOStdkbBo3sGSlbsnNG3
52YxBYBAxtgyVH1rqm5RhNXKOvYTlN0/c1ynv5pFY1VRm+ZZnTB6/8hsbuMreyv/Ig8Lq6NsR36Z
DEPlFlY/QWiomol0tZPc3PEub88KqzMRcQBGttBlrKKMWlJw0BqrK51enw7Q1FMHQ2Ulhz/JLj7O
tT095XSuv717keTNS97KRDBj6qvvh0JEBFTGjP046eOrknWODzdDcZIjaVfic2NDSZPJCeCqpCZg
rJ2M2armEKmx37Gs706JgFIWWAx2JkW2pwu4aYsDCR/S0qJco2crzoOohznyJ6HpH5gkk56zFmqu
YWr2co4tU8hFWwTEPET0iG7PpQNcjIKaFPlzNAquG0SXMPV0QxMecKBW9G5PthSimX5eGAUALKzc
J6pbZQdFROLXtI0+m0PxfWDsaamHK9/ioeu+3D8gywG4yVsRtXttbln9q4BpMovICMMk8vNhRkaO
7rc4C3UYnB92Y1afnLAE3N0MpWG7KT/odN/6xp2/sb6681LMWK2DHpVv9nFP5qr2bsCT/1lCow3s
r74nsb5l73d7iCuxUAqsUqw8COxB7+bEd6D2e0qdRPoa2lbPuPFk/KxHYbx7bortpcQONJYGOkdo
tcCiVYucFyT2+8kJvsqjmj8XZlgeWsSxHmaz73bw+VufEwAISsK/uzLG6r47eqdVfWsQpVGG1Nym
i3v5uZuiajjlKJvNV6erZAtRwHFOoKAz9vBEWxtMV2FBLwH7QwDk9jj1ktVCCI2bs0t9QPCtJM6Y
rMoTzAj8w25I1/sHaOtymotgAnQYS99ttb9ZJsVa1ASxn5V1/yUbll6npsfJgxnOkJr+gTEGxPim
1D7Bjd8ubrSdPh1tOfILKWi6T3XbVw9qUU7lxzHT3q1XT0xBKx7YMXWHBbW0WhoAYEi4GHH0BTyJ
wYFGr0DbcIwNF77ouXXHsMp+2IgEHtRoQN/YEgNK6qqSfhip6z3cX/rG82VwkoF2g9LFKa2Wnud5
1vdZycVRCtP4pIXO2KA5GTjnIeBku8D0o/hKEajcg8O9HR1gHxg91MgAGOB8MyAftCLWsq5N/SRH
pvJYBe30XTcD2BSbFFZAHb/PXwWWereBUtLLhyovjmNrOB8nYNvPzLwVO4HfstqV02RiYMGfL8ER
iKfbg6CVwlq0vRI/F4aYDuiQwjyNhHd4ub/rG7cJVgBGNXSyRJLaVaQH68ngwGCU+apejqSSMqjK
eW6y0LUnMf/bVY31ct/i8stXK6N587/IF5AJ64KXmvK8A6YUfhaK4GmazHiEkWGGeztQ53/iypG+
NIHSIGVvWzvTyxuLBcWFtySxpV33Jm8wozwdZ1rUWp/7VSO38MmbccVsr5S/TJG565s3viJNo2VY
eim30K26/Yq9jNp71zvsbiK64VRUDoe3QiO13fEbb3sICyPUQhlPVAS0c52vd4lm1Fk1C7+OA/WM
xKmJNPOs/ksiEz62eh5fIflpDwwK6sZh6a0cUhgpzokiTd/vf983IJ+FkoxKEGngQsgK8cXtogdl
lDs5mRRmxImNubeBculNK6ZEbBuukUX0gHsUsiFzS8fwmmaz/g3e+b3kfn3Olp8B6wRkzYBDmEpd
hR2iLUNJaXLFC2opvWidHP8Ft3l0gouxccfAgq5o6gr7v3LuAHh7/x4QX5ENqxB9QjOt3u5BafaT
Ojq96gkZIktX7UpbObDXwdkp+ro/aKigXmWG6IOHKkuKr21HF9uNhZbYx/s/5U2fhX0AagXvJRNB
vF7rkb5Rn+QuTVLZK+KQiEQXqSAnrwqxQLzyKuTeSZ35FEqmKr7VGizpj52mTMpLkTYS0yDDPBeI
y0jo6rRhXQcHKYm7v2FnNCkqZqY2DgckgYPhoIyzhjqJMKPqSFc2J/24v5T19V1WQtq2ZMMcdl6s
203ti0kdKkQdvSIxpktdz8BOWiW2s8dBT+wKfqo2tvde5PWz9Nsod4OZbSjN+Zi3RuOg78IoEYrH
rXOiL8ZUj+Op53kWoHucAmxkEtPlcit4H/f45tahB7ZNPh3dSLocnOLVES6Qd6G0oaoevB1KeLUH
afxVUdISMIeI+HR/d7fuLdkjqt+A4Kk3rJMrOHcHCiuD5iXNXHyOZF0c5aDscnr41cB/o5POPn9R
+kmPgAgO81Om1uY7283LkmmHkHSRmTBIvnyOV8kCUxxjRXFJ89Jgmp1HWYFVnZm5J4Y/a+U0Gk4D
nb5mFR8qx9pT4do4X3xosj32G16qdSUC/BJqF/Ooe51IlGejGZP6AMJZ+jY5sakdAsssdy7npkUS
PmDjZH1vCvV5plYErJoOqsCoHRCfCcIxTRTo/jDNyV8U7yvnev8zb7hF2uomqyQtohCyukR1KtGo
iwPd64chnC5NWKKV19qtoruBpkkf2tnJlGM/6oGfDfNer3vLOpIftgIikrr2GhlkRnVV6PSWPUcM
fXS2M/i8H5TR6oH5FH3wr1khgnmM6tYqkHcZ4WG4v/olk34dfCzHi8garDYecdFSvT1eWlAkolEj
xeu6LBu/WbWWfdbVQj/oZZuF52Ds4h8S9MfdR0TShq+NgxTT+f5P2HAoWF6mFHibKJYuW/TqhGeR
XZQoMvI01HWLCGClf7Kayvooj4ESnaZaohOmlegj7yx90y5VIYBgtG5Bctza7WCKnJAv1jwUpIMv
NuAdN+wNED1qH8THsB2rn+FQN/X7nfYCrOAppHIDbGnlw+Bf7ylh6Jo3TWUi5a7edelVUSQQLBKN
e/VzqkpBu+PLtu7VAmVnAg+U75tWuSzQva4hVPRm2DJf1CTLT0Dmm4sSs+BBbfbGMLaO9QKpRjyV
iOPNI5E0qLfXHXtbB7L1vWtzJ/qYq7Xauilizz09TWMYHjoGww5D1Rc7PnNrteCu5CWVWwCaqyvN
N5fksm91L9FSMKdONvX90cyHsT9ZqoQS4xTEyp84ywXUvBRtl6rVKsKx6qaDBDLXPIkeXO32yjQi
rd3EXXJolUb/ZBfJ7kD7clbWt5ejQvqAbAIsRKtkRXZAgi5dT09lAq8+1ANA2LPSjHV2UMKpbXZu
6ua+gtcmP6bbh8e6vTHV0FrqaNS6Vxnh/FXNpI47KyU/miFsulNmGdFerWHLPZGGU3InXeAsrdxT
GMDsoZiN6eWKETypZVeIYzEWz1Vd+1KZZBdF6VObevWsuiIIyp0Fb7gINBRRxMU3UrpaY4vpToPI
twrTQ7x+NC9SH5ghcgP64NXwkdVXU6rl9KiLeHovpwp+2VqmkBUme8BArKchTPR9FTOzTG+QCu00
SwhtCVGYztVRhfmL32FK78wF/9ciTRWmIMh813P5hrA5PfBzeTbcZ6gcKVEN9aY5X0c5qPy5fe+8
x297xI8QfykKfCKrrCgpm6TQhWx5hQnPeS8UpvqkkXJn5BgzTEej3pxprvxBzEzxmrIKnOFLm3x1
ohSb2n9b2pZXDZocnypDS3tXqZxfUhJ2qluag7ZziDbOMHjBBToDP7EJoO721kzaLHOKYsvrpCHs
ukM2JtHfZZeI6Cj3UKrCdzc10sXR5wJqgtpSSTpyCLrvv7IbrgK/x3gHtSQqleuS+miPDP3Euum1
k6r1V7lpod0QBLYfW0GvdMfahqdgQhMAGOgHOODWHL3RMKVGkaWWN2fJ57kdTBc1r6h2jST40nWT
sqfhurU6hNoW1laAPG9qKLWKKmCWV5Zn43ET11Lq9knAlRUf9LDd62JteQUcPWSp0KVyRZcf8ypg
oT44dSGlbq9Jpfl7JCBSd4G9xf0lTObxCj60OZVhMOwVttfFk+XGwMKwIN5omNOqv7WrqWPWmXpg
eGFa64ErUSnS3dzuxz/4eMAA4Acg7Vg4zm/tMJvpDLrQDS/NRKg/BOhPTIg6hU7wIsVZ8jAlZbtz
R96Ua36vzYQ3nmYkOYe2smmWOgxvkm14fVgFw9GYQtGSv6aWdTIjyS4PMEPG5lGrsuzREcn0V+oI
RXX7OmqrD2UqOdNODLERwRCPk2RybalXrAPjMIWgUmtDw4MTQvkqlLp/koJc7q5l6czWqZPnRCAx
kDGhYKsi2UODbh1oWJDpODOhQD60clNNLClpUxe6p2jdgjCeusxyjSAvDbid4E/ZCUq3zIGzXXCn
gJX4u/rkCNxwLTvNywpbb6+aVo3VBTE5y3nWRaWq1/vOaGtzF+ZNBqB51fFJt+aSojKsTOsMD0re
MHf7Yrz29Sz/ncOn/t1wOvlTFUjJi1U586/7lrccE9AWhqQYbYcAYxXCtHaRi0CqLU/qEmpvM6Ix
3LjkB5DqGPCQaN456gZxH7VqThFlfMol1irJCIsqZ2ogYmO1IP2Wh0mfPikTHFaHuQsbdF6spiMe
nyk1v3ehWOYA4S6oHvPc3W5xVWgTXzszPOEgR5ykZgLTbQjc7os6kFReAd4U5k4I8fYUkbjzyuCf
KKu9YaCwym4yyxxURDPHw6WIq9hEKNg2LpaatNLOAt96Q0Cb8AbqrI63Zo2arERoNE2am16mlvXZ
UOm78Vfp1eP9jdxaFPUVXm7UkLC0uonaKJbxvsz0RESUeITGLU6+1w7sSGWHVPHOzdgoOnHfl9IZ
np6W/jo+sQe77XoDnJlZINj4BLkGqlZBURjOYUTO7mwUkqI+OlVmFA+2RS3STSbR/idI2s67v/C3
V4W0GEA6yhIQ1IBkWJ0gtUG7KwxjPzfk9FPYtHFySksGro921xUHJOkgGLxv8q1fWDLx5XNC+Qk6
dHVb4gmkGFqroa8GhvJtiow2OBBgmN/qluFMKorJZyLw4itVQO39nxnHx7NHz0dl8GB1X7SqMbNM
NyVvBAH4pEsQIYvUkr62QBQu91e5tbGUXWhN4xMY+l124VX8kKVNNudjGvqFMtTuUAzhZycJpmM3
Z18pkhvf7pt7G66o5tJF5A2jhCevS+8kGbLop1TysjxisnpWunE6CT54fNLhLBlDt56Ax4TWuOcP
ls91m57CFUW4SdzJYYYD4HahTRciT2IGkd8F5WSeU0j6rEuLRPcfbCgpEoVS3O1bXYReK3lRIiP2
FSbUL4jlju6sMHOQ2TM1jtiQqM/e39OtT0iERL+GFhNJxCoUq4n5nGTUYr9l+mY4x/Qs84sz1UZ0
BYJr1Q/katXLfZtb33EZOALJBMcMZenb3RRpoOSBPkW+2mrWh2GWx4OQAvlgFK3zYnZGfWp0sccH
sOH9zAXzBpPSMgS0vpHSDDZbRX3dR3LOGlE+K4oHFXr0lwaszI5H37RFxkDfbiHSWTeoEkTDJAod
oE+zofosp3J5CAbROMeiQ8Fw58xsnU3uBG8kxxP06eoL5pYSZpYTxX6qtuKnrKRFeEG9o9oTtNha
FCwOYGpotILiXXnRJmL6WkuF46HI2J/TorCCg9a2ofZgTHOzR9K5ZY3MRKZdQFINocHtGYG2sZvC
VrE9xxyNr8McV7/ycjLmg5ITeey4zK0tBCkMQRArQ/dLvTVWqjPkOPBfe78JZ6eUud5zFsDYfLp/
8LdehaXhs0BAOB7r4HQZfbDTLgs8ivKGuDqhFT/jVe3nWRltOmyxnfdgM7I6/omWoFzvmF++0NqL
wT2yQJQXtaf1FZBlVtnPleSl6EYIV9Ka/lSqVfFUND0DlqNTnfVWji+MZKfNSeRN/v3++rcuPhUZ
Osjg0/DLy0d/9V4oYZSWQYIDj7oyeA6YCXlO9TD5kBtzhuylSdOiFtrOZdwKRKi7LX0JxrhgYVp+
1Sureq4wIh3wdakk1ulzUdSB2zBxq12yhuonCn2BCG036WdVfaKdIz4GBvwKfi7Pzb/3N+C3O11/
AqqOC8CRhJSA9va3hFSr+tIpAk9kGV6oZruvDH+WwaHPlPZR7p3wEippyyz0ZFwkUIriMGqTAoc1
RX6EQ6v0WBn5Hnz9DU5meW5kMDpA9EAnoVdz+7voEmVqPA+mV1hxLn+VRgBfdJDqrj8ZWWj9ZXZd
kh3kDjF5CsJNNDLczmS/m6Ta9E1T4zw7oLRu7TH8bVwYZqiIi+gycG/Wc7GxVTiBZoSBV8hlUrno
B3fOYdJTCuIAiRnPqKwx+UuGk6l9VKs6zR7uf6+N1xEJWHShGcpdqDBXjmGcp9Ru4Mfwp7FBwT52
uqOJkM5BT4hiITSe9gBLG1eUojt1EUSvqYOvIX9Wo7SySp3S60D2iL/1vOx9tRiCazVVsvOcTG0i
vjDSYJiflUQdnEM1h3uOfuOW4huoliwI0oXo8PYs5HS3+mCeJS9O5iA6VrkjE7JW4Cv/GVJQeQdy
lSpwqWzU5en+fm+aBlzBlAhMSXBY3prum2Zo+oa5hkkrmuGaaTSIUV3X5vrFjOPx32HWE4KFpNb3
2odbXgLX/P+mlzfilZfgbUjUviWWTca+P9ldmBxKqP3OcJ9IztUyUutXxdzCx0bP64uct1Fyms36
vdw1yz1kLAg0x+/6xbrcmAUC/HOqSZ46LXPB5aRrL02pJCFisll6ub/bW7cLOyS58Pku5Lq3SzbQ
zKjqcIj8noFI+Yus5qrkwrIxBcdeT8MnOJPs9F/GY4dLXuaNumN+63IRitERQT4ElN4qoLBmo8yK
ugr9oG6Ts1OK5NOc5xUFsbz+mgDcMnee+WU9K+e7IC/Z2wUww5zJ7XrnismnAv4lH2bL4DpoTnCE
KhR+HDNvDve3dtsU6KSFshgNu5XjkIwM8abZCJE5H9L/1OoSuKvOaLpK21t7E11bxhgGpBFAVgls
dvUdpznkYU/KwBtkFZFhM9Wi6TxITTifLAOGxfP9tW19N4bjFhZdKiM857fb2KRqHRYQMnthDlTj
COhJHQ+FNI+J2ztS/4MiJvQrf2BziaaBThLErwEcatOOYbGkfkYlyDQtNT2mUF59niK44cJgKnbO
5oYfhjyRaccFYc5o2mpLdUjiZYkZD89qRHTA9PzIvGPx0M3ltZl65xsK6NYZzW64g+2Ced73H1WI
nkGY/ZY/ZPbido/RVFcC22pCv1Wm5Np0U/vURUKhOl8Fe5C2DTdAAQ2C2SXahhxzdS1gIbFa9C4l
3pyizj9aoWT9Y6ptqL8EEPvCAGg7IjvlVmX1x6op342rx+dBeUR5nkFayuZrfoYgRKCOiX6+bakM
l6y2NPhdIlpI5dh2jwor3utwb1yYZbVMXS1io4Rjt7sbqkJXsjgAvGkk2o/MHubPczTrP3Nczz/3
D+6mKfrZODg0migl3poyrbBDhrlO/A5OsOBADM7UDp2coXRHOat26pZbn5IiKZElzwco/uV9ffWI
6eqYjG3NQEY2d1r9pSgNIX82E7McvtdzbDmH2el78d9AUZpLbYSOvpPZb7gGCsSESot/4PCu7JdN
EARhZid+GepT6Eb0P3/pk9C/WVpj9GdhjtFeG3Rzg+nrgTgCUsdoxmrJi7dX0L/y9dycRuboKMjz
cvfZ/ClIRmWHqWHLGpg/OmYLwocTdGstaMdag7YxBWM8ghM8jFU4W5+QqRbq3/Ew6DtlxG1ztFuZ
nGUAey2RHKhOUMCWl/haK9L5ZarmOniKC8f4x26j90oLLvcQd/N/xpYf8+rwZJ0oo0G2Er/QQVG7
Ax4wP7ZNMV8rq4j2QvutpdGhJ+2Wqenxbt1aM5IYhXGJQcS8TIP2y5hkiU0rgTG2F8irgj3m962b
QVNOpmsNChB/d2tOtFUhTfUU+4DyeuEaJaG7mptKAZVUaCaXcLCdQnNV0Tf/yFkztH9wM1AxMFjx
ogm6Zgos4SkpwtKCB6KprZ+NNVkXCFfTUyE12gspl7Tn1Tf3l94QtS6qbDAU3C641c0upt6V+oNS
y/PRSSVhumoU9cNByJW1B6bdNId+DKVuQPjM8Nya68uob0ta174ZaQPDFLUyp4dGtsShtYd6p6W5
3OlVIIdYAEkZPT7cqrnKVqegbfI2SzLf6Qa7epKneNaehqGJd6K4DXfGEYVscUFfAdZdLYqWVNjX
iIn6gRhR6FVi3UhGNx7q6WxU0jw/FlAopqf7L8amUboVVGPh0aC8fruTgxbBfraMrHRjkFOWGPXI
caVuHJpjW6SaeVbmOt8bStn4fLhsgmJc95J8royGCxm8WsmpLxl1VCCgAc0jCmVVFZTx0YhyOJPu
r3LjPtL+t8CRoPgNW/XKbStt2CRT3Kf+LIr8iz7TzTiM8Wx2B6PCDT07UmoqlygYuCNjO097uI5N
+0igEdvBuwVq9HaX59GEeSYoM5/KgqjORtlOJzhDhfacIb1XHaJRhQTMDctAtg+1JHr7P/c3YGvH
VWTll0SPr72m3HGASLYxwpF+FVbGh1jJ8+8E7kGArFb7876presCDnmp25ImUP+7Xauktzikbs79
PAiV8SgmuIVOjUUIct/O5pLAPdBX+k0kvUroitok/Wit3A8j2/i762rbNZsuPxZJznTZH9iiwA56
hAoNLbbbNYmsNRl1dYTfa1mIBWv0mZVEEoUWxx6EbXNdEGXSdqIt/Ia9AjWCoetyPfOr1EiVhzQd
mgtSl6p5UepoT794effWvo13GLI5QmL6TeuDOSsRQzyl8NM+McHlwY9hy2H2KR1yHVTVOP5bw476
8Ae7uWhNLhyWULqvHGptpXPRZSYzRmmDbmibdf9MRt3DDNhKCGveN7bl4Mjh6Hfjw3n/Vy+/GPUx
U2ROPuDdzLrUzMpMbgwuJT/IsxoyUAs6ZY9kfOsbasuAOUkVQNI1ANKhZQj5E1NUNqo2sQsvGaIv
IAueytAydqLwTVs8uou+OZjd9ZgUhRpTDeZA+A7Y4PxgApg9FcaAlJ2iRe+dSiZqo8MO0oilof1q
r86LTb+1LMMh90Ujmd2HONP6H2qU1dXBruTuy1B18un93++1xWX5r+LEWLdi28zM3NcAP6NF2leo
ViYR7JKwS0T2I+niHt/J1pEBjwGYE0pgFro6n0nV9s2QtYVvylF4aCJn/BhIyE0BuMnNh0lJ8q9/
sEYSCuILpkdBdd6uETjNXCqOKPzIisQFnCXT7UUJ0f+kiw88GXsgl80j88reyp0NRigyPcwLv7PC
PDgMc12nS3ya/8yU0t6Z8956D6iuUplCf3XpiNwubmr4cCGYLN+SRS2OtTmq5aEp7OoPwifebarI
6NcsU+y3dsqxc7qQooJfA6wEphp9rrU4eCxoEH1oJ2eHkmNrVaAYgU7+psda50pzy2iKkveFryGK
rZ6yNo9+VhBU7YVKW2eRbJ7AhevG2larGgwJzJeWsCrbSMW5R63SLfKFHnBkIrM8mlazl5ntmVx9
MNiQYfjCZfmJVYcvoqiCr8ncdFelH7/kVa39gf8iJPkdXTMvpq1yJeJLBxJ3PYdFAnaXo5VY2tkM
RF19NWo13Rtj3Pxuy3gr9X7gAOu+ciTlVRpGA0c/MKzPidTFtZtWpbHzxG0FfAv8EEgtPeU3bXJG
JtKgmYzc70BwBE9Mf8ndJStN0IFE+B9aA/rtQx1Ehfycz+VeE3LrC762vvLSstUs4YpNaDRr8kuI
eGuDqJJSoO5rOaN8dBgc2omQtvZ12VBAAfDjvRl9z2szQ5dWydGZEclwUSVlqM55L1t/ZIcMCWwe
IOk1VVvVCsrNBPG+UHKp/K/DQEr52aFMsoeT29zDBWYJdI1S8JrTixBvgc52XLwqFtIlEvWjPhbn
LMutj1FRBPkfvHMLOy1PAMO19tp91eUcSESeha+PQV+52RAUxymEYK+u2s48RAZE//dfna3Yj84b
MSb4LQAyyw68elnrNh+Y0k1LH3l7+ySNw3TNJICdaZNHl9mqC88pA2nH6ObFeGV0FY7llZbCtC4V
Pvx+9aNdzA2M3ar2C6ZW7UIC3rwA8YcYWeW5/YPlQi0IIS3zVVB+3C63CM0yjLKm8ANaiSPs4YHt
loOdugmBxVHGjXcHKFf2nqXNi0G3mzwF2v83WsZlOpT0NEMcjk1J/wJLm2Wf5kbfk43f/Jqv7Ky+
pjPLZO6JSdAyVCez6uP/Mtyj2O6k0z49xU1WPadh276T4GuJB+HYANLPpP5bEpVYn7pSnpf8YRbS
eEnGLpfPlTaW2odYZrp6x61uBS7wVVNH503Er66CQbKGphuRmvB1g3E/FMrSLn2WO6M0YeOhr7fH
lL318WhNM8sLYE0GE3B7Zlodpn8nanPfzmoKWgCDCQir2jH39JC2vA2PEdtJlcJ4c/tNBTKHMSHp
s9Ii/rst1HC+FiY38VzaZQPju6F11/v3YdMkTXfmKeHGhe/hdm2zOmny5LTCL5pSRJ8co9TE/5B2
XjtyG2GbviICzOGU7DAziqPULZ0Qkm0x52K8+n1K/4ZpimhCWsCwAdlwdbHSF97wc6g00T1FYnCx
WbUSo9157LcgKXQpf/n9UQ8hKbsdNUXp2FET1O/Sdoms790S69WJaKrQ/tPMoVoOCI3l+rkf2Hbv
8jHXnDSAlWJYOd2oMe59p5qc9tw2XZy8hk/Sf77/VbZ2mBRvkZ048tN1Ea4TdoRWScgOq+HqlbO3
DP6c5vMj5IE/9XGXh+eX9BBYXHpRa+hDMSmD289zTvI9DhRnc6N0n123Dl+bYE+xAXQXh2L/X9yD
dG1obHKEqNKsVoCcW5SJoeTXvqrm9qDGcT1+1IWZhr5KnTzwsvSb6y6FvZPkbJ0l/KBQXCMzhqW+
2m+xoGTboEdzHWC4el+AjgklCTR1aqedkbZ2tsuZlW0+ULpr4Fc5tUJJ67m4dm5fhQc9CeefWpKr
r0QWlt+sTpvP9zfN1tTAQ7Jv4FABbF1Nzckhm4s54SgphZieY7G0+Rk36HLPq3Jrd8pOkKQaUvpe
i0rzYltLVpJ+iyw3EBrV2qR/cNW5705dPI97W2XzQ0J+5oIgLodseHtYi3qA42/n1bUU03ROwHO9
chcb9FoiEscJ0niawr/5lBA+ZCeaAtpaSqrNAB6pulJetdTl3sPkiF6F2efVf/eXbHNqQL1kGElt
yFjd7Kg/TWUuSLltRSQ0Z/oYymTSmskY6GKK7UNawmrZOXoyc1pX2yh8o41B2RKQ4GqfFJlRZfNo
ECQ7gO4sNS1xLbGX7uAs7pwFAw0zFLHC8KFIs/o9tcH6x/1ZbwUJaEibmFXBw8Pv6HZBgSLzplDP
v6pJhuZYKFStPmWpiL41aQ0cR0VILz1AurS/3B9463NL4I1UoYLYuEbfpHPK40zJ4epWinokRdBN
3x6EBzWts7rPmHtPy05osjlXtI7hKyHwiqjd7VzVujYGRyjFVZTOmJ4yTzjek6LUfftdSZe4DVCH
AJbtF9i+/E1oDX8fsgJYJ/o5qzu2yWtr1CqylMXom6+RlRbOKw9kAegRNy+/Tm7cGf5ggLTa6VVt
XRAeKRgMREmEWVc7VXvu7FnpqPOjFDocqzjrpleuzcX3wVuwitkrjG8QEOloYHRBgsRFy6m9/cp1
BxXHzVKq/e2ofbGm+NEcdWr9aj9Fr2Onzb616RA/parTftGzMnoNLLn4qPWz9Xx/h/2+3L/0StX/
6ctDPLr9Ifh3V84CqOyK4F1zyg3FeeUKdFD8pk3D1scSw0RkEC249/fH/X1nM+6vyh3PjfmbtjZW
ElYyYDNxNZyhPuu5GaZHDq4lghwPKLnUdbYTBW98dDkmmQwyGEDM1tKJjiOEavVOcg1lq0pVtPk/
HJKW5KloAJAew8mexFkZ7ZhkQCncIMZrhr6aUmYHD3TNDmxg++fAP0UyQpaGjdUeSKgHlIjLJVcn
JWzVlbYS/5TQFP066+yjkyT5G8yKc/jFjjpfE3vkDxFtSw+kJpiE71yymz+HGxbMBAdAYmFud4K6
EFfBTE+pfogMDzlnyR90ysbj59kdROtTk08N2x+IRdGYqJw6C8oyU5q3iu0mPaIxg1XvPdy/Rwjw
bIjawAFSGPxNMQ7Mv2gRPkaZdXLthqSs1ooTXbR0D2y0OZANTxOsIyHJmq/e6q1tNWkTXxvDax4S
qhjp0amspD7f3/Y746yFFqpZBdEExP7axIrIYWNlyXjKnRwJjfsDbZ0vSY1Eig7wKJfM7Wq6rarC
hZySa5eh3O5Tc1PVs7koznhqbCsv32a5uqut83uVgq1MlMrBJkHCFvB20EZzCUEitFCjaqziV0tq
TD88LY/eTlU55WcMh2JK9OMynMu5sbO/2cHMGO4QaDGezdUO1hOr14wGKWsx9NjcG9jRDTGk6tMU
gcHw8y42zLdRhZrXMaVubPraNIz4lLmhq/1X1qr4U21tikTg9XnKZA+Uv1aLIEwVuzsPTc10tMov
ubq09GBgdxztgsN9f8G3dhYQfKoJlLs4NKtvHwNA7rQlza5iFOH0ZrFQon2kQzF5exWh7ZFQ1wX5
DuJinYtyb4cZ8uvMKjLt+YDdfCF+5kKp9/o7v7/KMB1k3IqEvkWut5pSmqMU5CgZcBw9R58prr4q
g/hnXmZn7/LbmpJBDYG4loPwG/skDxU6gb2VXfkZY456vtQkdOhQ/DlBmykhBUKvBZ8OvGBuT4hq
DKoOlCG9CtGpD4Obu/O5IIw9iLE1n6zc0l+BeOj3zLx+j6Bvh9Vvhy1sINulw22QxLEzf/CqMU++
t7qFeEXtxHXyNnPjIfT1UW3686CI6B0iGqG9cydtxRpIzEDPBOKASodchReV05R2stXXcXpF24s3
NYqQeyhRCfsEMqrt/KW3QgUzt27ZM77d2kgkK7RfOYPk0uuXth/jymr09JqA7H4F/JGYRnfQ4wqs
Ccz96f5J3BxNttNkMUTG7rfT9OLZttJxSq8D/KFjM0/eRy+pZ4qJU/Lx/lBb60r7AHMSJsU7uVpX
XB0b06qREp/sOAQBrWOf4esEyClMn8jSg84xgM3WWZYnPkQhJ1C12HQ/3P8VWxPGD4IyPNJFxLWr
z9tqfb8MZhlf3dCKwAdMiVY/V0UyOr4xVLBH7w+39bRhT4JcCOrwpCir76tD8RUYaCDrT8npv8FS
v4w96vBpIuzPwKDTneE2Z/diuNWujRpz1vCEgydqG1l7nBogus/1sgD0IOFN9l6xrUNCa5L4n6a2
5FPd7p6iE67eahWM/N6s8teFruKpSPkOe8czpsLKNydsRuuId7G9pz+1OVOiP3hvJCWquVpHnsF5
gtEDnt2yxw8DXkWwuZQ6P7il6v5F/A/KEzInjWAq4KtFFPMIgLVlrLjRxsCNNOsVzA/VL8Y0PsTO
5PxxOx2Qh2RPS/Qj6gKrixeNqbm0MyW6LqZZToe4QGDmoKCKsRPVb31DKRwOvpoQgk16u3zOKKiL
o/Zx7USTvEvbtpCFGCVDxFvoeq/vTGvrLHCdSjYg4lbcArfDecVQhH1DDjHRCZv9aTGt78qMhpfr
jumXZTJ2L/HNCcK5gO7Ak+ys65FGRuUA2z+pjB0Np3yIvTpQskr8pEwTisP9o745GOw22d/jwVyX
teowjioHUP411o22ONqzWs2+nii58Kup3FNx3vqY8PlAdco6L9Xs24/ZonLWV4mJ+rtVjYdScmUc
O8qOtlRPXkjA/7s/u73xVjeLBnllTnuyGwfdlnfWIn5abZg9lw1a1Rr6nDsfc3s4SdWkbif1Cm+n
10+asigGNhdx5tj/ApB7Y822lgRlb8+YMljDX1yc5AAS+EcZCb2E2/EaG+chjYbDdbBLbQ5qRC4+
dZkIvTNxt7GT3G+lHmxIeHIg46hdrdZOr7xuHKkpXHOtUY86VbmHGpj6KztWPcV3ja56RP7N85dG
V77/+TJC1ZawfO5OJEVu51mNXq5icJ1dZ2F8zZVJTX0bG81Xpjbpb0Sk5pf74229EFQjkbqg10IQ
uQqLs6zorFKZoDc4dvMfP0uUh6LK0Ni0K+OBKA/ZvrDVl+P9YbfOItmFBjoV41EwJbfT7JyCZrjT
A7DsJ/1xGikVBa2tJO/KtFaKnb26OZhsQnBpA4xfX6PozyZdpMY5gLmhu8Jh5UBaztAfW8fEaf4v
ZobvqtS1pE26lsTP1aQUKX6l1yyCatAJr3h2lZyWTmfFf/O8eyQ1ZDSg4ylz3n7FYoqKZWi17Dop
fbM8OG62fLfruHyf1LrlizlzFl8fIn2POru5aSAtS0c7WI1rgbHFTfBfdG1yKQj9MPJKL/CUJnqm
nY/erdSG8O1i3lNd3Lpy2Cz/d9RVMIPyrJOSdpGUpk371axc9y0bbDkviYGDbkEW6+zs0s15IunB
2wTRkkfj9vtqRd7GtlDza4kAuoswi9f+W8Yi+TosmefPsTaeyhH5Df/+Ftq4fmj0UMfDcUYavcv9
/CK1GcqS2mWTZFe7mT4g+VUfBjdrEIYZBq04QlaOL5lWWT2uAHm+J6cmT95tf0R2mQiEpUMZUi0y
S3gx+KzPY5KWXYYfWxM/NmQB4qlSnHyv9b3xbWUTBBIwHSBUulcXnd2SgDAMk1Ts4oinZngcwS01
/jgO4svogWQoM2v8ev/TblwFIBYQE5L3Heu6unfcfirhWMB4IqybKj/ORTi/URIpNWBWoo7/vI7C
cEBtpF6SAcTn9mNOVWbhS1izZVtI+56WWpcY7NQes2rjZGA5BUeWYivxw1pDYNCWbhqKJr+G1USJ
V6vS1jmJafadFNEdP2piPdy55jaXT3Y5JMsRQ4bVNlEixbDaBPpIMiIf+QEMD3pQCiPNx2hEEfGb
20TqgHQmJkk7UfHW0KCsOZOSkvybJ4U7ZIuL+HN+NZyoCSbRRB/B5zfHvl6yhyJOtAOCOMmP+xtn
61i8HHS1XQHPApgfIJAiB+VKjk5cN4csiYaHvxjHBKgrGSq/h41Af5dxNgxAKB7+ve+yrNGHZztO
u503cXM+kuAEdohYYy3/4XqtAwfXzcEKzoZ6GDt1iT5UwEC9nY2yORDsVOAmyHrAvlkdgTi3RdOX
xTXBg/OcldYUHZFJdPZUJzd3hSyFoSEEqXkNS8pzK8RaKC6vSA9HnwssxbWjrGPlvpZ2jv7EU91p
GE9TPd25rrdOn9Rh+j8jy3//4sbkDhsGlVf3CqpDfac5EJt96I+a6s9l4f7oRLoE9zfJ1lx5Hwwq
QoCfYWrdjqio6HRwR8On6BFfDNUkfiOwI3tW4zk6FnmVHOxeQafx/qhbdyc1L2SPqdVST1itZNKY
Sz12ZXkNs9SL/AzM2Q9LRDUZh5v+c3+srW/6cqzVxelFIwAMjJKuBagvxlLspDxag1t/1Drd/NqU
I66u/39Dyo38YhmzqakIoxI2UGKIL54imtrvmspCRDpynoeiaz78xYAEFRhzEipa60JiDGdDr3E8
uVJANc9Zb1nijZtifYyzj2sVh8VJ7T26+ObOoTMFbZpWDkZGt5O0yrQB1EF0qizxd2Ws5gD2IXRU
N7PcT2VWjcljmITOXpV/c+v832HNdbYo1LaIB6fLrwMlWy2w3CL0fHxrqgzC32Qmf3HnAN/937Pk
H7ezDL08A2JBdlEnS9eA8cbS8kiwrOys4Na0eP5+YRugIay1nWKRDvOSgDmqQYycMjFbj0SG0dMw
Fsmn+5tla+Gk6zi1EjpSvwnM8RzWURarxRXUxvRPFpvdU2no8JpzNzrbbvMw4OSzM72tQwiKHNqI
dJChm3H7Ge0C6zAr5qEFLpM5gVV49WMJWPvV2OdReRIQEXay/A1NHhklIf0KKV1HKGaVjs6ZXQk0
3HmWoLt/d/Lp3A7DozJUTjB3ehFEc42MvefNk/BbtJXFyRrLfg/Hu7muQGqlxwVqbGuA++KJ1ioM
RA2UiOafr5p5/yoCwOIGIAPrPUTS5tJS05Dy5joPl/w1Ly4eK1UcPZrpZIS2IR6Xoq8tf7IX/YNd
LGpQ5417QRrO3Llht95lcHI8ezDImObqujMzWNozGltEwrEa9GIeukOXaPF0uL9xt74lgQwRMOUb
GjWr2eWYDjWRAe3XVHQkTSZciE5TtjSa7xVNuANt3R4MPMavBikovdtPOVRjX8benF5tgbgH0rfK
kwro/DPA4v54f15bhwPSK3kaiQSecKvvJ4zZLqmAsWqE5ikyG/xtipv5fTdmAPU8a2h2VmxrnxCx
4SFNWiv9V24n1xSVWjhlDE1ctEbmx9U0/gBqhNVqjySAOCj0Z9uzWBZtLyjd+qwcBxT8SGVAAaxO
pduFDS8wdYYEmJoI5qTWjgsFsfHAEjg7EfAvTcR1BkrvlHQdQpJEUd3OkxcxLOdM5FcrwcGmNs34
E7VjcaqcxjgraakcuAR6M6DSOH7EgsYegiS23fddgzKAt/C/DtwZxqKPCdTyBVCJ/Xh/6bfQLRrR
Hg15qKU83qv3Ze7cKu9DfuG8uOPrMbSdh0Jpl/+ytE1+apmWvVMAiz8PqKrWftxrog9q8j79FHvj
zm/ZOsakz/9D9CZdX30sMY6qVpkAbfKqK/B2i9UoCapR7eKdN3VzD7wYaLUHklSfuqyuSGULtfu2
YGpUH3SQV9pjX3VIo93/xPL/tt4DNNAlKJ4nD0zv7R5QOysX2MBRhYBFUQWL3ikK7AJwIkE/oQIl
K3pvmilN3qroaQT3B9842kTXYF+lmqt0LLgdvJwUdazy3L1gb6X4iT7P42kwUm3xe70dvzqFre/V
tjbmS4sXKRbgCTi2uKu4jC5S77V4e1wUEGzRIRpzC9ff0Ixn+DGRkSMROqTal7HTRgsOSRfmn+/P
WQ6w+uDSygsFQKzpKJDIb/LiEfLqKk5aG63XDNPAr9g8WX5qly6OCV07XapGmqamhlP6ahkvzUmk
k5Xv8de2fgM5tqRCwPmCTX37G1rAZKWiLs4lMjEiP8KdiV6XjksnI00q8Q5d2Cn5Z2knLQtkT0l7
Z3cLf3L/Q2zcsiw97iowhdAzWoOqMAmKowynqYsmKLgckpDCcRV0ddJ8S2De1afaQ739OKVWsseL
3Lr5kI4j7pGYBvocqzfFaClZtYkeXrxJt6szdbg0C1RrmN+XJo/0oMxF5msDKxi4Ylr6R5y3NOu8
YIzdSvsVQzlHDY9S5Jte5px5RNyzlqt/0cQmugZpLxEQFrKVq3XKEMfuMKi5RIWdP2XIuFa+SdP+
Z4/u1A6Ydms5GAF6nLxpkVC9HSvLFSVSiyK8GANLcLDMxeJINKP2ShnKqEn9phtjM0Dnz0t2ht7a
jkDE5UJARUEA+XboJVImCcTyLk4z5PahFyHmlDnaxb5Zqnn7rmut6mdOkPENuFT+YcoVLX24vxm3
rgViNBOZFqniu25E5WoFoqUJvUs0ZHialMp8EmoVK5/DTM9hpcf5OSyH9vscjtkefXbrFiSsoX4J
mpRK7eoW1KOyb3NdQ7p4TFGiQVmoKYMUpF9xipYsORcUwsu/ma/Jpculj1Tb2kplMbOkG7BKxjFy
apOnesDJMM0qHQlYUrojDkhsdLGUgLiNJR6+3v/aG08cZCBcU6hxwBRc7zWEK0st1gZ4UYWizwfb
S3LE/nS3MdKHwRTtHsl7K9thKFpS0mKX3S1/0ItLNzTTRczG6F2UaPHeGwgcmb7Vlc2bqFVFdcDF
oBBHz4qMPogmfWkPkaL06mHoeUXO9+f+C+iyegAANZBh0hyXF9/qARgHdnOjKCEF6k7rfLVxnce4
9pzu2uS6eBqaav6YinkJyjlpHhp30tMHVylRSCgaK2SZyko9Km6o7pTQt4It4ixUkVQyQzhLqxvA
dEqhDDUCqajXJV+idhneZKwTBnWJbqeHoRuKt9WC4M3BKPPOPCyo5b3P4yE3zkkul+7+h9o4FjLs
w+CM55Ii1CoKD2kT2eNcY0kQ0qggFbVS878lTxa/pBYGl8sx6WjeH3MjyJPD8RoBAP1dyiyZzDbr
59C5DMUyD4GthM54jGpeYv/+QFuTk0dPpXNJb2ad8YOu1RvDqaXiO3Y2fjlr6mu3V8PsjJra8rmI
G9X4eH/IjUNHn9uTStRcpnSDV2cgFJT4w5jAQ6kXQDTAGE5YLrb6Y5zlc/bnRxzk3q9yNPp6mJ7c
jqbYeVIXrctodub+jIx2Gd9Hnt5ijAvK+C/qCJgNE8cacNJIfVdbl8oCkvLG4l1iVc+/NWWGzUtd
Nz/qMEp2miKbK0duyOJRmv29BQSTe+6SMrzkcQrFJtGjr7NBxEpA1WqHuZwG8/TnC0fjHnUFotbf
Xaamtiop4nB55U42XvQBpyBfTYr2ISd826vuyy+1vp3gyLI/fvHF1ujdJYomI+q5nYrMwlUh08oo
O/d1Ksxzmw3m+8Q0G3Go7dAKtBS1ljd6Wqt7M966r3kQJYKA7iHY0xXoxZ60Pqkofl/E0CCopbUF
Mu6tDgP2OLVLauNyhQKfX7TU8B4y9GsuoRkN8XEEZLhnPbt1buipoBsFQgr09Co6wTdgnOSmu8Be
bWO/sLvhU1b3RXkoTaxvd1KizdEQbgP4qtKVXkMoFEG6O1qje6FYpQSqOc/uIR/71Fe9BM7+n+8s
tGPo7FFZ5UVeTS1s2AldGHmYJuCfW0KcATtVNMaHxZk9bWewrYPzcjDj9kYYsFyxRRm6F7fsf8S1
M1t+mMzNma6mFE/d18jZ+JR0fyjAS04ceEUZ87149IvSmduECs8FAop6qMM5/JLO0+cKU9udatjW
fqXHTeWNLgPt/HXHJkuKNEqnlqyy1fVzIVr1DV5hEW5sSlueS8yRj7nl5bWP72sSoT2eqYEep/U/
99dzI4aXDtVwZfEmolS2mjHiK7qN3IN3oQQa6gE+CLEXZFyc4cGNUEV4nuOkaT5PsMT6w/2hN1aX
oQnSETNE/mGdV4suLPssnqigInh8NFJb+zyOIg6sEdMHrS7H5/vjbSwuJwQhXgC30EbWkPwqrtEr
CT3lUkQpecriRs9ZGGvPTaF7e8dkIyogNJe5Ebcwy7s6Jl7WoEerm+FFWUpb+KEXzs1JTWT5+P6k
Nj4iGAbgp5LwDD9sNZCeOMIaU+SaTbfrpkDX+qz328JSugeLWl33GV3TRd/JvuSmWN34dB3A2JKD
4ByyRmo4XhFGrVhwmhpto/wYl5F71PRpcB6tsVuMgzYPevymjqMkfyimJv/v/py3wk5uVlotQGCo
8q7r1ovW2G0zhUjHt442nHQ2kueP7RB5gZuF3rNmRfojVSQw22qJt3mGiefXaWzz4Rx7AGn//Jqi
ogHggcIEYK/f4DJAZfTSAXKcKLPxPGuTc6TDjGy2nU1ukFqL9un+B/iVfKwXgGqv5LlLRPBamiaO
nBqGrsMCuErjPGYgaq8F/3XzMI9aTCVostFUee+4kREeen3WxdUaR6X/Hqa9W71uk8pyfKUaCw2T
k7GvTm4/FKqPHC3IsH6MlBBqbDdDTxkRARWXol+Si4iFlr8Zm0H5rHR19jaLZ+rEMEcrqKxOGor2
x/1pbm0zmtkYOnJDgqVbPelRRvVyNJFCr+w6dDJY9Y03vSu0ufw0DaXzXGhO8TjltvN6wLjteH/w
rdtC0nYl2FNChFZvT4PvhTTjwoHC07ovYYIOlu6UZednwHx2xtqIoMBzQcV0pF+AvbZXwot60htr
Di9la5A+62oUtkE46H3tR8X4xkGetSKlcrUOe/VRHf2e4C/d2cVbE6bARVPgl3DU2vgwcgoV4RER
XkKtro5250aRz804HlWEw/8io4XoCfeUeI3+07qvVqazpcWDTjoPp/R1P5nme7327LM7awWO20r5
Ed028HSqnb6LC8v4YudWc+paZcFfQBA7JzgQeDt36cZbCM0NyCaAEekVsUp3ehQ3sNhxw0utF657
so2uVB+qbExUf0DWUfNVR6mCmQbpzqffHJhrnIomeaS2lgAUk21WKrZhl0EZltPSoLZvY7VziHQl
f6/Hc3zsSi359/4G3zpd6M/SJSHegS0h98OLWIduLj7Z0cCmGzzrkDWlSj+k8drXBfjQg6ukbvV+
CYmUDzo0h+bh/uhb75YrGcg8x5i+r5O9Vu/ob6bCuyzhUCk+nu+j7dcWkI7cHuMxiCEE7vnZbB0z
glbONB1dXi35m17MGDcbOLJ1H16cqrVqv18MEfB42+qrbrS0Z88WyTfLjq3uVCq2E/uV3s8f7097
65BRwTGwv4J58JvXQWVosmZve5fEKpeHgSBBHIve+bdP46E63B9r85kEpUoZWII4eS1v55vUpYYt
EfdnA8v+dTVb8WWss+iBCNN1LlaJ4N2bFvyoNGosD51TOWdPzT4Y+uQUO0drq3zO0/j/fssqTjGa
ogyF3G1ZtuSPRmhqnxcETF4b9qC9KquiSXw3tfoHPe6a4TAXKb7E7IHwOzTBns5LrR2KCTTMgmv0
u573bg9bu7UhwbX/klKlGrA+/Pih5vrUx+EF6czskxpWVufbzUjUXWg5/TSnrJR+h9SzcQQlg9lF
2UqaUdirN8YUSzE4ehJdsfYulqM5u4U0jBm5YMQcXmfDPUX4gItTS3Sn7pzAjUvHVsGPUHKRkitr
GYCKLV9keCZdHASBumCMNOOtCkv6oEbIuAaNIeus1LbLZOe12/jSDAy8kSxLBZ26umbtyKFEXeTS
6Kg3oKWa3omdUIEJaCzhLyMo2uv9k7A34uqq69J8ogpYRFckEevypEVE5Qg7mbZ21Ayo4X6tCe/z
/THlLFYhGqUsuGEo1vKB13d6qzmd0EM+L9r44rPRaKFzXtS5zf/iayK/ZiDaiuYF6virQ270pVMh
2XflY3tP4OPaH32DKPBxMZRSP7iLF/4FEAizPGoNlHzIpdY1gKEscvwRyTm8MA0PEPzb5UFVS+tY
x7odJIrXftONqPtYeql3InRBddkx42KPHipX7bcv/OJnrGau0CrMM42fgTMGVJx2noiEXQtibK6n
yeP95dzaQrTUJLMYjAWp1u1n7gd16l1cz65D46bPEv3pz2GRvxnKWj6Q1R6EZeOtkvJnNJ55p6Bx
yavjxVuFql06RwMSB72RGV0gUJxVTmMr2vy1Hc1LD0lmtn+oxQKZXFvi+NWk9vFehr71hWnWSp0B
8MHEabc/wiURyLoU9JOtSFQLoXr1aQTTfTU71djbVVsH5uVgqxmLwTKAzKIpEZu5908CHUA9o5ja
n9vZqgsSuz4ENK+ao/Uaz0btUbjpnJHppG2aYiCblbSDkIT67irVogea2c97PfDNz0H1/Zd0iIse
/O3nMDLTKJWYXzir5rQ8Zchrm+fCEEkR0JXaFWrZ3HJQW1TiFdQl1lpF+JxbgGo9hkNbUT/lOrT6
01Q4TR/kYOzi15iK7GRcv2SZ12dK99C/Iq0E475m64ZxHEUAwLgpdQ9Qo5+0lv2hzuZZ93ORjNXD
oA6K94hedPe6LDw79YXnZMRKPcZRj2raL0ugNBk4QAVuxb9ub47aTjV9axWAOqHuI70gUYS9XQWc
r/qCfksKu9Hu0yCDRhFURVg/KG0/mztxy+ZgElpFHipBgKvBothwig7u21VzCV/eoVggxGnJh0Kc
lyYuf96/ZLaOAIAaKTcLzIGL5nZqzWDNTjxF6bVoyhhFoo7I/UPhzot5vj/QhsOoQVjInKhYcIGv
KzgQQqxJLwp0MBrFSSj46dr30h5ND2SHLKsCNhQovYFXP+PPPj2GRlofgZJXwWhZzUMVG8Np5yfJ
bH699RBzkYpE1GBh6N1OvjO7yLBLO7maZqoNj3M698WpR7i4DVQ7ftWQNofvRyOLAtsWmvNAHuwl
WJM1VXy4/1O2Dt7LX7KKVXNR99jmqOnV/ZYm7fAECbN5q4VxEoKzMbs9xt7WHrMBRNP8AmRKvft2
4vItIV/J06teFs3sq2GcHpZyMP7Fpv4v1IL4sr88OggXSL9uxyJ69hbMqyB1l1aq+h2RPs6aPYha
X6VvYmLjPqg7m03+/vXCSooVFRxyXPgft2NOmkBoF5WIq3Q3L9944ZSJM/ix4a3lkZOckmaMZhpG
xWwEUMDKXUrk1rGSeDU85mDNAem//QEGDCyrgXt51S1hHhvdVdxHjwp793B/32wuJA5nLm1F5AvX
KkAKjg+hygm+GpUyfBnr+cNQ5h5vEeT96/2httoHsBMIn6HN2gRBq4VUhUPUg9ruVe/66Ks7mbkb
1G1+MuyuPGBiMzWHLtbMp4nO5pe6n+tH/hvP21laGQCsl5byGL0gQl2Jtb39sjSf6WCCcr8urtsb
0B/jlElrk9YFem8XgQ3u0w5cU1fG4/0PsLWpXo68WlPLi8O+S9voCsrR1oNsKjOaeyAA9PdhHiln
ZSnmp8zowzhQ8Ubeoy1vXREoCOBBIyEp5PK3E9dAr1J/FTEIbU2cPGfq3yxoLT8PIhwEramx0Xcm
vPWpXXqbiDvTZv2NWdcQ2SIZSJG5EovxEUds92OXL81TGCbTcIrcwkiOUZ8rezzmzZ1GqQJaJtcG
51fu+heRqKdQZ64JfC6eU6rinZgLQGuYjSLFqWfe46CXcXzgWo/ic4TO3T/RkIzTKc7mYc/RaPOj
S5EtnECkTov8RC9+yVyPMYVSk08wm2MVFIVtgn0S2GU4g9Yf6DXtmatsfnQ6mrJaA73ZlFH6ixEp
PEIeU3OU+7Ko+jAtbhi4ST391Asa2/5CNeegIucX3N/bm/M00figd0wlY430mCiJilTE8TVdkuVK
H6lX349eYywfQlBn7cHstHbPAWzr7qJbhRANLSvojauZmrPZGpE1IKmWed3XNu1Q4XMXl09rFG6/
E1VtflZp+wPvmwagtVrISi/KpIUnCo857nS/qJ3lmfhRj4JqMrjEQC0smU+XQt9zO9qqiZG0EsFD
ygf5saY81lZUhUNb8djS15j80tCy8TirS38c8rY3z5ZWu7ByR6SxnioQfoEmtOot2B6rPpihqTz/
+VJLfDj1SH4WbdjbDUbsBZN08bhHmjB9HrLYfY3GgmedBJzGH1m/VDsPx9Y603Dl0ZDoaTqUtwOG
Sq6HVWpQfLFqVw9mLYnFA71hpYDSTea+gxDbuKZ5dpE5okJh2L9JyDWuUZMgc4CMuOncpx6AVuh3
TjS7HN+lm9/2faZ3D04eJpqfKNm8J3W0dX2RFOJqLe1I+carje2NZVrplUn00SjhITOcQQnmFMS6
CDPvpzdiGm4smv3KMqM5WDBcqHygdsPOjt/47DzSSJhTDwLAvD7SjhkpwqDeeoFXn7hHR5/N6IDC
u96c8D5x/gI4IdX/JVWLPI5aze0qm7HeFOqcg9KIxuq1DU/jNKS1eAWZUT8ITZl3prdRrUCHgX4w
zSOpKboar4dCWfb14F7i2FPfdmOvOf48iLE4Z9rgqxAn36v9rBkBbY0hfKctQt/LH7Z/gqyU8EBI
lOTtlI3eQgEyA08BRFIabbl5fW5yM40edEeM/SdgraHiZ4PnPccKJMBz2iRV+/DHxxmAKoqJhJkU
NtdeY84wWImzgMut8ql9aEF1PAkjRgEvhM2pD/qyk6lsXKQyCJRWXBAQ6V3dTrottNgoOsbruNJ/
dO2YoQ1lOWo1HXKltjIfX8VifDUt+pLs3FwbQTUCW6w3pU0ZYq3u8HAmNVe1AqylgVesnxhu3h2S
EcLl/U+6dXJIh6UKpQRTrEPM0HCqwolBenfcFMfcaEt/oBxi+aBe6fr/+WC0Tim5kHzLMOP2e1ax
tiDeoQAi62oRYKNTvAKY251gGiaf/2YoyizoUMPqWAtDO6iytmXDULOVRWdXycbA6irlc28bw59X
TH6BBGQoAaZxHcHBTUPtd4jo7IawtBKzdw9tPaiv5zRMT38+K9nOo4TEggEavf2AOj1Ugt/evWA5
9AGnROV/cXZevZEb4Zr+RQSYwy3ZQa04o0mSbghp7GEmi2Qx/vp9qLO7Z5rdUEMGDHsAw66uYoUv
vCHbOPShYrLaSLx8PNa5zc9LBh6W5IOOwhJG/RWcla1nRm6fKr+0zg1F0PemMHxFj0M1UCgeHOba
1cdralw0Nj8e+dxdAwadfEmlg8pGPx7ZDctcFRHYAMtLBoRve/GQO+oblhTTj3mW30qpJ5Wfh+2j
jD35+egQyz0w11S/mPr6bldCeLZ00si5tLY5pLMHsLm00a6mKpjKb0Vapfp/GJJK9IL4Q/nmhE+p
yl6N+ziLn6Q+i3+Krob5MtFY8N2hUx/xAbAuhA1nPi1vJCHOgqZZ5OeOF1hY49BZcKqfxGA2t2Hb
Vw+lYRSbylTMqxBxeJqzhnn4+Kue3miwNynBLGB2hl1D4erccpuqVwH/uWX6GGomjqnlOBqvHw9z
MjdcRfh0KP0vuDDQHsdzM1K1KBUrFk+t3eTfvFJzpd+PjkCHdjLkjVoZbuK3hXUJpntp3NWa6hAR
Ry3CQAviuIK3gWN9dYeh2hdKOWxTJ1E7f5jCC2t6ksosk6U4gKoP9Uyaq8eTzcep92LTEE996NQb
mSvWBq39eFO2cnrwRFd99qpjPFKmRS4NojHlnuPxNMiVMGUj8WRDju+hQghD9aW0hfKQgOG55EV7
bk15ARcrWor0qP0eD5clpCjOkNVPFkXTTYZv3gYb0/Iqa6xmXwnTDkxsFb5+dgNx/hc6Ipcs+2iN
m0S6UxSmNVZPLrK+OIF5N1mYtLFvD9TykBxWsP+8aPJ98gyjlghojQY+WsYkD6t6E25rTVzoTvWk
eYPqbGLKHo/cN+q0qeVUfft4hicncRkMuiWfksoW5IrjZe0Ttxn0qRRP+WRb41ZmkZn7gOmyT5f3
jwdag8YzYU2Ih+TiqSa6+onhj/jqCLrvs1TU8cKjcXoUmNTS6Sdag5qnribFzZlSdB+QZBHC/Tpk
XblLZjsLQifSr9PR7S4gjE/3pssHc6juw5Mj/1ntzVG3+gb4H144cLkPxOLpAY7oRLM7T60bp2qV
r3Uitx9/uZN8bxHV/GvQ1TZBl7GkUIEdZ9FUM7aiYCYChwJVtnWnpvzZ1Xn0FntgxvvCCi9crOe2
KCk0MSI0KRLJ1YQNhOBGhCBwkjPKFpxY7vabsVcce0Pjbvz18UTPbVF633RO3iU4TmRM3BxfkxQP
XAxI66/ZqEzOpq7KMtp8PM7ZBV36T6j0gs5e8950xXAUzEVxSplovniFJ/3Im/9t1PANQw91CrrK
goisijK/cHUv+/Gotrt8yv8d2V29U/Xc61HYNfiOsl9/isWWwZ4LdQelQlzlXe99nw0xCr90yzxc
gMfK94+nfu7AsHvRVKD2CNp4+QR/xXdmN3hCJAaOj4N1o+vCvNcbt93qeVfwYOrlZ8NJUnODDjFp
OjEOKLHj4YTHpc09g4RSZUpfqGMBp9yl0MZFlX131Ma9HdLwkob4mUnS7iMDYOx3xu7xqBkyKaXX
ueUT0HfnJlGrcA9/rryGY6nHAJft+ZLh4pljwmeljswceS3X9xDW1/RY8Gh+mrom7APV6Jp93/W6
42eS6sDH33D5RqtN9Pdg79WZv75hLYamlYWH/Y2Q2XaEOlZfNbLN5YV3/8xmJeOmcMnHoMeztiro
Cpgi1NKwNDNErQU9XscHrWva3ws4Gaf4VCl6vwVHo/tN1rTuY4p866VuyNlviTUXoQdCFohvHn/L
pqu1hIIm37IMQVDSSN9HMnSvCEhQwpRg0D9e3LNfkugKKhdjooJ5PF6nKRCse6N8EplebxXJLee3
NJyu5tkry8/mAMvxgBUHRhWQEYt9PJhu1TK0wqjiIkq6YIqr+ZGOoXpoaDPdZ1MeXTiOZydHgrWg
bRbZoeVi/GvnaE40ZsPM5Kqsb27HzlRaX6DvX2K/NXrG7uOlXJZqvU8hcdN7phwN5Xc1O1voTpO3
SUXCgfdpmuIqOIeO+lVzu+4Lj/q8DY3W+fPxoOemiJwgvX60OwgKlk391xQjWy0zO544idA77jwB
e90YUuuldIpLUiTntibXGlBD+oXqSWtSq4y0BtuP2ZdMy/G2MNJEua5QKJjuiJHH8EXtFFO5BCk/
u6qwnBb0yjtc43iCVtUMXgkT5ikVqvodnAwetlIdszeNJuz3OszuoMnDWft4Wc88maAZEexYWLIM
vlpWR5pz0Rht8YSgfvLDS6fal50u3I07JFoehCXNQz+eXL26ipUiiy/EeWcnjdgJygQoRnERHE+a
/kUVagpqYHle5T4eFPgQ4m3m+opstG0Xzzj35r0hLqTM5zYTLDIWmsoV/ZtlB/y1mXBNlbGIUTpk
BxeHTsb5durU6EeEH/V/mOFCU1jope+IheOhIKUZZSwwq4Ofkz8rmVZvGmXIvswUCg4WxYIxyPBe
/yxYlguI7btoTSD9BbbyeFRXUUMDCB7yY3qYBOGE1hARUPRLU9txR71A2XaGKX/jWJNdSEfOfVEi
aDDyOlg4GBrHI5cz5t00XPOnupfOHVB8GUQpZji+EGLa6DBNN54lLumtnXnSuFiW7jKjLvIzx6M2
vYpcSBIxX+K8K1imw+OAk8qmnIy83yStsAc/KztetNgLrUdsuZy3jw/SmcebKBrPBspcpO7r0uuc
9Zoa1vyCUp/d9DrpscGFHuh+WpZ7UcbVebkJpcn41tUePY3NpnaQL6ojx22CLp+67tDMTVZtE5jM
2dXH0zpzUhgO0DWdGAzH7FVcSflFH23LTp/ojrGTqkrG+q0dmuEMZavKEQn8/IV0NODqS85wqEiV
keTuuGQ3recoo98pXvtLNOR/Td9WV+WYlG9ZPcxfPp7rmXufIwNAgy4cvIc1yxSTcj3LHLSajEi6
WEp2nZvtylnvftbe4P2TpYV1YdOcOSyMiCYh1RewMGu0D9LjozRbM8MXvokfVCN2zC3eg/lrQlHi
T6n0+HNVdh9fWONzp+XvYVeXftfXpaJhv/HkRc1rJSrnpjRlRgOk6utXETY3AFQeLNl216WaVPX2
vywz9D/+ImFZV0factJDXfKFZxSingBV3dRFNL1KyNh7UzrDhWj37A6m7vTO/FykbY+vBmTAMyUd
shzrGEnXp5qITiLtCVs/bKA/ntmZxxQsExR2YGOoQKzzT63rwtJb9PnxPrgOa1FcGw0Udr9Vom6P
za3EIDQO3WsRfR7ouVwL/zv0OgH1ahfPvBblbA2LTJxxas/Zeopp/cIXebywoud2LW1ilC5AJSzZ
0fGKArRFBCYz06eq6Po2SGdd9td6nfftrlEcRA0UvQ5pOWnW/B9uo8XkejGQo4mxRpiWXeRRFgXO
ylmabkYLhpsL4vm32bXd50OEpfBM//kdR7QukIQojXdarKRPABqbg1vP7aFHKOJrjkL548fb5twO
pUJJ+YDqHfSS1XFUIBtl2KmiSmgX6d6dofeMWWfeJw4PyX8ZarEegeBKn2v16ZyZjUvgwIUz133v
99lk7uzY7PpdnDvVeOGeOXceUCf5/6Otwix8G0YkJZFb1PEtbf1OgFS608LBDJIc34HaGYvQRwfZ
2QvUgi6EQKdgBo4EzTXaBlw1JCqrudJyUdSoZ3Q87DTdx16NpmurL4ay6MfB6VXDUb+lAmd9K5LW
VgMM0tvrPFPyS0Z65z4w6lvEtxbyyJDkjg+MXtPOT+u0eCqGFgU+nGZueN+brW1lFyFoZ8eyKDwD
LAD1tQYr25kUTq3hyN7UUeonRZdqgUha0KK1rC8JDJ75wGCvYYFSqSXrXBf2bJDPmezc5MktWzew
s8a7w10zv82tdJt1vfkPYoDmT4k+8yVM4Zk7iEyQrqmD8PtiuXS8pJZekZuJNn0aEru+x6OjyTah
GiFc8htBP2DH6EJfypXOjckbTRPVBfR/IusnnQSRZKnGT2HbTXepZcbjXkB1c4MRDzTlLvFCvQ7K
IXaGC5WhM5EJrT109MC7L+Hf8h3+yldmtHcg1mFoFYrMvVKxald81B/Gq1Q24j4FdnUJZ31uxCUV
XZJgUvy1Kmxe6KJr1Sh7gmrpbKPU9B5alJthwCNFmpflePj0xcRX5GuSdi9axatXGr3kFGVIlIpH
AD6+p45iI4AaZdsJtr1xYTnPnBFg/PQtqUcDn18DyVxkUUZn2bZQdQf1kHXIQVyXWemKX1ObGtNn
ozwOCD0o8Hs29aATraYkARahazAVysEjg8abz46DKjJEHuRuFiHioU95E1he6fzz8aqe7Nhlw/CI
kZDhhIIMxfG+iYZJRazY654ijUZ44Ggpghf4lKC3lST2aARaOcvd1ANB/njgkxVm4KU8BIYLPBux
5vHAaem6STUWA5L6srmrqv466lAy9qeqGD5b+1oM6BdNX7oZ6JWsC3tjMjVh68XOU2a2E+IL5viY
RCCZvX5yLsR3p7NiKHq/XDig09ilx7Oqm8Eaey11njp6nMO2UhDcwBbVGm+K0swubNKTE7hMi4NA
jAzABur38WAiBZsyp2b+7LpxvMW4cv5jDvb0K27V6gf77GL0erpZmJxO9YzaMDosa6biLIy8bWRW
Pg+xVWzNpkWNaS684ib3xPwyGMN4QMbT+w/TJGsHiQaIACSYfjzNMJR2OXpN8Qyb3t6UpaqoPsD0
3EfhoLjihpfafxoRz9oFCrNsnuMRBScxpeudPxdiHvwRquJd4XTRXTyl5U5U7qXL++SRZAiiZAj8
kOEom652zWTYYlBGt3geoTxQZ0qULY7r4w9Pt7pdE0f4SRbZmJImeOElorbJXP4q1aI/T2Wdl4pq
NP0wUI7Hcy3KNNZdJvZNaI0/l3MgL9kfrUHCBDQo3NIE4lWEH4VGwvEQSHEond0a2qs21tOuaoR8
pqb3ok+zCs/SiJ/F2Cq7zM0g9lpae5t27de5sOX3j2+cdwPZv6fKPYOu2tJAWTCN9N+Pf0dZSSAh
6ly/WHpuK8I3lHzsbyIj7lBr77wKGEc122ayRUxDnXZelkZG6zthmw4Pc27O5lWE3Ev3W0qAO5tC
eu5PJ7SbNycDwJUtqJMRAf+kArHAOnv9fTPYGK0qlvWrU6Ta+ppZ9PcGit6XlHzfAa/HU8OdDAgM
nKDlqlvrFklbDiIJteRlHNwxvQfSIF/SKbFw0vJCgOGTo0bbDJ1p6yoxatPY1vao5sa2TMp8vplU
oWlfnESJc38mNolR0UvB7+pFMos9vphZeK/NplYdENkqrIMxok9zEIVeaF+zjH/p2L1hXVBFWt1u
vPJ8IQ48TCeefWLI4681t60aOk49vaKbVT0ChUs639MwZ5C6F+3s8pLtImUc/o9Hi7gQE5bm6LJh
2aarYyiSoVRyyEYvFtKJ1l5pJ9IuHxR1bV9ryqCbtw7IF+2uIRrYeEgCTVsrrLTSX6oyxa5JI/dF
jWNF24Qekgu+V069G9QJXKldqsRN+Vi0mZrhXj9HD1YHZeHWcqXhgKgBV72P3Vorf7VmGEY3TSjM
uX6YRylqeSeLqdibBm2Uxzn1oI1mVVdYdKlTRRR+YzZjv6fh0lyraVm0fpOPWvJl1qLhrrQb3fUd
FEfe7DZOoHaazfzdLJG+2rRKz2nMnbzepdM09leyULJwX6W93gZjHlW3KIPXabrrhDd216M7N1Ta
BmMK7fsKj+bfGeWv3neg5ddbBJnL5HUyJ8To2yx30iBHvzDyRy1XzHRn50OYfIO+kD97E0t2U9IL
d4LaKvL0TtQCbRCKAibdd19ataXcGHXovDgERvHWqL38oW7mTsIRD1N7b6E4Fm1bb8rNw+gmmthI
vS2mLQaBg9i6bGnpy3z0HhFJ1YWvDugo7uHkZKE/WXBtgzFqjWaTCWOSO6goXXJoFOoxULNn5bHl
GQuvKqjThQ9hZIy/e/Ug3G2p2bG7aTsArLelqoq89ENUxPttpGUqpoeOOTo3vVlpThDpiLEFNRwE
WC3T6P5EoCO0b5xJ9+rvpElmd29VVmnS5p+za72DCP1NxJzW26ZsxnvVarrOz6048VCcnZvoUPf6
6PH0NbW1NY1KK/ZK5znpnZrpmX0vcHDOAxNZ/vkKOHzq+dKNEZAu5hKGMcLuN0lHzy3o1XQoXyKE
xLpg5IF/c+3WmYLarsQXLs5l1VIzGrdmhUjOjQE5Pr93qmH+J5pl3B1CWTki81NUV2Cv490ZOrov
oCe5Aa+VPe0jDG6K+3lQFS33jYxrVWyUAg70nUlIEn7HjkfrDnUdedqdqTZKeQiLqhmrwOjqsvge
FYUS7ca+HuNXrbexdm1VJ0ccuJV5qKMsScIhUEdM1PRnqMRdrPuDhsyKHhTgpK1vKuhC+6aoQFEd
nLqKgIz2qtMHHL1OflddRS+jnT4bhoiCIUF93h+gPIXXw2CPOJ00CXh32LB97qZoHtRu4v1qQj2L
N7o9hVTQcUh6ElMcqT9iRIsfZ/p/kd/0AAEPCZeytsMuQP83xG8MC1OozhvYtVO/1ftGNb6Ta07D
q2YIA8RJr3bpj0H01r2pwOS4tTpeJR+kExIhrhupzXUdDt4YRJYum03vIf7uD3pVqI9pXaT/dtT8
rXtVDdOniQqe7Y9KWsxBlaYIpCMcrflq49hv9lwav2r4/BrbO9aajT3NqRWEwhhy/KmdtvWr3MWD
Sa+jGXVxp60wk0escpebhRjBFM2JFrSoI/x2tXgqgjZTii8t2ETXj+3KHa9KmiqT37dROAKTR3bm
usZbqt2psYwPs5Eb2qaRclJ8b5KTRDhOSTt1SzhFsh8Ng/vQI4Jb+62J0S10IKuK94aZ6ma2xYpH
sXfNrNbZoYfg0gI3wADSekZZofgd9ibnOu/yFqpc4/XmAzQy2V3njR6at6K1077Ypeps2tdJE8a/
rDyd2k0+G9BjrUY3EdCoI+s7PNp0QId3cnrXRyaxryK/dmc2pI4S90NkZqF8yr3QzQPaQXqKu6C6
zK4SvbKhfa+LHe8/hrGi44r6WvV6f6UOpU661oS4c6OwU8yIIeVh9zC3MYzvHIbnU4Pbxh8eNpNu
YjlNO+idpfpbYpmsg1mfQXOhy5+3e0vM5RfVyzwrqOwmtbbGaHZiN/F09YGwa3PcKfQvE9/JcNH0
pwyTn6ucbgh40NB0fpXAOKabQbp9vnFzy+xoY3oTHqYVaOphlrK8bTJgXVthJ6N9KLWB/awVlW77
wKSr5tFMykTsgSv19jZUS2DnrXAU7bbvKXBrG1SeIu1tKrocawqlntHJs8Y012+jpWBKwz9iPT3e
jC4IyWPEry4dRJXsUa8yFWeTi3guLiSV77Wr4ycc/UsaJrT5PByUTzoHTeRaNA/S1yiWymMKYUXe
ceCraqMZeeFurIgq2760est7KAoIn9talXW/baKZlzQz0vzFtvqwPoR1L76boDR7anDS6/+EQ+xW
5gZ+bpf8HJRYVXdwvQr1kHhN+09d2nbOZneL6mYGfNZf8UCXxgUM4mlIRI+CsiwNRDh3pH7HIVGf
jnaLkIn1OiMw0CxXsBZ9yfS4uRmUvkl8yohVs/04al5ltIRhDj5caGtB+nIWZvLxmE1XupMOpfB1
uWo6P6PRlVx3CpmuX3lRd0npc8kFjj4gZhQL0FijOknhcF3lAeEQdt6EuW+K9UR/VUUy/17XWtQ9
hEbILe0SCGg+8YI97iopDeEXZed+UqmFRjHdTBvLRMDyqIWsXUYN2aPRHtvaa2jkCevq1U9IGiGP
MtiX1DdPvilDUdSmV8HGBUK2yr8gmKRxJIX+yrtWPrWTjG4c/ElepED/fC80J7tkb7PKNpkcvVqU
lJCMWmowa2B+hjZaRlISv3m5GVs+YmDDvdYX2q1UIHZHAqcJpxI4a4xSExcO6Mlu8hYtcgpNRNh4
n6yhyKU10MNrlPRNSjHWQTbZyXOh4sRlj3l+Id97h4b8vZc4Z1DHAK6jM8TmXTfco2EuizlO1Ncx
xUVtJ4RWdl9GpR3mG4sUZthajTartwh35Nam1HP3BRRGrwc0YZw8mLCyHnM/LbC4/hbXBln6vpwI
x+51UXbaVT5Ftvc414ToiZ8qRHylLwwjFv8mkwgtwvMeAsLoV6gYJD8EL1m0DbO5Le49Ny+KQAed
mG31TteekYQcNN826xp4pKBbRnoj0va6KuI5/m42wmq+RKVedSUk6bGrNuCr1ShQkBtT3KAxhjA9
FCa4Ub9KQh2zZLSHla2jZ1baBxJJOGeHeO48Y9tltg6lb7Za3qbborf6sdp0lUSp+SZMRd8+mjNP
GFJUUVG+OXFjtZ+sWrHTabiw6/gnYCI0K48vFER702RohulZKFh4JnOJ21GcYHA9G2/YQyoX+lnr
CwUlWZPUeAExQvM/gS/JJh61IZbqs1KRK+zsKYt2k5LpX9TcyqO96s79RndzI/Wz2Kgjv7WrzNx+
fIeuzzi/AQk8DjjNnaWttrpDh0hVotwr9efIjowA7/LsezlUsa9XqknIsWjFfjzgScnlfcTljaC4
utRcViWXTGidVaet/gxVVg8SCec8j5tkN1RhiAS2Pe+RiNOCMpE/lURJb7TOjAK3zrXdxz/kzMxZ
ed4P1A4oMa01ZwsrLngrcuM5lElyUNuC7KJvpq9gq9SbTnbD1cfjvSMwjs48FnRUd7jeFvQqitHH
u6uZnA7xdtt8nlKv/ceRuX3vkffYNzBmHNVPutT1NlKimrjHOkwhxW2UZtvpPY4M4QAEDbFKKLUf
/6pV3ZT+CD8KriVUBSq1vCrHPworEx5K+CfPwH3iQEcsZutWdaf6c18OL0U1zs5uboxQ/fXxuOsG
5/vAdCph1HDnctuvtkGbTUDYuJKf49gNf4IlaYpNY7biqo6l4W3jKp7mTRam8XPmVc0vuqTp1hOh
qn0ycFkWAGoftzAgf5BJq1qO6SVVag2j9dy1vfslbXQnCL3YlgSBuAv4mltl3f7juZ9Zc3yEqPkj
4o3F1XrNW6Goyozg7bNIkj/pYFY3qlnNWVBAq9pQqJM/8TfSP4cPWtYbXQuYwyY+kMtEjz90r1GS
UIvOxlVsUK9MNdap9szz+Ehp2/RdqKmXaDBnrjfQicuiognA+MsB/Kvv5xFj570oreeyaedmW07N
fINrizP7qFiH9+CwZBYYqdUPAUycKlAbY7rQRl/HE8uk0Z6gdI26K9HSatKdUUs1b5m0ijbjXgLy
uCbCq4KRJGujZpnmF4lRbqbRuuSh9L6eq9MOLApIHaLdxBXrwnlnUGDD+tB9TsYwG+7Skh3xGOem
Beojs3S8Ksoxa+6hdBvBZHeuse3J4IcgRdb7vkKzKz4U6aBc9XbYzX8wrte7xFfpNyS7tnW08fdo
DhLrh1LG2uMMg8INtHiOvqrDMF+yRDu9KmH60KRCt5i2qrW+Kuum6hSnyllGwROOeKtM/RghIlAR
XpbdayCHLgRjp3uHER2q4RSNFzTb6lTakRlqkur0cz/AK5pNRT6NisR3Ky6Ka/RbtavWUKe94Gnb
5zykFy6FdSwI5pSuJ4I/BGmcl/c37K+ti5uhNMmN7Wevj7u97lZyE8XeiEbrOF94hs68hwzGkUQ6
FEIVRPvjYxJTTZ3CUdjP9tDkid8h/nOQntZBfK1tU256t8upYnXaHWb0pXclOW5bnY4W8LpEVNGn
Lyd+Ds8UOgNoTqHwcPxzMuwO+3zS7Od60vuvsR3W21hM+c6JkcWeIY/undz8pN4il8P/LDgnFGF0
INXHg46Q4hPKJPYzIaKztyt1eEsdB/BHC0Xncy3X/zsWehmU7hd7pdXDQ4nYaJs0s5+1Sk9/DqjP
+aU+pYe2qsoL3/b0+lnmhVrG8uKT9q9wAbUH/Erhyz/ndo9JFS+w30d6E0xZdUisSAmiGeU73YqS
C/v3/MBoJ4ImhrpmrK7e2KAmZPaW/awM+PSMSV9eYeWAlVTpjT5c3G0/NK8hssAX7tv3c3l868FS
ZVAedGJKeAjHH9LquwRkSZ2/mKPliO/giD3NN9xIo+nbqblfWfR5dlNhDOauLsza2bC3Mm2DZeFQ
3JixJtnwg6CK3OL1uTUwRzEuXC1nDhzdRCJ8OC4AnmmmHP9GdHiqrCpG4yUW8iUM82xn9WkcGHmu
b7IIY0Mwl2ZgtrPw62jMg3aMvH1K6W7zcRhwesmY9IIXUCeaBvx9tellorZdHPfuMxpT8bUm+xHz
3F55nQZLuVR9Og05IBCjOkiRBsIAbfnjOQMkF4VNBvac0YG4CTWjOYSxlQKuV5WfsyYzBAKbS6d6
+djHm4E+EZiGBSZrIXq4mmA6R04+233y0ugGzQva788d7g4tSZXZbUTTjf98vKLnBkQDZ3E1WIoW
a1MfKlxDHJlq+tK31vQLoG679Rpd3UNcmPBrVt8+Hu4dhLeaIDcWSDWemQV6sDrf0Gsd0TlO9FIn
rrC/VUWGQhnVmFa9yWM18RVBaRQdpn/aMQ5vGgOzRn9ypLYXxLzb3m4zEJND0uX4p+Ni/yRgs15Y
kjMfHg1jUHv0eYG6ryOgyRsnIwlb9zlsTLGpLAKvdJQ5tZRs+G0Wnes3ccoD8/HKnNnaeK1BIVsK
KQur63i7KW1ez1hzM6oxJ4eiyvTb2RutJ1VJ2/RCQnl617G33mUJiTbBt6zHAq6Xx8acvqhOkgZ1
W/X7omlzvyR8v7FjtXuctE4EUQZ55LOzhMYAYQLmEQ5AMGSOZylkHCKAFOcv81w5hg8+qQyGtoxV
PyvMS1KlZzYbowGgg0GGiAzH+Xg0pUydbhra7AUjTlUPSlmPIhAmSqJflBR7RhRzChSq5WiqYaBU
fRf9gY09Pgh6sKFv6aH6R+0a17mZRF9P2zjHK/17Jlv26SeXhVwKDLWzGLnA4VFXb0DiAd6VoYzf
kolHJ6gwMN0QJU/hFmXdS8iJk6+/RCqIy5PCksFy6I9XZc6KBlckL0aSJcxuezvL925R0CFneXz8
JowfjZ3cGm3fXHhiT+6apUxEAYH4VFuM35aD91eIGJcjlTJ69q8p78MrJbr5pu/F+FXk9fgKBeSS
c8j58YBvEYdTnVqrCFEGMzDCzvTXsC3KKz3H3aofy3xboqtW+xGysheqU+cGJIPxsMZ5J3isbm8n
zIckCUfzFQiG+zr3o/2lzOmOqRgcboweH4mPt81pfQT6Ny5HIIfes7Z1EDhratx0lq78doumszfV
UEsyHj2mBR56SXljNHHev+Xa5FjKIYZmXD2CfJaI8BhTHe0SY+7r5qrQxqm98K2Jx/maRzf9QvNF
fpVH1NFO4xrApGkjx6L/DSogVuyN7rUxkVQLk9QJhrF0rfDWpXazjxQ3nx/Mhl4CbcGW5E5Jrdi7
F5FebMzGLZ3NqFnFcC8FGE6/dEy1vWpKZygPoxLFdE7gbKvXZMiadTW3iZlcNfh/9rtB7QvlSYYd
wEcKlUa+daH+/TaIFWKf2JnofOi1pHzMcnSs4wCSZzmlW1sYTV37JZ3jH/RvlenJi6XzbFgkxnea
mZjPxOZp/ns2e/wTUw+l2QDAQv4WSyDDvsD5+5civLjde1GNTPjQj1P8pdYbShVSGPyngaWSjGAi
Rxd0OFSRbSWPTpp2j6GEP3KllGHxzQTJNIFqBsG0mVKHNqCSjeIGtyr9++y1UnuZitlr/CrLivSh
p5t0YyMdmPgzHcV8Mcqwix+tOaoq4rYtKDd/bh1l2LS2kd56sFrdaxSijM53IqXBZyVvstzXE+HJ
A023uP63LagcBW2tNdTzZ716TKEcmzTpkyy/xYrIwGFVeuEPy+nactdq1YSNpJ2ZKAQNsbJJKigA
e7wXlNuwKEYvSAacZb7b9RSrw7Yza5GVW2wvHSfGRiiK3d0IdP1pVlLV/J3FfTrskoIq786rFeOP
mYRzVUBYcj0K5vYAGGq48ACfXItLOWtBetNQoUn0Xn3763bSvAgTUKFOv7ki5D7GJHKXmDLaLVm1
39Ck3Cg1Rt5qMmQXUoCTkR3IYMBn6aNScuEZOL4XKxuVgWICPW8PatHs9A7+0AbsnPaVVmX1owGd
g34+1c/K20tM3mkcfHyPnJQOCDygWKMohQMrvNXVvTUVY2IVRRn9kdNoR18NV7pPyqDNBGJF8wCt
PE1v5jpstmncFT94naYLF9lJyAX6lNoBjSwQmvZJWZ/OrVaSuGRvhPfaPsHpJdqIcioNH4mSe6Wc
hUsz3ROX4JLrC5tqIpVMAm5C7veL6njlc7eWo2gQE53Qp97V81QfhO6KfW6W46Nn1Uj4f7zSS8Tx
96VIE5SuICQV+nawNdYdsy6PkMl1Ru8tEmghgiHqc19ZCAgXDCPW0SRFIBpl2Ecif0BwvxYIUBU8
iXllvTcqRYlvjnisWlVU/AvoxvqkniYKT0SrSzxJ9KLz5+W3/HVwUOsMp0Qfwje1quartJ3ldZvU
GHKi9x3U6MleOKgndfD3AYElUfXgsJjGKojM3STPE6/yaHla8Ven9/qH0IVs3KuDPEz4tEV+KKgZ
FI0wD0YtXnUplKuPP+RJSvz+I2AfE0excwlsjmfd9JqgLZp7b0Xd6c0mtGd0HonwfsSyn66HyTW3
sZ1mv4cxCv/V43l4yK1SLXyrUC856q7vj//5KeRulMKQkV3XTfOyU8dZ9t6b8NzOPnh9XzZ+3+Hh
6XsDQjUbQ6tn2o9V+lXrpujrxytxuqX5/JDq/9/oq8sDrS3T6pD1fKuHMtnYrTtFgRGjFnfhs5+e
VcYBps4NudQg1qLuk6GPgydbFjzXs2+m12j/h7Tz2o0by9bwExFgDrdkRQVbsq1g3xCWLG/mnJ/+
fHTfqFhCETqDHjQamG7v4o4r/GFnTo2x52nsr83QmVbaPB+NB3YFnrNqAsY9cxjpbHN0nNF+GXpD
+6Gmg71xxrH3sPjQfzVlFa5830dHFtoGkTGHFsTEPM/vjlE3Y3iHVDgviaiMO3WoxM8ssIfjpEfJ
mm75R99GJ51Sw8wvgth5OlZcERFW+AS/YDdvDfu8NZPrXAvtyZUSycFhNzG0h09vE0Jwhexmvt8h
N50OqStZj21e7r9IvtIKr6Z7JXZyzFO+csV+cBoYaF40OpVwjhcDFQgujnox+S+1XORenvkOAJtC
2pr42x7UakxwTPerH1FU1fvLn/jBCqqyYkPTx25qNg48/US16adQLyvnRdH6wMHQaoqw3dH1aSsP
wO9Wooblm8mpR3aSBB7CI6Jey26gGaqNlODW9ZKg+1jPBdkxcWvVDF79QkqIIprUFZrjP1/+yA+2
Dpe8w2mftYTOyMADxmBUmA2m168EghJ5dyBVHI7SAM/BiNtPEtPm14VG/0yJIYXTzpzY0NGtEkUe
pZcZH3ElwcfZdDn8qa1kh9GNziystds/WsZZ6moW9JkrVIuDSNspcnxUSl5EOQViA3uW4oBqRpmX
BZG/sls/uD0Zi0yJoz/3VRfPSGL0QV0Enf+S6UWr0kjWAScpwySv3C4f7RbiDvJ9uvcYFSxOhdNV
pRZPlv9ipQL1V7Uft3ESh1f0rf0bq8R2sBon/3B5r3w06GwWzhMN7Q5pktMDMeR+7sRYcLxKZAqe
nlT9Fttl8xAESnloi1a/LdQwWjmF54MiiUYxkxI+8Syb53TQ3u/k0JdN8dqGATTY1Cg7OkTQ0Xb2
IMqbTK0cvDyBlm4uf+z5SjLuHAFR1/pHADodl4p1NYjA4kzEjVa5JQtBSELJ6O/lcc63JxcoMkxA
YBx2jrHYntg6mWmdt8Hr0FvOjTamoxv1lvlNVyVn+/mhAPfMdFtyAxiNp5+UijCOcE4LGapPb0ZJ
jX7guAi2GcmKT18r4HnmYhTWS3R+l67VoqyD2pZ1vsrRsttUqqXjMCochS64sYM6313+sg82CRoc
sDS5Q7nLlpJoul9YaRvC3Knl2tiE1tA8O5KWHFMnCoFfohtTp3m3cgaXaRaTSAcFPfC5dUFDZX65
3r3whuFUmZ7l4atMx3mvqfgDajrmQuEYa1+oMDcwDAf1EZDHsHVi2Vy5aj7aOIQWcynsHy99sZp+
WI4WxpXhK9W57sgzGXm6lSXfrKn7pCEglzb/o5KNBDpnAeDe4ktzuzMms0xf6yHRyq2chnl8ZzeZ
pD5QoWruRYEu55q21PnLRBeUjiE1J5WkZ9k6TIs4BsKe569KXwEFwwL5nrqQdjMOWXBATGNYud0+
GI86AYnz7EpG5r74yMwxpwr4U/6qVZbhAoQNkQ/t62bTj73+N6JMvPLiny/g/ArSkEJGj5tmKagL
MCjKRDskr/KoTjs7F9ZDF2qGVyvd9EnLE5YPeh1BBd0IMJ4E3acrSBiRBz2GuK+ST6fgxxhXpP++
46fSMYcu8OPycTz7sjmPIyacBax4BJdfhpCkKHotbF5nOadfDRpHrkKAyuMrad3/YywyM4s0Yr7a
/tnHvzuFoMcKU57C9lWTcwOUAPJVW95ECB61FK61IM7uGZJwarNzbsSXnaFpOh22cumrw6sz1PWN
5od4xxa98XXoomPnRNtQzeLj5bk8e4cASIErB58GPnJWpzpdubyYFdhFpL7KsUz40li4EW1VaoX3
l8c5X7OZzmcrFMsQzyCTOB3Hibu6I09TXxt6FPBqVVNcBcPs8JTIzloUOP9hJ3UT1gsSNvADkhVK
3oswSakNOC+tk/xJDGxxkyAzHqj3R940JBYA0DDzILI5WxGr2Z/Ln3lWbaBBRnQ9C1kjMSufwfS1
wdTStuqqv5RMzd8hgmbXZFbjtzKCbZRUov9ToA/4I9KV4Qp3PvtRTcd+Za7/df/efz/3tqUhaT0X
0mGULW3wwkwa/Hwymje8bhHKm8zIrzC9b0VJXWxskTEJZTSOHG3SHyQ9DQDFjZpySHujiqkZp+rv
JoZIcUxkJZdX3tIzBMMM8CcOR4uWPtvc2zndCVqIDGeTGOobokTat073td8SSKtnKt5V6iUKdLaB
6tG2NFXjuoyyzvIcQ1JmTmM+BxN691hN8fAEhr8dtivLN4d7pzOHNhDPLvQRdiqP/emPUyo7aTpl
Ut/kqnFuQzpPz4ohJaWr1rb2tYcj2LtOUzqW21OuT126E1h2dVXRHxo9gDwb6GVgrKzn8umYZ4xE
mEiArAZkxfz/v7uDrI44sYtN5W0ak+HNKJX8r5FQVdVZtW+IkplrszC/RaezgCoDNeo5XgSmteT6
DxCLUvzBrLcor+TZwilrDE9YaeOWQS2+5nWRyTdWMMqunkRYYOQ81d/8TO+wElDSP9lI23IXqE0a
bS6vz/lMUPqdk3USIJq1y4KoneQoSrSK/ydujd9SbPq0+7Ouv/GtrDikUfV2ebjlfUylF18BWPls
tRlGu9iqvtPWsGpU8SZ4BNxJjmmISKV0XRV1c+y1rLvSeztYmf3l5fVvUCyeqPCD2yUzOV1t6HIB
HDMGzScgq3je6HtaXg6EwFy5a5E23Q9GrRxrAaP38ud+MLvc0UhXUOiG8rMsuvRTUBpGK4k39Ij6
n0Vj55sgCrVrvR3iDb73h8vDnc0ugmTIinJL89rR5l18KJGSHIZRFL1xcOrU1RDQeh20dqwR50h7
l7oWIryG3q3lmfOqnexuxp2VYmcmAvfkUp1awZimxRgifqsSjg7srXwjnMo38Ebl3fvsjmUwWpsy
4DSWk87r6WoWlaV2dtbGb0ArwtEt4bRKAAmofoC/l7ZIdlRrlioffB91fPIv+BUonS/DI0iSEY3y
Ln0zhMgOlW/b17CB/eMUAmG9vIQfDwUAl4cG+ZolAGmC1F3EcpG+BYkablNHkXZDoKoZtEQKBCsZ
ydn2BAhiIFc6Z5hwR5YtN6qQkSJJVfYGejHwwnjQDi3NqP04dtJdmk9rxZYPx/tnM4YUPqdh/vh3
167cgGqKlDB/CyNDoAVR5GVzlNXBuBZVlktIluraCnTy7OzPn8hpmK8bWmxLBkMc0JOXYit9M6No
uPejsthisGe6VRsDuJFrtbkpdSPG57Xo14KmD9aSvYLsEXuHAGIZNIx4XUUCqudb0A45dCZMoQ51
2Uchne7UvLu8cT6YWwYDa8E9Tix/ZjiUaWGaaHX+NmWxts2x397y8A37DvVFr4fFuXLXfDgeyTSt
Fx0lvSUnJlXVNijSIX9rq8g8UJCIN9NUpXc8XNmh5plfaQecTya6SqDWZuDa3CqdF/rd3inxFhd9
qsRvk9XL30rR4iErF+OdouvF9vJUnoecCH8hoof8xyx4Bl7qdCylAN9JsJS8Cbss8NmZ1ATNBdt8
cmo1usfyGs5YJJcgpzrtqwl9dVd3U7nSQjyfYH4EYT2vBwokRMGnP4Kq5ChHY87htKZob8R5hNxE
pv2xhiI+1E7+WbQOI1GXBGtM0QBGrLMYD/3irmikKXurR/133ZbNQWg8XMVkbUJSpd3lOT5fTqIN
OrGUJUmkaYOcfh0UoTbWfKl9w7je/xLKE5I1kRMeda17+/xIIAkJO2juw+RbFEFDZ1TGRqq6N79X
i5tJdYJt34lwhzl3tb881KLABKwL2VPQsUAYFMDTS22lcaqR6pBS9a/Ich22aa1ua8Xu8ViWEHgR
tXlMsaLdBH0YPcg2qL/Lwy/hSP+NP4PLuPE0GiDzpL87Iz2QTVTqGuUv1Add3zZ2qT42etPuM9Eb
m3os5BtZ+D9lX7UPILgB4ZjTtNOtevoqN+na9be4eudfQ7WEHhDZPnHJskNL6xbItNKof1WpszbI
GkDBMDNf+xb7mr2vfR3hg7T2FTeKq24lSJg367uI5L+xkfCjSz1fF0tYrTngJqOKTPsbDDScRJtP
j2pkSSsFoWVa+N8w8wcSj8BEXLIv04YiZpYp2t8GzM8RcRbNxfkN0Ri1qoKdPBqqm0UYeiMIM91G
tfRFQ2j0GFrNMcn74jv46WrNk2XZGOc3caY4XNyUs6WntiiL2UM7OFKqa39NNf9d56l/CEC473gj
f7ZWZFeugq7/tMHrMvxWjiE0kbAFiIVJ9goEbXHE//shvBDwI6hEUvI83Y1FmaE+qCb6X2CO4bZ2
IvMYBiifSp0ubVd2/lx/OF1vMjpat/Ti+Ossy2x7J5w13QLhSpqNigbVwuuub8QvlHfq41RP4QYD
Q3+Tona/GSSfgjaon5fLv2IRfs8fjJYbibimAxk5k41ShJ33Bogd4epR7Vy1tnNfVD2iPqXSlt+j
SodlXKftGgX4g12I1BkzTJBBuIHEwOlEj36US7GOcIg7aOEXRCX85LaFCoMUiTT+rZPB3mKqJn4P
uBDBZ0CG6GgMUu+16K+WXtjJxVVf02xbiS4/uI74PbMaIkpoXPRLBL8TG4HpJBXyriQr8q0Y2uCI
epnttrE1eEHmD1cDAifIhyTmrlMHTF6sWr8ep0zdarSrHy8vz/l+tAGiEo9xXlGGXdKEGtXpzEbO
I+HGhg5QxtH9rywKdHM9X2OznN0/RLegJehsUCsmz13u/SzvJam2OkFvCK0X0OUoDnVFKoqVi+5s
zzEQmnrsOXj5YOcWa2/15TBWnTwI1HXTKd46eAGom6RBauw+43Y2XdB/2EW3KmohK9ffB2PPXs10
ceidEgIux7bVUksGTRGuyZ13zGo/vdX0MvWCoMh+kZgNz7VtV2tI/X832Mlh502Z64F0c5C6BDR4
ut/90gz6YtLY7z4Mr3E3UWhVr4OkEHdhqqHSlthWIwOfB4+5GaVSdq4UnOifIWpNuVdGwszcMsvH
xlXjPiVRHhTCuchFhiTU7/IU0TkPYZNGdwETm/l2ltEIfxtRm0v3ZlUE2ZURSZ2MFkEIIFMz5ZHU
QRnQkypcH8JyOHi6JuwXxJyy5yANkKo0J6vS2q0/VbaWb6hTT1CqKuQwni/v8bM3l0gHJskMgmBq
nKXRcGcgiqPXqSrcALpTfezLfKw81Kk058YoKzs8wuvqr9GdK9JtScNm7dGf5/5kbaDrgGG05y4i
PNql9LIJJQ0qUo8HZgM6bnQB6TbU3OEdyF7uZO2LqQtj5fY/+2jGhAyP4gdRHsCdRSwJqh3Rnw7t
J1c38j85znJfMzTTaTL3zpU6DBinw0TYmcNkrpyAD76WDAETa9pXUEeWHUVSudhwYhQf3bEKD1Yj
yvggVHUS35pQq/WbnIg9XckLzk4d/Xz0H2eZUnqYEGROd78i9DZqKWpGoIV13W3QS2w8pTKU1E17
UXhSITm3FWAbf+Wq+YfrO1lbsi/wmjMLEdQL9OTTkRF2yp1U06DDNHLXZFcDqW9deUWrKclTgy4B
aGi9VZqDjRli2HiWDdToZjDDrL21sp5QYEf2jx5HhTrl17adpMBVKhXIfCqlbbGxnUbfBwTWcA6L
Gtd7EgLE6Vxox8L6E8SJ2W50Qnn5aGkk1ghD0V/0r52GY6W6UmYpITZhUj1t9TSVwy9mTEFokxh1
VWxwnAbDe/mwLR8UoFsAAdh1/A3A8hI3HBPry+Ro6lPvtBtDfXCSwE3H75cHWS73cpDFpMdt36DL
HKhP2nekPSR3GN3wq7Oyp5b7eDnIIkdqAhM1MEmoT6SZrqZ4QrqqwqO9plK88i1L8plpQR8vpH/f
Ig7WN/n7eFz7kmUKtviSJTY1F4ZRqAlrgihCcKM0rjRuzFfxo3lQv11emOWtsxxJPT0NJXR3S64Y
SfkaX6EYZmyN2+AKi5jLw6zN2SKcV+El5HAE1Sf/NttEG/l7f1RWSkdrQ8zBzLu0Mez1xpf8UH3i
ovb0je8GW2l3+Sv+6cO/vzuWszWfpfdjYIukFSWfUf4uv5T7XQhDwm0fOjgFf0LJDZ+do9hIR2Tt
jLXq7VLXgDTw5Jwu44U0lMq46fm+SOwr/VD73pjeyXXjVpJxpagu2jVfDHsrtKOiSa5klICHjpJ8
PdU7fvOmR1/E/IGQXA0Z+vK0rNwgS1M+GaJBlAzsocB6Sfv7OvvZViv3x4cHgueCWjnBL+Wd04lX
AyI/9ELYP7H7I71Sfjm/xEbs8sPlL/lwD70bZnEa8jEKnSBmmPxvfMhfx2fpOO7/tyEWJ0Eyi0ZL
aa0+tVuxnbfp6H42mv63U959xeIkNBrU9ymZh7gqbsSVeiyP8dpJmCf87CS8G2NxEqpAL6xKZwzl
a+a43Q34MUzgqpeiclvNi//IL//btC3ihVo4stSk7P7873QtPWpX2X5t8Zcd6P9O2LtvmnfHu9Nt
xUpQSEhfP/m/iht1n/8y73re7auu2jWPwYM+uc1zsGIYs7bjFg9jE+dDFYSMOY6e9GSWG6nwnB/m
w/82e4uXMStEghols9dvh8N/m047Xh7iw8eXyj3xMuVJjunp5OH6MwEojNUnq7rKpe+2/t3oJ1fr
f/5vwyz2tpwLP4kmhimCrWPso/iqKLxQXzmkZ+UnEn6oUaSF8Eup/CyRfY0FR75K5OmnU9tB5irh
0N77QDE7KO2Q6Hd5lqPBh2pXeJCGOsk2MaqEf8O40gk7MGz4/bmvBjxCrwAEyazRh8DDYveP/VBp
UeMrP+04wZJOHrKvFREy4VqpueSDw0okNc/i+9M9g1UwFQIrAr6JsvYCKIMqHD8ndoJfwkgd3fWj
MMFk2rfWwsLly0H0j0oQNFewvf9EIU43TTv4iIfrqv+zq1W7DDy7MCL5yqII4CsejbX6ky5igH/A
GBHjguonx0Qp43TABGhtKKqk+KWVqeFx7jLZsyUctixjwpE4aoo1rczlAaemwJM1V7IR6NCcJdC2
oaoFTkwLf9eqFF5PQRx+NfFZvEV82f465VN+k0AuWClanq3fXMhQYC1QPEV5atmzS7VEHiREotGq
VEHMkP7vsS9Qvcu78mz10O6fUQGAzqnY0dE6nUypsJGFT5XsdyWVTuEhF55/d2aH5z1wmHTlxTn/
JFg7VKFAIrD3yMxPB7MLqoc26vK/CzNrbyqsJO+z0libuHn9TzY+kzVD3hTEj6BfLElQko+skh6b
5kMY5N2ukEzjtrNC5RCJ9JEaqHmQMNcoXElSOm9qu34lE1/27ACxAM6yyUuBPVADWbLqDTmJSykQ
9kMZ8CxAyx3s6rc1yIDcszxoUeG1qzAEFz7BOP6BEGumOq4pRCy9xQn/2sqkLy91Os1zSmjaQLPo
ci0Bc2XiYFzQx/rD2JnSFxiviAd3dGGfKjtVuh1iNzlgp8u76uzAMNhsRMX2pQVEDeh0oSsWP7DN
1H4olDbyKBj6LpIX1hVa8trRBw98q+dWufJ6/TsRpwuP3hR6oFDfZiHdJYKId99HLV8X2E4hSI0+
S1xb2d5om07cp+ipWNdVk+nKBtR+VXsCdWrHlXWO2fcKCYziDe/kdvQ9HI11tFK1AQdwDImS2qyv
UrU2ig15fdOl3igopx1GvY70Nd+0873La0XxHFw4siMUM08nTh2QPYvhRj0UajeZ2yrS6wR3z1oz
DpkjNHunpbqS7MO0k7OdiRCe2KN8bq8BxJcZJYAPKlhzFZfdg4zV4u3o5jRMhw7+gMhQNn3rpcbR
XDzKTe0YgJArN1NFPW+by2hsb/OyMPz7yxvo7FqaFVCoWANiRK2DR+x0HuSo0I1QVvPHKR7DnvZB
NAw7o/THwM1aU6xdTGfD8U6CDYT5C1pJQWjydDhbVBaeIFb8mExJQs2nzmDrSxEUeDee2k/KbgDd
hnxDgwhgNW8zgMTT0fqYXpsRtNIDdljjfdJqrVckWrYvYtG79kRtaUyiYUPBzl45l+d3078CoUPF
jL8AHS5yMKpUBlo2SfWoBZX0pUod50bvIudLPraGx0fr11qcqveKrwdfdCX4qypNuhKXnd0NvGgz
t3EmN84OIIv8zDHSWJdESTTOY0Opu0i6rd/OQq19b2RXeil+hoisbS9vqOWORo9NmTkyEA5RLQMI
ejrnCKmXcWf3w6OZW/aNn1AJfKkL1Um8UIsqKuiAf9L9qDf9Ph/R0F2Z+PPhgcPYs34/9P5ZVux0
+DxrUrWyWwOF8Ti+q2kD3/dpr3f3yKxPf3vVaswNoOO6+WKrQb+mJXW27NS/YUMA4oAyQEtySYjw
O0Ht0wzHx57sSPGCSLVxPbPb+Err8Mpxc4D2X7JaLb5HZW1eZd0Yvmi5PxgrV/TyLZp/BzwCmCAz
7JKi/Ok0SIbSO2Nbyo9l3fijS5RQVPtebZIK1T4hgEG1abEC1zkfEz01AFcMO3fclldJO6RYUuAr
8Ojg47Jp9M75OpUOOimxtAGStCZ0vtzegNgwRkKEhaxDRiFvsdFio5nUui6qx2hC3STomv4WJZJp
JzmOUN2yUIn9ARv8uby9l5GVBmUCHDFasOwzUAaLC1vEhoYfYWk8ai1e17MmZ/Rk6KO29rB/NA71
diQOZ3oGJ/l0AdO2t8MKkSIuyk4KryZfSiyPrV3pKwdmeSPzQcBHuYyBsXBRLnnJNXYuaMq1yqOI
h9qNFT/f9gjWu4Hsx5+9GuahCOthL4A8PEOHOC08T7yglEeE/fMbbaqs67bXfXqzbFGoE9GmCfLp
JenQY7q8audbE3rgbJcHWofjsLwKldqxEFhV5Uc83qxdllSWfFUSNtluSfz6Q2txe/r0iOgU0Atm
i8KtWxYg+ziT47qTxaMVxPXON61m5yiZs7XRYnEt2J+f00ECeATSce6TzIwAlcvvdL+IDOGdMWun
xyhXk71T1zX04K48iFQ2t0XePl/+vLPtCbYZvAMJE085pdbFcLLTTeAisukxi4Pwy9Bp2pYK15rY
0oejEFXTUwT+x8Vy+lG+QLu/xdTw0VGGZjOWiY41UrDmiwldlD/nfTxL33TG/oFpJBTEH29xqI0u
m1okPcIHX6okhAerUSo2ppaX8ctglmEtu0EMi8NwAcyVDhFrFAbZ81R1Rjor14P0/gMiox4PZp/Y
2ME0SYDrbpThiuMlgMOcF9og1hi7DqIR/rPmRH5XelJg9pXjAgxvpchNB9OcPG3q/fRrreUttOds
qBtzT/e5pcgVwZRRvH6sAgMbVoxmxwGBYKtIr0XhY5Xh0h6n6ruva/ZH4EXNpJlU2m2sjY440MA5
cOGQJzYQkSrtaIpriV50xqHFlBgzkTFXS8V0A5DcsUVVEvyQ2/WQSW6cCCedL3BNtKrfIHw0lPHW
KGs7vkY/Lcifw0jN8+/o2AVhdMSCToe13Zuyj/vTmA2jCNxCUbEbcgMkd0rJVdUiwURH0fLONQOp
MekF9kZZHqlqKNHTFKkVyNnAL8ha3akvArMleaBWcUhlY5y+NjWSTXsyOjv+C9zMwWJBFyhSfvWN
saXkWaGbuqsw8Apf4X5l2TbE1YakFIdFiz8JcHx31fN4+DsSbzP6mw9NLO9K1Id6zyinznzUEHkq
Xc2I1XQ3hPkk39lCD5obVSRGiNuOVrSxcBMtQM4OfxQFuRdLj9vkS6P4CdCXocVr+gDV25IOQmhN
900HEZOiscxVv3UGJzHu4govmZ+yTJFl8JQoRS7Eg12l01B1hiwXR0WV8jfUvYtZYVcdwq2faD2Y
LoETzd5xMknejGo91N9xPqyz/UiYG+wLavLjMTAJ9TbFoPnRpssCUW8sWxK61/t90l+3Qqv0PXYy
Tu9VpYY9lO53RXWFGaZpf49tqbWfR390qsmLOqAu20FKcuGFVRsYe0Rm0gAWhWl3O0IwuBWGXauD
l0x21bkjf3a46RSwKbHnhPhyIIQDHNsaXdXs7bhis2P1tUV4o8Q+EC/GZryTAkmaruhGieZr37Vq
+LNTa93Y9z6QjoepQzDwuhTJ0LtpghzWbxHhArjF8aNNM6LJeraYo/BWyz+gDQHztkwtMO2tbhXo
haKiqms70xys9BZAqD4TcM0OgRlX1EYtZ3BvRmjtrt0id+VqiV9XP/gJdn8cyLqTQ1R2jrxtdW1I
v+VAZYu3ksw3xggICZa70VZKQ/ZC1LuA06k9UmQq2w9zoHLSx9wrYssYM09OlKpGT7/Is3TD0mkh
jnUTFiFfCj2wmhGFZL/zf5X8JAyEJCzgfGOT1DpiIX0JZOq33g2DD4VIE4hLpxkXwW0U+6k4QkMN
bdPLiyZqBq8bM2d6kyVLyRU3zEQ0GW7S1KWJgR3GmT2+Q4Du/2RAJsLmEKsRM7FRS/KgP7A57HCb
wZFyXi6/FGdPL6Ig/5mPkoNRI12EaXxGhAldIv1QkjqzXU0Gp+glVTXcmknIVSNnRfjJtxAoPAUY
OIuzHgmBxiLxAWQDOqeS0p/KGEOsstWmbHeaLKzpWR1F638pjaj6bN6jzyEhZBHibTAa4NZP36os
wsDBqeLqZxT0juO1flEFb9ArMvs6rjruHDWOrC5j4aem3geqMSg/L8/0MpIDWo0aOZIPaL2Se9iL
1xLqQVFw8SRPBfZyT06gBX/whq/vVb3EdvDTY/1TIJq5h4CPl5gfrcZwcWys6KlFXfaQFyjBb6hJ
Nx343tIuV8K3OZp4/z7zZRS4KPJBeKSIulSVVPVRwmGujZ+UPsfVDcCb8w0H3eauD9N0j3Gi+pMI
N1Y3hZXkT5e/9Ky7weAUEQgaSCqBmS6tjELdoChDgPiE7r3/ozAjShc76IuBDvJXQqh7l4gkdjxc
PtXXvBrFAA0LnkRreeqkD8p9Z/nSsFKz/ofrPp2SWRya6YDIM2+3xbGq0xAmp6jkR7TxOi3cByhd
oW+f2UQmd9xZw5DsmpHywq7zo5byStbhn/IoMisFD1d3SZ0jWy7j0OM5ZWaLA1inzBQbrOK4Y7Si
X1XqPNueFGsxsUdCbFahxUj69IA4Uj4Kzc/U5wHhQnOfWmWsHvrCIRIiQgrWko2zVHx2kCByJCCm
GEsJZBGihiU7MRwN+TmNJl37QuldHTa+rdXFLhzKFOxUL7gk9qoqNZHiWlxE4k4URq/tKsPCJfPy
Pjrbw0CECZZlcgEeUn7S6ecPpayKRrfC57r2ra2SxANwOfgARqTUG3UKup0/GaU3SHG20p9a3sDk
xrP4BIkBlTD+eVFzm6xSCgs7DZ5R/CHebCJUePZzWczHoVDSfnaQzdNP1gIYk1iav7HakKGW6uVp
09dTSvz7bE1WfIQ5Hx7N2pG+hUETHc1WTe4uz+48eyfHgfwfqgc3P3cRZY/F7GaSUjV+MtTPSpP7
+DKZXfrYhKlfbZoyVyu3ngwoglrq6ytNiPNdTR4EDp1aJpPLeTxd1p4+7nzfD88GoOroqowcKbsN
wmyKNlaGtvjKvH6wq/lGXhdkG2H6A4A8HS+jQ5b2XV89S7NA3o8QhgFEi9LOsGcZhR5dUSFAAzDH
KyTdAANuhk2ApGXo2XkYrxUpzncWl/FcPqAAQxl52X1I49QO4q4Pnmd86mY0TP9Ya18qS/MENa3D
5SU+n2lSDDiLlI6BXdL1Of3ywVeRI69H59lG3+EhL3rlLipMRMFlpDq/XR7rDLvEStJlxfuMkZjI
Zfrum1njmG0lPadNJkiuEPO16tBDK9ehFZoXSTre5wT46Q36W7KEVS1KCY9FST/vptAkIRqaIrMj
B+1gFJGVXUEuIt/EYxEkVyl4NZTecTEzHoLB7r9f/vFnE0XlkUgA6SkK4LSm51V7h8xoBJa3ViYr
T3SgrOCK/VD+tMkGA0QUYlPafHY0tDYQRkVLmwYG9YfT0bS0khHyTc0nXYqNJxx3wZKZkrEtsb1c
2fzz3j455LOsB8JrkNdnSc9lcXVEZA7PXNOYgafKnIaJTVhO9SFFx30ziVp3IxqiR97baCsmPV8J
K8/nlULcrBRPVRnwr7m4R1sDqFAclvaTTyISHqbWyWLefsxeroWQHWkl6Dk7XOjNzDrOyHbPRc4l
9LZFnJW+p4zQtNE2nt5Nmhe1QlwxBTU47ixaAdcsx2PXgGqmQU3nnUbh0ggpDvHcdnpZfelU8862
O3FVxWb7o8/TJ1KhNbPws9GgMFByge4MkYpYdTGZRd03MdzE4RXYPg33qZIx6rVyJ9yrVhEW2xH5
5LUq4LKcBHjCnMPzmTMz5wiLvCDpmqpv40l+dRw/u4NbkV23kVWuHIgPvoxSFYxcLiqoWNbihsYP
Nsx0O5dfpdbvHo3OGLZ4LSSbfERV0lWl8u1zB5Dqvgw6m6I7CmWI6yyKVy2G5kNR+PErLuuyWzpB
su26MXW7qJw+GUkwFC4xEP/n54em1mICqUAxt1XSvGaDWe3lYur3ZCO3BZHjLZJP3SeTjH+Qd0A8
M7mBNt6yoU70GpWjOY3Igfaz9Yfd7IQuEs/MzTUjrOXZpvPKejOTc1WfS3+xHYdoBjJYiAbVVptj
JJ9OxxD5iJsAH+fHy+t1tj9YKPwR0F7j4WTKFqEKMrnmqE1G+zo2TvJsIyRjCyssMKZsgkMlzJWn
bBkZsc15mClrApPg8Vx2mA2ZLnsFP+VVWIX1DGLIoHg2yD3O2601ZFuEQMC50mRxxCfvS5Jwmc62
yX9LDKgu4069L+RxsrP01cl55VwiN9+dSH+9ocO2emWvnM8q9wkqEcS47EysfU+focosO3xRjZH7
xHQOIo+7vxZ0gyc78Y2HVuRr99cZwhjOC03GWf4CGAr4gcWA1LaCBIqR9IICjz28mODapqNkRSFg
LDup/AyS2zTGhbqd8Pnoj8UQ4oSRlWEeHEffQDLR7UI2I0ZHdpNumi6MsgbXsj6LmmtCdEDKihzK
UosdkuanituidGR5SYQOs4Q1atXSNEEnp1gT61rOJBxdugkzf5e+tc3VfjqTcq2k6WiiTD76yvgt
p3R5SJyx3KI2Ff80lLFfWbnl0YM2xP1PEE3vEM2GZZFfbgvJV8tK+4XaUuQBaBlcCW2ifUzHay1r
Xr4As6IUT/cMLptvlCU/OQ85Azo58AtalJ35VshOhO6ZoCgkJZsWI6B8J6aS+rEaGbyGXheCfBzc
sJyJpp7TzF4WHmSxSIs2NUAuHcMYvWpdrl8MFVYm5qzyYGJ5Cc+EDH8m+J55qfByBl3iF8lrqztN
/6aWOOFusrGLe4zEKeJKWy2o5fitE5LWYDaMdP69kJuSimNM2Cr2Gc99uhaXLC4UqjB0JWfsDFBP
dOOWukaGr0u+XyjNt1ySho2qdc5uTJrkiN5F68VoOVHcCtZkMZd5z3+jzvuSSIiu69LcLxVV5JuJ
0XxDtSzb2VEfHJLMKa9ylapHZfTdNQFEt9O5tT1oi9pXfFrX0OiLkzH/BlBWBJ7gBQlA/7WR3gXW
rT1V+f+x9yVLdttatr9yw3O42DcVde+Azemy7yVNGFJKIsEOHUGC+Pq3KPu+ch65nOU3fhNHOFKZ
PIcEgb336qogFfd86Xibw4TNTfJBr8k+liq5niCvf0/4+Cc3G+O8zaYBgk8QK86GGITDF0NpV9wv
K4JjpPTHXZvY+IGEpNtxKZyCbYrHvz6h/vSioEICcgO1D7Xg2x2AULCCpmGR9wOygo4NQIq94wp6
Bc+3Koe6c84Ia5fyry96tg38uLnAojG6hC8ZKKBn244IE46xy6TuWTfKPATqnSNZ2BYQl75rJL+V
RH9oJH5caxvTYnPbQO9zlXLfEgl4w5P3DSPReKzINE67NlhrlttRwcRZebOsyjURmgCJ8mSbBQnx
JkjX3Fr8vWMSLBVse5hYwLMA06qfiKEWujYDIITdL7r1IXNL+sOUOsBPKtO901KcbX+/XWorA3DF
LX9hW+B/WMBw/Jm8xRmRSNPT+oqk7lxq1rxXZp+1aT+ugtBwbLM4+TczxrdXmVyKbUfw8d6wtbnS
TL3agZiHyakbeESFsvThNIJwsVYcQCT89PeW0XY3MSqGny12ZhAUzwq5ltRxO9cBvSc2be9wPpM8
ZXY+wbiP7f/6Un9yN3EMo+AA2IB98NyvE5iT6Uk4sHsywyCxVma6QThB9/mvr/Ind3PjgGASAYMW
FB1nz6wfugpZRoTfdy7EeQhsk3lbVVHhp01czjoQh3kNQqCqSvV5E8/vKW3PNz1/w1ZRpW7jVDT5
58QCcMiGHhGv0/3g2urWqTiAacenTl8gHoB/qnzuvNOInpsIYAHhxUSrgW5ic6fxzp4hOBy8a4Sn
7xGrSi6apTZ1uViivoLkM9ZFD7T0eqwm/QrPv+WIEBXyqtNmeHVhNfilx9f4PSvsP17Nf8IB7va3
rUH967/w/6+MQ7dbN9PZ//7rir5Kptj36b+2X/u//+ztL/3rhn8bHyb57dt09Zmf/8s3v4i///v1
i8/T5zf/U44w5F3v9De53n9Tup9+XASfdPuX/9sf/uPbj7/yuPJv//zlFcn20/bXasrGX37/0fHr
P3+JsTX+xx///O8/u/484NdKNbGRYsH+9rf+/QvfPqvpn794ya/e5q8Fzxd0T+jRcIws3378xP01
xoAO9SMU2qjHNyuWkcmp+ecvYforlPxAyuAPAWkaqKC//APO2T9+FP+K9svHjzabaBwE8S///mBv
ntB/P7F/jHq4ZXSc1D9/OdcnoWLCprpdH10k7OnOh0XW494kaesWiOrwLmKrPvA6Unvi2vBysmt6
ou4wXoCtlO4Tt4/3vlyHLovjHor+xsZpEbJKn0agqE9/uIW/f9I/frKzF2r7YDjPva0dc1HLnHe1
GE6RdkHKdYFkPHExThqYr6cWfFAY/uYhbArfqSPP9ilcEJsi9mPM4dGwgLX9dj8OnEXixUBsaMwr
nTsykSeJ4dLzX3+tM3wD8NhmIgXABYcYDpdz0NUKZQxNZFLYxPh7U6GdzXpBt3xJ33tqfU+8VMj4
QQ4X1w9/felzNxRcGxMXaLI3Yf72Tc++IUAdMbMYu4Rvo+5TPbD+pEZuM5TX85zJjfI7TNGyS6N2
yIhK0GhZiCT3A9qS6z5W0c0EnPbjO59qu+ofqowfnwoKL2i8AMiDGnm2jcU8qFO/qquiMj7ZbUyx
A1xHFaA4ZJ5lPLXNfWuWGyq0uuBr3GXN6m6u2bPz0o0dFqCb3hE9VE0hYUf4LlV1q+J++ngYD2Nk
g7k6sM23ywJVZGJBB6gKBMcmu6lL/cJpA/nZMG0OICu5LwHCwGgWUebskb425ZCrNPvNHuOCq3p6
pzc7Kzq3u4XhEvYMvKuYa55L4iIbIbJNyaZE9i5eRFmvmJvNU5JFQAs/DQnwTBBMw/ydh3T+Nm6X
RS+NCROGgiC0nS0dD0Y0IHMJWmLoHOZtP/uFXk1/BxP1lWVSIn2mGWmTN9y6VzJMlj0ReKS2Ym7e
Il9vv/KwK5nn8hNsu8mTs5j3+sA/uTNY3jh5YXOErvW8IYeLdSi8PgIDCA4pd8C5TCkdby6CGhjL
SGcMGsAvf+dxnG8a8BLbaAwI4v2REXBeInvI7tOwQGlLFlf1HqjpvLdhz96Z6P/JVTYOIbQAW/g0
oNq3a3CMUIhTCDFK0ykQXKKpjXLQ9If7v37KP93Bba4AmHxj08Iy5FyoNALDD7u2jYouWvsr5jXB
cYyqXmednqq91TTaw8PtXXvGn7ZEXHbr3nCWQREEduHbbzcFI/LM4C9TsMGS6kCakHyHZXUz7tgq
mt2wuKrOEXocOsVC5Aqz95ENKpcWVCL0WUSyguC8nDM3ldNDR0TT7Jm/xHmyshYe9KGHQYAMVn4v
4zEWIKFZc9/CZ/MSS8m/aZfWvROhr8KST2jlM7FW6rK2vmuAJISIruEDtHVA1ZjZa2wRewVnC3a9
5c2D/Dc3eAFHn+8E8WaTSeOxNqtTpcEqbFyoCriJrh2gkeNubjx2wjqBz5KJ00XlXdD4Iu9ox5bM
03H/oBAg5mSgS9VeMS6az8fem6PxzsxjfeAR65O9764hzTsQvj5NYWirMvXX/tnA8RVNZ0fIXNgJ
h0ceAqmguRuoSOylCLos0uAO8rR6WGglnvttSkYHOari7y+iTdOA6SKKF+xVb58mpArWq0C2L2Jv
IAWjfbUHOBqVkdBD4dt+vm76ZCz/+qI/nSHbEtry+eB2A+zqhy/SHzq2papq7YOUUAy+jErrDSm8
djkvPDK+J0X6k5cEJQIuBnslcGDPGw2l4OQOfyFcCi/EhbtKZ1c1TZdznwcnLPEVNDryN+cbEANh
68XcFuRlzIkx4ji7qXU9V8Z2UeGydLrqVnNTNXFfBC6QeydGuRJN0vn79xQpShtTC4UhxmtnWz4I
gQ2p0TMVA6XBDlrUKOcUQyVf1PHhrx/fT6cL+mzgFxsTDVdEXfT266GY0zOEnlgztgYxcmXiAL+e
qHTaJbzujVTvXO/HQ3pzqEM4u/mz4kTf1HnnM/c+DjEk7Jq4GKIJ9c6QpN9TDU1ZHgVG7kDx0cve
YdK1xSCFvXcQjMj3DkQNcW55wvYR2ESs8CDUuRW1yxtoo9R6VCPShN55nf5kZYOPD1gTYMg2zd6O
hj+sbFC4QFydWFyMYkwvtaYDYhrgGBVxZf4fLoXSFDosDCVwgp7tw/M8K3Cc6rhwG1BGkYlGjy0h
Sd5jM37nAfzJS4RJzva2YrqCLf8MjFsbWNy3cwtKhkXWrraVguO57/AsUTTKlqlvLwD6zu9c9U/u
ZYqw7RQ284hPx3/e3kuWAt9pCFxbdYyE164JaC49tWa6Nt7+765oNBOgbwHzAFMeQVNvL9UYG/er
mqNixHitQB7DVAqr5R7YplO43dS/MwzYPvrbBY1hFUbfAMEx/ACg9PZ6SELphjQaELQciXCnyDpd
wjLqPaHBz+8p/jJ4frgSdnYQDN5eRcA0iqfBFkuEAMKcuFTv/aHR18BIWB51InlnReJP/vy9sCtA
Kbw9L4xZz9YkCIOYHkFQX0wRbMyKlppxykcXoqmdO5l0zEbmNxUMXBt+UkbAyAquUJHNKuWuMzS+
vL2PqySVpQINqC8gHhgeGZ3bEe53ftXlSw8yGVMG1cMsJv+QAnl7RAEvxqxaASnQiq37hvrLd1AJ
2U2tp97bCYCfy0ZsRxAvW3CuZgrmtXUZdwIiDzvITwb4oVOQOEBjzmVaZ2Oo+o+baDTK4HWpYX7o
SP2tYQy66xlOGjRbfG/5UjFUXRhpsnhCd92KC/RrzmsguTE5Hj1ik7UWTx2e9veuUdU18ltSihrE
wsImkZMjgMGQccg7ESNIOlFu0GahY9iXkEFCe4K8J9xuYrXewvYyHkHy7vtqpzrkPGXr0MjrgEjT
Q6uhYzebOtujD5xofOHrjm2yjNp8A0s4RutfR8Nn2M6IoTSae49oGeaXvluRsAk3Cbe+hIASzouI
pTRfqllGyP/jScAyAS58AMXEOL0g33HkO+gv0NIZ5g39DqwRZXO3WQFrUROHqJiMP/kZPhQ2JHhn
DK92VeSed2nbFkxU+CAL6hzYw8g1CnZVD/A2QyUYvg6yar5H3gxAfO1orXeSLvV9vwIngnh34Tcy
IvwZFdsEH6yKhjajswXvWg3Csxlm6bBQXDri1xllXmsgznaRh9tahcTleQJdOYv80Ykve2sqfdRR
Mj0hTh1J3dDTA+D3xTqeJm+EiLSzSXqP5DCR7oWJlgvH7ccxG9ygWXOepgq3lSpFM+Ca1QWeoHFz
FJ0Ly1Y7dGOGlOoYIlw54R/GHB5xGGv6+lqDM6XzlMj4sXVGyHAQY5UkV0sysCMJx+arx7y027fM
hxf/tETI1GvFeKTwORX5DJL33Yzk7EdcyEEECrj4z8g9t/dY15Rt3pHzN8FkqvewksGn9QYcclmY
VOImkjTu36k0zma3qG5QPMBB7we+CQLt2WZJTej2m4NCIRon3P8IScAR7F3piCwlSg4QhZ1lKeIK
QlTo6Y9/vVX/PBbB5be5NILit/jP8yy50XOF8AYGWvRINl+WwYpC9p4tECXO82EK+U4HIFGpiIwF
VzK9SQMWY4jNhiIJ9XLJXfJeVOjPRxVeZzAptgoFVdhPDh9kSBYyuFEhEjQVwPS7W5KIFJkoaX/3
zvf/k7MDJdf25VNglbAzeburpx3zdRBP/qY+BdUnaGw+TmLaAdwxD2tk1OcmjMdibucAyA7SJNB3
sHxN4gqvM7wGY71io0qCcffXH+znIgE8UXiTo+sFQQIYydvPRftoUW47xoUj2XTp6CVdMj/iZMcS
DsJgF43PZJrfA9jOx+pYjSBUgdQIgizAPUwe317WSTVg9XmJCiR21CdOseHXTq0OCdV6Z30cKxFi
E25jOsXH3mqYpFYOVZ/gojh8gIr4PdvQ34jHb872DdcGtIDcT1iVgTz49gO50hhkjfk1KohZn4Km
t+Gui9ANZsKvOM0dg5DrvQSP47quW7QiHsfyySpUVKcaa/grBC/bZmHH+Gg6F73h0DcguYJdEzil
kKgv8yqE/+ARnTL2uhGQ2qnmyLMvpCt6nvPaD5/B33QO4DYsHs5fyH2yQbny4IHgwWEGy3qW6dbF
MVp52CQhwAujlyasxyh31hXUbcgO/Aovk6bXgB6gsps9l9XZkHSOyjFBi17ZqgIcLK6azHGAZS0k
SqFcnhA7umUewpmI5jxYoPjSE/3gc7+fcn+pmSqkGJIV/5iq4VXULOjLYdVOcuoxoMK5RkniKpPH
xu1ZsIOoyLuBOFk9RXax0861vrjR2Hf9vJoit94F7erYgoK59ahiTBBKDSG+e1gSj9gCnfXVwGQE
7QD2FJAJDEiQOWuc/llA1JU3Jkii/WRGzLkartRYCALoOIOQSNS5WVewYjdY79awKfzasmQke5yL
/fBtmFdneqQW3hNPNm1C7yBWYI4gXcjWgeczj/UJBzccu5dKXBvFo/lSxHBqzhEWYDs4NCDt+ggA
Ctb9azN1dBeHs3TvPKjqd6QJfFFomThVtk2faR5qLnjOetXcUGg1owzSqOXRqU2ISWKzSQo1zIBF
sYLcO+Hjc1cUnlM5cCj1HfXaVNVyh4O6fo2xiGhmOxp+QdEb+RmEW5BFs4DwDxBT46AcG0d9RC+p
MbNqZdXmDaOiOibrQqcsUsuMER3Qu32YTrTNaKdIUC7QyDwqFW1bP2zq9xN4jqpcxiF+ZGKJOVgl
vdlxCvu+nMW+hmBRVV1XTsRoZ2chzlwyqjruw+x3jm/alSZe3oUtHOVkNTULMokn9YyqAZpV0qZ1
kjFJhxVDeUxBd4zX7JPoXAbmkGmnk8SQqc0q2EGg0iMz/7as4GodeMD1kg+j6+mcRl3fZ72WvdyL
vgkvWytT2AfQOvEu03G7ZLwSdRhN0Ohs9gMM3Om6VnteTRSOwBaSvgLr0fBLA73JU+OOWItAR8iX
aGnjOBvhIx0X0qoQJoJB13yoQ7McyJAmdQlKqnGK2O39D3Zco4960ivJJl1FQe51gBiKVUlUiJOh
1NkaWCLydXXgrVdDevppIRglFr7pzQdLrCfyOsWiyyInYHshzVbk1MkHggRQmmnVpWMBeqDAt+DK
edJqqhXM0nxxMsgD/xbGitzVypkxuu/p/MWNGunkS9w7HzuRksfZUMj/UGCSu2HyF0SMYlrzgIiF
CumU0dx/7EBO/jB7qX4M3bb7vszRfCVr3sLGVvHVZEOg7JOX8vpLP8UxybSj9ZC3ENSaPJQN/J3x
yumhhMcQ68teuAlKaW7EmqPHnmSWRMawHKyXOMyW2PRptsFPpRfUXVd4Ve9SvKG9e9OjvkYgNxVs
2I/oAD7NQ9OBWNaJ9ZTMC8cbEiLL8EiImEEPnEZoXb2EJq/KhPVSLt3UmYu4j4N5Z9Fk3lZGLB/M
MEYBRJ5j8tTpOjwpIVy/8PrZtDjabX3lQobkI4cgdtdc9EvSF3xRXpC7HYRAQGtWGO/goJFNvrDF
G48QfDr0yDXEK2U3D/R6gNc2BKug5Q85OBKJW8qotkMxulF1xzljz27TOFFG04Da0vNm9dUnUJYW
Sd2SmxkbZl1iCqBn5E9qrXOwvFpgU6ZznpeJpFAm4gWV+9RixJlTL2iekZnh9zhd5JhCT8HXPaMO
gzconApoBuP/rruJg2mMNhNjs+4tfCe++ysMBQ4L0+QFT1oKIAP+wHELFlTcYQ0nbjhVuLTLZqD9
HzTahYyLuu3KNmkxJQDSHsGqr9PR01yNOL5qzfqv1LUO0hZJ3L1MTi3uhAOooXDhZ3WJNAfwwnll
QQFQOjBVPgVBQwsjwj4o7GClzWTCzJca0RAz2Mfh+KGC1viLbEg1HxooUpNsmv1uLPAw4dwcCAbk
KQ4xrUXIFkyHKiANSyx9miUIF0kzzbT7YZDwfjs0ow/FmOMNc1W0FV2CHFH2FWbAA+CD34Ca/w/B
/7IpJv5nCD63316bMwgev/AbBO8mv4IpBWduZGuBmgYG878heNf7FcMg4OzYzMD0Ac/+vyF491cH
YCPQkC2nBZYHqAN/h+CD5Fc4DG5kj40ciRGp/3cg+N/Tb/5Y4W0kUnBx8IdwHUDP5+OwGnJycHZH
qMdZ8sDG9kYZmx6i1H9qR6KOYkVs6boZ8UuUWjkYyZ9F5zM4OMsXOTpIqkCE+rEnaVvI5IsTdHcU
UB0UlvkiYxSIASYQgUNHbNnMR0cfXFkWjtfQo10gwA3EwBRFI1nhTaYYIkFg0j/7fKPqXPSYvfLG
DTOblm0IYn7KsBuzKzK2WduwK0jiPkWD88qW6hBM8ruCw3qs/JPD4/vGm3c6KJv+uUm/MXMxp8+T
dQ5hdaqX09jSSxe7oPCvVesgrC6AQgl4L9iIKUcIgR++pvxLZ5Z8rq+cCJ1w5dpyoMPtlBq8TF2Z
YF+iADLm8bh2pkSZAxT5AnL1PA7WvLUPtr/yMBuYumrJQvLads6TjexxSe11gqB1iBsPJH1cMCgB
XIG8i492DGF8BaoxTkY7zFndnGrDrtYglxHdx9GXoEFB9FwPHPhStugGrfuV8a+96SQcC6LjyDIV
fiM1eZyEozBiqgqXqEd4JkKvk7lVXvcPFWvy3msPrjC7FT0vELbbpbFliGTURDpXMME9WKcOMphk
hldMtXsEkL620uyHWUKuYEK46SyXsbPcNKuE2D3ZJd38tZM7031mvPNh5QlLOFQjI6GF5+1pze/W
0T2koAr65CaYWp4jL2w6giTQ3tW4bIPKtfNhvXQrvWc4y+Nkw2xiue2nU9tySGLnHQrqEeG2aXNs
NLucOxflFKlzmHfdY3iVx+5tNYZlE/sFNOu3dTQ/yKTTmQjXvfLHEC6Y+D+yDh8Nq2GMGa13NUsu
/Nnps5giRyyxO2eyaW6cYMcX516FuLu26z6g/JtyD/1mYN3vrvMNsUlxgT36am2fHTXs67nPVTzk
cn7haKmPE+/yFtYfTosSUKzek6pMBgJVtgxePqwxxipHEJSzcBovKIwQ8lmxm2i98iP9vY3NtUr7
YpRhkUxsX2mahd3Hgcti1kuhkuGCapVBD7M2DzhmC+FNBcJBV90/yRp0enC+eqBcoTPfqpbzjCWX
Cp1X4rtlBFkcxjKNi1SpLRPA0w8VHY84+jN4xADAlNdTO5QBDe9UzHMErR37gBwWf7laIZKBF8ZH
8B6wDj6k9oBuqKgmm6WDPAbseWLyYh4LxsZTDfARCPkFMmOczKRw3XeC2zWaD/Dxu6vm4XtTh3gs
00rzYHFdrG+NEy281naePseefE0lOzU/nsa0Q+UuMRdjmUEqH9oCcUrW9iNOxJc0wetBQv+7Sp1v
kIOjmE3mtOxdbBAVLTG6vPBIX2pkOMHl8hYcjtIxyR0cXMRuCC3PEUwy7tzFPMDn7mMadrZAQER8
Q0CWy4hNjg0LLHwNV6SUwJMDQY/9DSBTVrizfILgJZcGu4LTHxwMysbxo+UlDcMPsDLrFnoQFfAE
4T8gtdutEA05DbaIRpsZ3nxxE3HdbEYbKLgxrLPIRYCzS04JMDunCuxNr0Nzj510Kdx4vXRHvNMS
3pFZwsBcj70Lr4/FA2vIJUXS9REbe7AX65Meu9wG3gw4KEblgMSwmQUPXexlsaW0DCaFaXQPuxSn
Ug9r02dDtHp3gxpvWhPVx6THKDmquT1UMh5K5pJoB1tX/xTrpUUtST91nrpgSQoianWTzEiEJN1l
woL1MRycF9mvtwDuL9o4vHahqKiCC0Sr2oLP9NvUkHv0jEhsSaNvsvLa3KDExsS8bQ7p6qHX6hPI
YYPBFENobmcdko8+pLA9HnjS5Wvo6Qw5zlM2y1bsIhEV8YrXCOz2y2qx8poKgaJ8rlXGg/4yDitx
qKZ1SbCLjtP1JAJ6BYGxl3UpYhepH4EVSeajlzCWOdx/ink9HNvKiY4JatYHIkNdxNI02LGdq2qt
qg+THhUwVUOfUU0tuxCj/jssjBasvJpexgM1FzVksAWEjewQbYL9MeGi7Gsi4JiDPC+Ioyochm2X
C9deQeWzExZd2krw2ulmX/skx372GjoLst1buWZDGPQXQWc7lK+VKCUa57JuODu6lkOaxr7yqX5A
POjBF4TtVu9eUeZfVtAVFJ7kupTYr25x8OKdmdNovJZ+MO18uD58aQiGBrYPVve4xih1N5IPdltv
vI6XxKIBnAVcjZDvsUaPJDT8aNoYuyO68Nygat5Ovdr7FIyOUzSJV6SLP5w6Ppl9nxS40xzdkYD7
u+m6I9LVgzLSKP2btfs4mcbZNW2iMpI2L3BiyFbHv6zhFnEM1viBdut4FcRt9zphmpxxsrSnCpPr
jA1hglwgw4vVRfMcCHQAmvbuHnab0Q43H9VA5H0Z2hZx2bWLVRuJfkeYug0DMpfh2Fd5wMlUhnyY
dgPo67nwtZMBExhuYDT7GQEpZh9ytG2qaQ4wxXgEEHITOsgG9FkoLrWD+iB+BpUu3dt69XPZGpvD
JOGL13KNLcLQiyRcqtxRyXroIhsctKvhGiUgtds7KOup/V5P1C0wLHfyPpIvdhy/zlF914F1UkLD
hn3A66+Q+PrkU4Ws4/UKBsR3lsQ73x8PU6gfYQVVuAHOk8q+mrj7xKAdAdd4L3HbKe33MHDdR4nO
qNlVwSVAHuD0W6kUnqiCC1En8wa9TOsuoLhU+aKakx3ghsSk3vfVRjgRVyzsTqkZbupU5/1yIxQM
VkdyzTjfV35Ukrmj0EiPuQrcknR4PwKXX+Peo354IEGbnng/xh9ZpeYLyAHqOk8bvASNM6OTJUQj
XQ2B4tkQY9rWDTLFGMAJqiPy8pJ9V3tmJ8fZbL5yyOmblmCk5SSsMxR2SfsysIrD6EnBBquOgRoh
BYq2aLbd9CS4H1+gUo6+dAR1I9zw2AXgni5v6snZM26bO7BbcS6C+tLvFIwUCmIrZx/VfbrzhsAA
vJrC0leemyuLUwliFXsxNwG5d5u03evFwnur6dzLGeG0n9DGiXsG/nEJHBc1EowMq4cAnf6CLr6K
s8Rp/QDqMTPfhB4cFeAE6xyQIyFeZADCGdKXkK3hzHTOVzKOB46Y1MfWrqCspaE+qWAKvw9uw3I2
LdMd0gE+Q2eGE7VH5NV1MoE7ZGqGamZAa3ndYh6w08lIHzGado4+vno2N058Bx5vXIBdHx57N+YH
kwr0t2SWMPKFNsLxG7+IFhPmi7sMCJPxcHTEwl932D98/4DJ5sH0mDzPKXK5lDIBkE4nfHGRepzb
2W0KaC/b2zQyGDhgKORrbNRxk7U8qZ6iWafHgIwWD1UzxFpXKFIwCUHOpiIXY7cgdqpN/Re/HaoP
g6/6k+8vy5gPg0WhCHblZ4sxR0aEW2+bk9L7JR70lRlJ+wHzrORo3BCwnrcMGG6NPZ+/2p4HBzMT
NLXN9ClEjBw2RJ8UMYG9tMeSewpH/RDjzqwGtUNGyU5Ir4AXwEnUM2iuFC6nuJMk82tyBWLXdSLN
c9CZYlmXaw8zTSwl2DpdoGpXBSYtwL9WqCJ1V33yg2XXg8+LkcR4SR33Mm1wDK5Jf3Q0e4Qu+snv
7Q726ziZDLYn9ojD9eSrpHTGeSoMkM4SI5yPRLsuZvouTMxiXgqH2XJp1a2n+zoXesxhN0+BZDp+
1rbVVe+xK+42xxSwCIE/HMy2eJlG9TN8tcEUq24UiGAo/xx1ZKxpTi0877POQ5zLRNo6H+rgxS6O
V+rZw82PZQ7/gy+piWacA0CfopXSU7sG/NHzhJO5GKo92p7qHCYMcOVe0P4FrevtWOvKgrfyyfY2
ve+6DnzZ2ib51EenAbRsTeN6V1WgIgqpMYvrsPCTuoMoIa54aTg51XGw83h6v7qfGMVYmk85JsZ7
pDLnOFHKGBS7tIEbGvRzvIarGxDhqEVVmXo808TszdrliRt+H1dainTeTSQ5dW0DtKa9Eu4LJsbi
K6QzX7UK2wyjt7FoekfuYKUT5m7oIGWRTVTiG+MGoCNYugsH7ucFeEAYlsSdLqBLxQkCLAPs7/qE
ANvrmihwzR19y5sF1l0ws9n3KQjUVMHTjUgEWQbgAmA2BALAqEzZzwOAY9hYjlAq8viqm8Nub72a
HkLq+y+OxBahmgjotNupaBeAOHvdY1RVDqoXN41P59J1e1oMVZ1cKO3hpXAruN3B4a7dMacPDvCq
bk6E9uOTISQtg8RtbnukLOVT48cvfq/XfeRIuZ8A1CChypr0RSS1vY0w1nxqQbN8iEPtHZxwnnYa
o2kYkCBv6sULwRBpZtFe9SNJH8aeNLlgfQAgBEbjaG4WcYTsdXhZINN4rPtx+Gzifvoyo944TVaT
kwPyodpp4U5P6RzrGw0nhBNpkv5TBAfTPp+7ed4Ho8ScNkyH9DpdounDFHrVQyfb+t7VFAfTjBGo
zRBQNDxqf/U/2ShougKqbRdwvCcqqGu4OWiYrOUIYo8fQym8XTJ25roLOVKCIHFCHYKFGsWD+wD5
6kYIlORqDOr1OMhYXCP/NPRAQ+DY+tven0D0sCK6xCFgL2wQoIdLQjm+TB3OTTdEnsnsyOABBkrN
B5PGUhZ+s6oXnYaTtwOt03vGHMEcJQIgStCjWUnCFvg3mEympnLK0kl698YlKO1GVLqFN66IW8Oy
ONFEpTnmt81z3yIgWEDZe5t6c/Ndg2sCF4066Do4Q1qNpRU3YMOGAhaRlefurI7RJ8aErxddWuOM
SLsEXJQZUAsby1Eov2yX8bLBqqWpOboGBvQKKSYOULHOYDYRTNHjQOQtzl2VLTOqBeies1YHD/+H
uvPakRy51vUTUaA3tyTTZ1Zm+eq+Iaq7qyLoPYPk058vpX0AafY+W9DlgQBBZmY6DTNird8SIsgy
kydxkbDWGLMGpkuUf2hVq/EnKCc3tLokBgpKIxDk8msZ0+FhKrJDmpQTMXUUOo+OEYpE8zd5kH/U
CaGnpie3KrA3mcUZ7uXpY+b0NAIi2Xaa/EdFJA6LuvnRleVDc9fBjJouXnz8zSFZ3TKcKoy8pYf0
tqnW6VSgrS3l9wpkQvVAOI36+yiTQzAWG2UbY2j2d2uBuSKNpHZvKKzjXLWQcmrl7yvUuaZAfMo9
4hxZxawGh/cCrONPjz7tffyPatq7yRjEy/Torq8ZQo2lAHsAVvIpj6xH+aKnA1CBVdcxE+tB9+q9
03X4wFGhsPoZzcVsvgaTWgwmLziTEF8Uq3bjgam7DoydXkeaAtfAixe6fhwEp7Td4sMo+A3BUPW6
+MoM/KSl94U5vXitSu3Sz6rbeC265ICspL1h9kzdmKXDPGuurFcHPso/9O2aRKEm2kb0wzYX8yex
GzcOOc78YYXZav4sUAd685Fo6xLhxgUenlSEpEmEQ3vf1LLJ50DInZ276rx8sGwuKu0NymWDUoXt
NGhO0NXjSc9dg3BOSXm0G2w6X8zxmpcTQaQgh07Cd9dBbfpnq9hS2vGjdY2ryJvfmgxUnI7coULL
F0JYEz8u7w3d3EI+Wosq33R1OW7lPU21XRprU9Zlu0ekopFGVvePYjVgLnqfo6UkwLR/QTByTkYs
eHlev3WijYPG/yTXHz6hqtKdoeeXKd8Ho/c8QtZRM7pejI7g2JJu1Cy4iES3orEc8n2bwZg2Caps
EmwAX4LlV1LoZ9T27gNnttqIqj/ZqHbQJNTBpgrMLAT+jQpHnnVQoY1LzNOnWDMeQret39d6/jbU
4GzX+zaqdwXhN775AG90DESA1iP7LKDHzrZwz2OvVcBohnEdKze4zMqar3nfeTtVoymWy6luks2Y
jia3kvOtk54aFl5wcXkOsEbRV9LUb5ZavY1dAOrCrys+Bkp2yJfvQl02cAnF7Jw18Kdny+KzEa2S
0UDaepevOzcVj4SC8TOfzLeFBRziP3iwTMHnVZWrDj7T5ywC1baccp4W8YqCgzBjighOrpkwwFfy
0K/11kcws+nkfDOK0nkpARtTH4uNKAmXsAvp7eq69bZmvWQ7ZBZFyFzvP2oy/90qcSOU78greeNO
vNzVUKXnfwZ4yfdiMTkKM+7GRKQHJ4VjNFBSzk2lbxytvrVJANjoADnTZLSDUUOdjJ5ks9j+icjz
qCXt9ieXlcGsT8YpuNB5pCWLuYJka6Uv3W1KjebKaHAxhv50d6nHk7Kt2FfZYx5o3rFPxJcxEYWH
hum366RmCHHvP8/Fys8+rx8B0zgku3nciqKrHxEm5swe9UjDszH5yN1W89g4jXNeikBca81M970R
pNtUjQA0S0XyH+GbXFy3wkUvljZk3Y75Ti2oe02vaW5cPLuq1YO9AWF8HRwYXNJKGRSzq+GWz74D
cT5Zf6aGRk9uJb6RZGljHtE8Khht4iprXx2yjvfC5kRdhq0OL1VmZjyM7Zvl/kwxfl7FrFtXOR5E
Usee+TgRWFPonxqg3LNfO/eFx2+PRrd2IZuY/byYS77zh3V6qejwDrGXjdessrSNUeeHDjHIhSy7
ZZNm/o/RbxkU0+6tBRwDbefghSRDXKNI5S1o3WnaRfJOIaMzfc4pROf/HE2Zn2RDsoJ+nYjlPGZa
TTkb0aS+N23MSQM2bTeEFNkoa/lBZK5FiJ62UP6OxKzHfJAHyUE3tIsi7naCvWj8OTLTV4ZgM5o6
BA+dlm0cZ9hkKwsyIOw7Wv/+InvphHbp4eRoRyMkLnzXcebmGZK0xCZE02T7t8p9NwCSoBoR/Ufe
DlWIxNs5VXU/xkk62vvKDiQIAmNXPfT9hevSCX08wRsg7m+p0X1e5y1qM11GebNmW9ccaV0oJEWI
MJkQEwSHbjG9/zaFd8rbivZWahHzMf8gy1I/TaPbHfMcny1N1vtML0mHTtYpD8umiKEu1lCNvfHl
68VAwcB4Lu4fO/S9YK9uj1NaDBtjWTaTafFZdr8CQn3gdxKYyspRZ1LuTVQ23nFWWbctfXuKrc4U
x9Lof5NM3b+Q+vAlKyfG030cwZOVrLTtNEpuJEGAMb24XJLVoBvxnJc9YSzOZ960QZQHk/XS+OqF
x+A2lm4aN5b4Yvoxz5SNHC3lOqfZ0U5iyspIF+DBAbqNDX4XwciRbOgWQs+c2aRWa+ogGqsizZOF
si6tS57NN7aGK1VC79q4AEHY5c5ZRbZrM/NYCviormUWKEp5xuh5DKxeRZqJqNdntCVLnNUWLp+w
73lTlhkzVR2ElnWR49Er917+UuUX+NUrayvhtd4WSt/l7neLrdciEq7LqPI0L2w7pH0l2zBA4pb0
hIuty+tkG4+jBsgpO1Qj3UpUjBNciViaw1VR7RIUXxpZPCUPfq3XGsR2mUd12u8tfbjNQ/bsDOQK
I/67Gl177FS9RLa5PBDbDFGt/0nclJM+TVEzpoOIMv6CqzfSpkIjcRkhmbnnYi9x4f3UO/2bUXvv
af5dk4xWZ/GfgzY7s1Zdh2Qkhji1zn5vByhRy2ZjCkddF02cULzmYeOt74NwsAw1NRf3Q6kVj4EY
QqDDKF2Do2Yt+2qws3jFgufOwVEFfRDz8eMMUlXYt8vj5OtXLL9npb+2KDMIwo6yUu3KvPdjpxCb
suuf+VpDBqUyIo+9CfskuC13+rHBCzmRhi7KLr/a9XoaF9yzfJtCAJBVK7eGlyBFlegacGqGZPOD
Chf1QTjBOyXmpPzCQnqdjvjg5t6RekN7H53UJURHXgkTWGLf4sc/ZvV6xYfsIZKukzgfPecAxvIR
tPVjPfFe5jk4VCPUlNi1K4nZctZ2pRP8sPhHjjzTyqI9Zxj/TOjOPMJAOmdbuA9BUG6FK7cYPy9t
0kYuZrOCrbEZ+d0bPwoTA1jp/pJreRq9nc/mOAimT/SPNAxRa31xK+1iz+MRojjydW0/IjVK0+RU
J37LdZxljIFpVBLFsOnA357xbw07uzb9WBKEGPUucnX6AJ8DGN8XjMHOc+MtWYTq2HixapXJMEHd
AEFkpMRWaupoE+bOupaUke+OP1VfO9FYQMzh0lExJp7HjGUEDNsmKrVFqWys2kHUmsBQ638FFeek
AaGL+Gkt4qKW3OITOUVZ2yHeL42IAGEY4syPqvtG1IxVcWjLLA6m8YrImvFKXwKGwuIeka895mN3
1Arx2GUSxN2+Sq3Ij50sd1quDyFRPCdCL+QxsDW1nX3xnjfyunT5wRAdqpZi9ggrcLxQgDJFWV9M
fFDzqQRgfM3q9psaJhUuaPcRXfMHaCp49jgO0TkPIGBVYe/w/DUn0kb2mU1q3LQ+laaJULosHyfC
tB/lIOHWAmLCwyZlsjID7dzIflvmA30rFHcsdP2kK9Ky34g2r7rzVNXJfiynyEGKzpAOS0zOkdmb
O3upnnxyUc0hYLn70w9yy4y/H0jxjyrOsUOaZVskMzviprdkSYataGG+3W2Alqc2urBqsC6iCaPg
zatPQ9XE0n5x8/5qcbYL2T6kphbPA+uYpZr7t2b/QDHeb1Bb2dEw5iZCV1fgABAsNgq3GzakkXdH
9PE2dV+kWKK8eyOjfYuO80HaYiu6QzbFxXx2PLmzxe+AnXxcHCKN76oB1JedGTrFN+5/rt6ZdxVs
ENJ/uMO8tYbflFHqVvOBXO8zWbSbru7qAysWk4xWCTyUl5tuOBe5GenpZ0WaT8PumXEmoxrO3H4z
ZNx7IDSF+6MsC86OKY2Z7vEnpkc0M3Hj4cVonZScaHxYMPvAerlteBE5pfph9dm7w6Rx9aes8MRz
J/r2VpWghc3aTgcCpYIdYg8zMq0u/aUHib2j0aOAzOFQirpeGRvYe/wKLTgDzGSqky3uJ/ZdX8Bb
XeRyaRry5FA7q90wOc2mLiv7rUpNNrm559zP0LDGQWdjuJXNlaYG44dD3GLkNMsAqluI7542soOe
c15ntl6/j8YwLQyveEG7zG+e5iJxI2vKXy1I+CnMbH85zh6u+szsb3g385eZ4Z5WzyK2jB6Wz/lo
g2RP6PRz1mmvNEYwcAfFDzwotJLoUGIFh2ltjo89EbNcWm/Q6DXNUFgqElUlYcm6UKVaRB4nxgWe
5KMZ+G2cJ8Vv8utvMHlv5mQfTCm/cUywatCXMHQFcCEb/eg+Db5/JC983DWzcw3ICICotK56yg+l
R7C1aaDFmuSD0z6llnQEK7bikj1mcuAIEebPIcHNO5u4qQZ2wzZrRZ7B8EjJ6J05LW+dGvZrYD2I
wr62jvdTM50nS2m0KQznFc0kgW4dWIHK+RZX6iDy7FbULtHgqXieCQwureHD5pbl2F25yW2JDK7Q
tuCmKgxs+dzO1q3UZUwtw2WuLStSM2TkCH1j5JckqXXQwvGXk393xqhFOkN+xLaKsATo17o3+rCR
fg+oLvk4OdwFijbPaJCs8R+WmSG1mJxQavLBtsZHfxggY9ZkZ835zzHIs7ARzdeYyF+WXjNmu+kR
G3C148vfJ8IZQiVxoGvGzrLbLRbHY+BCByVODc0tTlkSvDEgPliGljEppLdZD5g7lwcioEIi8MhV
K8tzZnGt1pbPD68TYAX349goY/T3caKWJawQ0u7rljeKT/yDDo+dL6ejYc93ojEJmyqIdfJ4dw25
hoTC/Fya8polPTOAL591omijtkX6OyVPo0XFRmH+rOzlYA/jdaiyrQCzwBXybdqavhVm8JLWKCr6
FtDXu7vs9dge251f+RaRCNWyHcrZ2lBREkQSv2dIjsfDzMQ4lNZtKvuDm5VdxFL5idPQD3VX+2mM
C7ag3vjODJxlVeYfocSRcvrjTc7GFYHrg6mLq6aS2O2HD1PrrxUVypq3PHnBr2Dc4pt+gEZsIm+g
d8VFh1cEQVwoJxrYgXJ92hNg8OVAkxro5g2uPn2iggbTuGZcCthruwdqKc0DDvcIqfjTMj773gFl
/R4DyuNcPpv0cw2DexcHOAL6zOmQtnesb0l+EMF8asmm2EhlOuEsHfiYKr3HqRSb1kiuGXkz8H+g
V+taQy+x4YIsM+TqQ4+OufV2mRd0EaLIk9QaiSOnQaRTun+0tTyjCXl2xnSjrYSx1+NkUQKVPg69
BVGTLVs5g59PXGeRIYaPolmOiE7/iG44VtJ+gmePVetewDqOrK1LaC3wneyZYe12dSSmkkyXdiGF
u75nNOxGyonhiDojzgaiPxA3A7SjeeaRg5lkHCvClpTI0df/2NkYIm5/bZvyV+KVpyWYvsai/aNp
yU4fExG7aAwic+x+D372qDk2mNTYPfkOU/fkHtJGIbwSFOf00FO4kMYMpu+bSu6JVpKvPvdfuzl/
cNBaREM+mw9GbZ5mvblKtepR2VHdcm/ACmrO0XGtT7UEiqxnLGtNVnww7B70tvssRvmh+sTasUGe
ZmW8LVP7XUHwhiZAHjC49qLz0ybyeeXn/D2tK3EHNaekMP1o9N1PYGQiA1J73JB/ceMaPpr+QvAv
Nj3N3t0lG15hbCH7FTJ2iYSc6NzQ5xt1FvOcVeUV6I7etVzWYaCas1aiZ5K5VkfSWL7TET6rY2Id
lD/GhQ5jW/RNLDRx7voG0y/IGSlrdJ9gOVo577WD30566KKY4SmejykpLtFkA94iVCE+2w2uBk7K
c5JLGfHx4Bh0i6g2tV/rMKCQki+j5tEKRGuoN2VyY+W+PKVy4ZNrIMqEadU8isapgnug9oakt6Ej
ISbhZ8rNgFkBrc+ucyc7Ssz028mC58UmbbHITKC7cheI6edAX6Rvn6sGFmbp+Ixllsbe1P2suvls
syrIbWMvSWg3SDVc5w3Zfwxv6gB09NNmocaNQiT5qXXZq4Na/lSRbRDnZuH8sjT92606jlPjUylW
rbJpfphpdk5xekBIiDsx9WvozR81mkgHMjUbnEgjTAV1Ucvh9rEGKCdUwehkmeUZSTbahvRAKeaN
b+qkBWjTYJVuGaLgRudBMqEl6OwJsQ2Gi7yO/SWQD8iFBkpRN4PrHjKzOYq127ft9OQXRXPQG35V
jpG8OIOLXmJEHLMYyBsDdXQt4u+zljSI2cRkPejPa7MQFVGejHl6wGb5gg1tF1jm1pOY0AHFQlW6
2m4gdFMT1o+kfuxIsYezo73PwgPejlBapXxqgadB5egQCh4NFI6DmN+FW/xsV2ntBpU991r+e0KB
mHhfFhMDEWhH5VDLwZRvDjtN0fR5WJwGAQNEbF5c7r+IrN4WOMHIdRrNcRuMTymQgNrkdrx0rLY6
PEeThfhVttaC9nABNhrK1DxWzqgffZWfpYdEzNc3rzKIjKtzJ93LCtT5sZWufKF3InnqdN5oY/f6
0VyG9AtX9rovR4veYa/IN4WcqucVPeS3JX0uFxO3Ts4lVKpUPqSlo5bYJMsa9nUZ3rGEqgfUtYj1
fX1BZDBmp0UbfEq9Wmvry6o/L0w/59LJ5a+kkh23OaurlXT0H0NrbstE7/YaBUD0XeTJh3Ipug6Q
tzjZp9dCJ5lD3UO3YGAKNc/coA9szpNcu0uB5erBs0r9YPTTG4FKmFESgNANhStvRLQ58OXmaB0N
Os/gNPM/negijtuNFNp2Nex4Ht1YVsa17uX74k+I2ty3PkVrSnlXe1+dbl5lmrFWcbQRoNG8UN+k
PY4B2Kf1WTNTkMvgkdGiX7Imv7W5E1Les9fAIPZASdoOkrnctPZq7dNpuLWp94SgLX1SbhPjMUdH
ZVbzsUNAHc/4gUKvGB9q1/hI0+FEVUs20tw0sXdAzuDXUQMUfUbs7IKAHZoK79uHr19UEuDqPRuu
2HrQLsK91d60hycPW2Y6z/jSFPSi1PbZqJGI1/60sl84AYCR3/jdRkDCAfqh9SfT8rIdNQA/0ZMp
SUwAd8yyflre3RzLquuQak1ngGoYFL1j7t3dCtmDyO7mNXhculPM0EzfuyAZ7jtLy6ki4jXrNzh5
+KIrFFrarfbZEzj4zDS2zUNdlrf27tPA4bexCj35yNE7bq2amVpD/KgKGc9r/S6r3dSkpzpdHrM7
nqR4JDbSKrrj0gfstbMO6Dw9F2NwTiY/CMWAVWb10/lgrpnYFF73oyu9T84OBMBd/ivRNf8NeFBu
aVJj6G+w7pEsv52qOxmAoi1vcpZ/wu9j7KsbI78PLF3qRq3PvVrMrhcWBV4PR15EvuKVNt7XoTv1
A3Ldig6yRSBczoI/gckhCcai/fAM3MULtrxL5rbg89p60mq1w/VBjDCueS3NfYzI88SQRS9ohbk5
9ILkD5X2Iaaiu3hsurSjPHvDV9rrqHVs5iOburlonItP7lt+PApJXD1/VCt9zBWqV5/7HL48D1VQ
N7jsmcpK47eX/e6aHjG6GVyUx/A/8l8cRKShw4RdNN0QNTrZDDTFZRwlyt+kViMfkNeFnM64D/FE
aclYb0QgXpZB1BsS2b2vsmuwJwG6xTiWj2gALl2qv0Fzy2i0C4UI2ynxQhd9yauAq/275+A/cl/8
fxdtiJ30/+2r2KZV8Vn9+ZdoQ/6Gf/gqLONvuGQ9fMPEGhJiejdu/1e0of434qpB+Mk/ttFAOHh3
/yva0NOxXJgGAdPEvXmO51Nw9H+jDYO/kStxj54ivsszCM/4T3wVf82F1gnLwcHg+aZN/Chx1n+x
lY+oB6QcAi2G3HLeKHqDsXd7m2S5DOkVU+7cra/LkkJQ6evIUVWnxsTiu7LQC8X7/sfT8S/pmP+c
aPg/vSDXxmRCJDqLo/nXYoX7SGkOrqfF+GeRG69sXU9CWAMG77RVn4s5zhONlL7tRwllATVjnlW/
JzTMfpb6wK7yT9/k7R/+kn/3evAVM7gTUcK/+X8J1yBBBp2us2ixrjnDL0NjbojTSSHXaQJNz7YM
8+tPrzF9WDFLgySuNHq6yha5RiyIRbD/Tcrc/Qv5ZxuMjguHzhIb07VByt1fU5ypRa4SYREvIqvS
WOK2XhuaAl1lrYRXuRN4UoV3b+uSdNCFRV4DqwbUIe7+94/l7u/+11dhOr6hAzfZ9yAc7y92+L4z
e8tvfItlb2rfbRI2egBRyrKjxVvMgHQaJZ6pbpHptqiUl+//0z/exupNHIJFGzreI34e/xz4A0mR
LQGXdczhJeZoaR0MYzaeXTPWR9dEFYQfJNKcGkW5LGCA4//9z/9v/nfTJW8A87t1j63hX3/xvyO0
4+bTvXWDVdz+9DPP1u57eA310w3qw08nn4CAdLnv2q6zWGEyes3LtGI9DklR7H9MqW6P/+mzyqsi
ItX/e4Yqr+6vzVWoDkGZsLlulMzNj5xwJjNSzeBaEA66VTHgL+0vBP4s/q26Px+jWRQXaN2+D2dv
7Jx/84LgJv76oFg8rfcHlsiEgG/sr2UYawc1DZDmx12lUZma6p2hRwEyclQKukLCwjkgjFj5lnic
9aV8LpeZsXkmRsKK/KYQvyxV3ikAfhZF6DRTZYdtmTtGNK8ECsilchm061Yznjmd7GEzoUBbj2Ih
vRmkdDDe/H4hZDHLqOLcKYAcFbuFB2EwQtZOcWmmboviOdB+zKqkBXYyatQIrQ8CIzl83XB1CLPC
CmDbQzxpKISQ3riNDQXhqeLdLQUDTMZ8pWHgrQc8NyP77wbe2TE4Pe2CCY1d3A6rBLfLXuWKxQpR
ftvGLoOMForWUnBvKWqPMsBFjepgceZoWAdk5BWKMrbwBHVjRAxLUm58J/mT0Xb6uGIYBe4uZDWH
ej022ruhQUejz1LZt15gbI7tnma/qBY+L32w3UFsGY+WW9Ek9fM400lMEpI+3l++2Q9xWZOfxkML
WxSlmLcXbMcTdbDliPZ0Ow7mkIR9gYEUWnydGVWcokNiIVQ33DELL90THaV/zto4EeNC8W4W3VO0
cibRacxPyWKDqyvpkkYwkZoMymL1/m1uTaQ7EhLO3AKDJASmo/ocY0l0HiYN02agY3AG40e5YL+k
U5qmDMeSMrK51Pw6RNfO7jqV+dhuRGemmKwM0n1ad7a/HB2Y8B5hEBF374Y0P5KOM5v20WopnPyj
a92xYgXQbuuE4JM0BxefPQA9wgEbO3RErlKVHkSJKoEvRHTNjbIuPUWChEyZ5Zz0GgZoViZkbFir
bbNnY9TsjgemngZ1GMfGWM4iXX9jKIdqM1zof/J/GNsT8AUoIlT4qbU8kVFkzaELC9xHszmbwzNk
L62LlUuKTb+pVy37gamWmBMvF6QhBQ4PcIcm6UlqfStJHwAe/xRpws9+uINHDoosEiqruKNGl3rf
dr7SebMg0Ve538eF4esCBNeaUGELk+DDGntjIMr9hP0PoLd/odPXBaErvGST2oT1E9f9YoIC12XY
tvjy8C/NLsIra6vI+rEOcqmpJA24Sfd1l9zvoczaeSuy2J3dlN7V9nJggKHQLhyXfqjpdxbMmV7p
twa+8YEFGie95+UHkwGfbVbiQRmDGQqVP5GnZbyXOiW0R0ez53w34zlCXFeYe34GO11hjZgqYPrA
NqJipJvdkJfFK9dPTrnyUbVa/6mnHggOgFb51KusWeMC79jTNNvWsqMJ2cVbp33gbFz2lpOMu6VU
61HrZBryV1woEkD4XzJR32ci3XHKO8BYcC5UOMQTV9x3ICPjn1QQc9uqXhPonO/bgErFwWuXD2L5
8cHkJhq1fa/khaRCnAiU5rSm2vbZbIdBUe5bc9ktPTwADv49YPIJEDSckkObsGEWlVR7eyra7pD0
psYBP6PATqR/SjGzlPcUq3tD8EQjsG6qWAGJa5ccbK6PVjdLX5vR0PiocQ5tVq0tnxFjx3C6hDsR
6hPxfUwPxIBBxMK6Pdq51+9Faibn2vamn1lQWp+eMDGTj+V8KFr3Foz2ISi8QxqsN06Hs14WHGz2
CzrrarP05fLeFiRliPtZQb/NJzfTTmaceLrDEqf0dCsSmcVCIkgoZ8yUHRkZpffQa9T8aOZOn2Tz
YcpsfUDJuqoNolabt2tTdjO/TqhqQdsSf4BV7scbwKvPI+qLnRYQ9LRIahac9KiaJNlTPuMfa/R9
vQIDADw/4LKPpCLow0odK9ssBpFi574OnOSdukfnFhSixds1mot5Wv1yKR71qX6vE+xq9GF364vR
NN7DrKrqNwTNJ73K4ko+Ept3ZprpBdJTjX8QChrViSKOOxymk9D2UWAk8GJh1tyB/tTk4MeaSVRX
I5si0kYBG5rKHjbFcmfTiuwlz1KCVN38i895PBs8BA0JBtCUrTFhHMYChqyj1ozpPfDqttwRXeYj
Y8Q8s8EF4W2rOV+5ACf5KtxAEpRGlWyMyJo10gCl2BELp7Ktk0P+kr+n1j29UfpeGqluXZRblt9l
MrplnOmWirXGHdrI7pfmU68w3PGelb8VqXA2Wek320abSU/Dn6cHceOm/hOpTNWTo1lIu+ZFpn7s
yRJfrj3W3+7oVRzHq1xekRzgTtXlpLAH8fjd5ECuzNYqcFSHANjNg9GR5oPRaWCuaTErdBPAf4g9
rMH/kenrofHX8WNcDUOFa6sPYLqeynChJkGP0Am9Nhg1UF9ErV9PZGLqiE+65NH6DI5UT13lrPjf
dMu/QFPJQ+1DBCKlHNJg6w937hwnwtTC7NVtDiEzzhpDfnk3ebFwNPVDbRnJx5r40ozmdhIu2WdM
eLEzOAaepqEqMGflboJJEzykbu3uT9bZCPLzbnyvUwWhPeTWI9m7qDvXFANOZrTdaTBMDYC26fCR
cQmm8T16I0F3R7O4u5KlPKRU5hRJXpL+Pkml3fqcqJYtQKEuEPqrfNN2bvaVwdNGvWzHWAdBQeIx
rtUWhpYrUO1X5TJjobwLwHLKwqXje0Z/Z6IIciz7wOG98OSTOKPTs3voivKGEoFL2cUyHUwk22+N
psrvEBZMN7Ey5FjTDzt525oa+PnRQfC9RTPM/aSRR0c6VqptZ5G5D7XTnM32ZzHCAGa9LF+HqjRP
0tQ2dm6PhCVpyaZ2pxMqjW1PejFpEN5LNYnPAI0+j1MQqdLYmq67t4z6WhiIfgoF4zI7G3WvUpzX
9cldJaWOctIPCCkg5sVoPuWrsGJc1zvQpk/XyqYuJlRAK078wMwH08r0d1e0FK66jKHlAd+OMA56
n+ubyel1eWyHzEOjSv82B49GN+Z6zz8OeiZURX8pTShpoer6SZJjoG56pZdASw66HrFJDDkH3wYD
m34tCkOf3o1EE3JDB3QCgikV8cpbwnxWf9v1rsIYvGouBSd4e+GXB0H+1ZY3vbQfumCkuY+VRBxu
NcJ2xvmhstsWoj7Lcn4awi6yLxx8NQZ5qr2GJ6LHiSVoC6/ooGlSkyijAu4j12TxlNjeB9dbj8Qg
sN8Csqre63nGtjK4xdnNhL4dW7O/OirPXhoqnSM3GdASuukc+mmSb5fGRgtauJgy1dz8IQEoixBU
/2oHs/wzN3jsyWG6x7P51cGdvODRZlW4BENjh97UTNAGiKysuaWMo1547iWZ5FmNWnoI7BG1fi15
WzPMnm2PMz/ZeXi3JTGPzAz1c3APfVxX8yHN7IoDZTTgRUicRnHS75VpQo8aCnmErrA9NHYawJ6p
aTMjLN2xMxaniXphYmySakNJEYbaak6fU2Hj3awEoTS6frbsFfGXbJxHh6ki1lF5fwR4tK8jKYYk
KJUJho3GnB9dRzPCLOjehjuix6g5bUhnavCtzENs9Hp98CqLPraq6+ORfPZrpybEoJW1b3KR7jii
tB+dpx44DrDX6g6Un56ylMQL1UnwEmUj3zldT/PQkhKFRxpisUlLRt/h1zgbQdwDkmReVSGSbPyt
NFG1VwTmRM2SfzZV89pkmX3iznpo7zIyACYV6sLxnzK/Elvt/oW4TQ3Laq/2XXiVvidtcjOwuW7m
ICPzr5ZP/4e9M9mxG0mz9KsUat0M0DiYkUB1Lu48+DzJ3TeES3Jxnowzn74/KrIzJY8sqRPoTQO9
jFCE/DovSfuHc75jy0FtJ8t94DyKdsqywttqrBaRnkJlbTvNG1KrcRsMEeIus06/eqlTnKLIou1F
NgSvMzB5DcwcCUN1csgaPmdZa2z4i6ZV0nj6vRzQZFVRlz/quIcl7nc3kL/FlYee/W0shnDd9aW4
bpgpf6bu+tYl1rZ0Yl5v3ny2R99jQN8356jpjm5GgFjsOOVLWEaPrmixVHS4hcKCPLy2ce5zTwQ0
j1O4XdJKyzUexYkdgeedI7rkC2eRpiYlXlcz6ZiKWt15nvsB4hQ9p1OJdazktu/t+YLJ7WeRAGfH
FzbEZv6gi+5Be3V543tl+xCNSD4HN4hPhbDfLGfYdJgkLu0ovu6rCl+pTusL3oXZgToHk4Tq5n2D
LG2yzSf6RYCZGBOMjkcpJyuMb2aDovwZA6u1msCfRAAvXau8lOxiPqH6OiBGsTaB45YXtXBe6hHR
r5fo8LIgZxBn+kjlVTWfeH7a7ZJXv8oDyi9TI7+2geAtjiaXy6KQVTrBStvVJ7yim4zkAr9m4esN
WKzmkKuZxHRKLix6BnIZQCs73o44oDd25Zwl2JCyQEvoTw4Z95UZ3EhBGYyrk5idoL63suCJ0IP8
4MJtx80CXjjoNEjPOsi2XjdlCA8Ma9ezw1/5dl5ue40qrVjEI3lroqBFwaVMpz7P+pvNb18O6hWD
4tfUx4iF/RoBDHg7guWQZCVizXo+XY9AYJEOT/0r0/J4y2LsawVoAZjf1RgW+uh787DSUBrX6Vhv
esukYC1O88Sytp5BQ5QHu0g3XeYeY68+u7jSkM9rm8bT7qpzmmQ4qIf04IDGRlnVsIT+rp/FuFTc
+IPnr8FZyEeNZ3tdsN7Y90F99vyw3jacpe6uzKH9hTXav0vQ9XvtML93w2YZ4qPVV3UefJu8MT9k
NkajKdLHsu6rs6NxztjkCp69eL5lblccM1iprWCvyyYuvLGkv+5apHwinXgofLa+Fn8ep+56NFlk
TuX13I3XKmxva4YHK8+L9WnMs3kfQ9E9waHKAdRxP1o10BF/nG9lOb/OpXwaAoXbuXiYov5ami0v
qWJJuhDtwdbwnVw5e9fIV7YuohVrxnhaTdvGaI+IF1Gkz91+BIaHnOxIU4F5EhKsacbRrbcYnfv6
lEpskI5r3WYam0x21Y6HrM4e2ZxcRrXeDm3CYvTdnow3wyrp+Rpqa+Oypg/RKHfcGE3/iEbayLdq
MHi9iK3fWfm6LPotDNd9UADf6sf26xx5L3lqrolfoIWkwe3dYTvbZyOZL/uKGRIvKuMO8Za0Vr6a
+/AqjP0w+urPvR1ca7aJxgPDkxS9lGFnGHYzb0KvkeTYhOMu9ZJdhmNsuqg8zJfHhkADi8TBMR4P
XJi22odG0GIXGZh1FvhRk4QU1VHDqn6oq0mi/p7zDkHxqrGZEKzcear8y9pBKHtZJZHDspUEc5+V
HiGhCN8mRxn1szu5dfUJvxYsjHCotPUcBKPKH00Wt5yKBlnjdJeDhVKss8a2PYhA5lfEt1jhRtVp
1B7b/LtQjkVuUdFEhEb8Hge0fK3qXp2wZtlaN0+O233lLiBkb2b/Nzz2sQF2lJDRTVCE9tvoG1wD
Nx/yI0MZQe1IRbEZ8ci+oUg/meZQ7RmSsK8K+m6bu23wjYlrswnyoEBtlLAtbKKOgiLXt2gF5G4K
2Lkh/WO2zf4qqDP/Egb/cM2TbR3SUWbXFXPPVS+NrRmZxVsmwuLBH+OwQMWQ6g0DsXDjh8ajA3Py
1aL0SczPcxyNvNqjez3Yzjasx2gLwo7HzovbVxkmd1AUQC9x5r2KqjnpxmdbLuStU0j30RtiTJEq
OfaMGQ2Fmi52UM6kyRtUOuD5iIp2E/w39KMAgGa7zlANVd/8Kr0cKA3vbBcMDy+rxnrQ0j92BcqF
YjEbTx6iuXaY6wP0RqzYeYwxBXNB4nThKcRSvYFenh5iD8+OlC1TGYNxs+XlSN0TgGvrsVWnrMXn
CqSFEiv8YnCTsVqgZUbuGMMxDNcBtMSVNGmFa6Pzz4n0ns1uETp0mhNkOCRCvMC4RpiONxRI0Jyk
51iCesjt4qZxq+rIX8gWKJmwdbVNd26NAvCJ8G5cy47vUX8jOjHyT2FHrWNPcQO8koFphy6xL9qb
ysiCK6fv6ou0ytcgxw+81v0buI18D+huctbRRneCwTlvfJpEhpEG62qp+xUm0GAXQR1c18hsnsGV
gF712gdHo0DX0dgdZ6OdLsVgH2h1x72omNwKZWokRBNoWhw2mC5bG5SE7+uryYiMN3gh0VbbkIPC
idI0KXt7m4FxpFROXLFPgR9sAp9D3k9d9CpT/CnpMRD2hauG9aw6fCmt9VqSC8v0gW65nmCRKvcu
sxNItLZrbPzcUg9ErWJS5OvCEO4Uj5nnRwceLd7Jc39nAPVbQ/iP1xH2zYPZeiR0lMx48UmfK0qu
jQ+IB5F6Ua0QTA2X8CxcIqEWEEn0Yoe5d4Fhtjww8AQaS9eBCrOnficC8iSTvtw3E9JzrwYrod0Z
dzEzSUgImXHBfSgolzMHCbQVjo8a6EnrC6gjvnSoeObsLW6s29bHXcOKEBP54PRrc8i9Q6ei7mCN
DnCD5H0wkRg70NzOmZ8ln5oWtWHdx1dBUQ0ng7gENDbOIWNzf2GYufEiAhyXwsRNoKJrO7S3fdFd
R4zj1l3l4riVDr5yOhfq8hJxVX7vDpZ9VeVGse4UV004MNHagrp+SsoImuyiUF24YlBRX9SQu6ce
WfdK+2WGa5gRDpEDXs7sMJ5pZ9jyMxTqg/Dg+s0VdMT32kLhrThpGfSjc7W5O+I0/+wlTnQMYt4/
tOIX0nEd/gnhNvxIJIdBmZ6XAf16quSbOzmMhF11LuL4ioCdA95/bClN6MM69+2UAQn6sxkeGZiD
C8aTId7i4jL3Zr3rnaHfFRBT6YdoaafZ/1RP+nrQ/hMeTzmiYg/ic1CkMaK2GTNH1Gl0XUrti8R5
48ipHwO//zSNrGkxXCAsV8ONT23GhHLKwoNj2GQ/BmG/zQ1lYyiQX/oCtTtqxOyzqSNz3UED3EjL
67d6AgpGU7CsYgKx7cx6B0U/2TuEax0kA9XLvAN6h3yOHXEmz8hfnH1W9MdWJmolY4zx/TBFh35o
/W1QDY+OVb9EnnqwSE5hgRLR6Sfz7dTrbe8U9p4HlgKoEQSLyKE+5VIdiLN1n6vUSG7asmwhfWb7
uptfy5L4mhwDsQQ14pTTtB8dke+MwudAQBnKiLwMACNEe2Zp5lVNqN9qZIqx0bJUz0ILY8daHDG9
UGJbEVkyISXEQWz4Tz691caawTvYhWPepCDnmSlcj0hL11bby3WOv34HU5aLl/mnSBgvSSiwcucA
oMgzfuryBmarDszwsezd64bR0rbu4mEv7KB+9LROTnU0siskD0HvUp64Xe1mwz7teTW7XuJtC2Pi
awi0vS0jFOJtbhFDgHJU9wpHaBLH684GklQjN1wnRVY/JEXXUkxY39JaJhurRQypcDQpbfeUSYV5
znX8WOKF7I3+pguCi6ocIN7annGFKOC9Dh19rhz1aEW4w3N94jvYuEHVHvMhVfdN1n6zRXzAAmXQ
rHTOpqlcdmrAYikWcISu0hFZElNA5DBht3LZeyPddsdV2RLbaoV9g0QryE845Yqj13fqaggGAhji
u2mMsEJ0/lgxDYgPgawpLtkcQbjehMzO2EGN+6po/JOCVXPwQ5S5quUqDHbH3VO3DbLcsudlZifg
56VlPxpha99QBjtPTodUa2RwcaJGxvxDVXPWiaHrjeMConABwN2y4qnP1ohePOG/pgSJLlKT14JY
gHVJDGEvCylgPd6UlTfciRGtL0NNvZrLCRBHK4jNKGOr3XYhvl9GRSc6k3Q3jz1DTL7QrbRNkhos
Auu7EawGtFZ5ZVW0SoMdbJvRNNduh5O0Rcu5s7D5sUE203OGd+voag5Gk6Jk47vJaUzK7ICLGKhk
aN4HSoTvve4hERs9VTKytDWr1OIricjqrKbm0SvZe8FYYl6OkXJN1jU0sYZxnzDKq5RZ8oaKjAFa
ZmbXPDbhnZ3Yu94w1WHiR54GI92baRPeSKfsWSPT0TjcK0hi7cjcmMZ4KVCQnkZGqdRi7m2H22aT
Gc4tRh5KGQpPgM/61OYYHdvkrRXTtVAjmwuZ82rUVPC00mMff2X/6a7jLDo7Jsq0zVDY9GDsJyBG
+V9Ua/Xrrst20B5belfowlYC3S8M/faotJds0fkRe1ACjcb2OiNmDt1g39vyEgL+ZYgS7kCDUz6C
1RppnbMvmQVza/bA9g7xkF5OPr6lhedSDNltEeaL0jeeEYwb1lGD5hOpCDfM9p9hOiQb2qnpWBZp
fcuAWl+V/kRqH3bqVWYgEXHqVl3yIuPZMeJo0yXoLiuFiKxLDTpQwrdQA4zdlUeXdAXU76D41Edo
xvJYOdSFju19CyyoC30BoSy1IEmCYUQhmrXDPnLj+jgHbrSxgbV/SdBVkIGcTIS/zcGh7M30unTy
hFGc3TxYHRVb1CePVCb4PHqvuhZJwkCrZVeZlJhamNoBqSKtZA05orjuXNSCvPjxJKU+CmxHzUfN
WwgDBU9iN6tiX7jRoo40amiCjS0umiQXoNbK7qKfmxRBrswbttKAyze6d2Dn5wA5yo0vM0YFZeMO
7yWDHN4OVjxepA3t8arM7O4e2UxHARkIjfsRaYc45eYEUKeZWv9mTmSIhz9p2WoxQuvvW3hq98Qi
VRl14zLhdLXMGYgYmcTgG9F9JTZognWThaG5Fk7IvCvIwdnQUbI7W07z8nmudfzFBEbzipSn/uRJ
KhNScsiTBe9gYLhjlUk5xcTBp6U17Seq9vG5mVDerCCnoWs3krRuKCnMoL9s+4J+GkaN8jYM6HT2
tWFeMcC4UNlXIC28p9qhLiCKeCC+z41OC7bEiU35HU8MsxgSBewTgWMVtzgcFvBmbrkHd0pic1cX
rs9QqoE1sYYclr4wzemZ+0C+S1bTZAznPGADjBJmgOOqikk/gZjnWSndKArPGVgO9KVsU8qtBRDo
urfV+AoTE9KXGIuqX3RW2CIw1wl7ZwzM2M8SatELJtKmPOQYXj4XmYQQZM5h+akjRgfUIcPjrxVi
2i9hCWxrW7TQg3lIJPY1v1D6RAAhjf7UzF8dFl/cL2levxcitm9ZnGWvkHq4K5XKUONjVc+To61n
zM91Wlv2hnqv+hK2uNxWeag9xjSxtvKVHrwUJnmYLlIws4SzbvJm/9Ybg8pOsm57TDdz6x1MGgSn
EXBZgAxg/toTYZaDtmmWV2uVtjd4KQBXIvvO3gQmT1xKorOZUuvURc0eMgzeLsntcH1VOroLh3V+
jqME7lRXYXw7RqzxFEg2Z3wcosGfDiwrAgrGKEDRI9oAKp/rKsKXvIq4gxXXtL53a6eFuQYzDkzO
5NXd0S+yHg9ehnyI+HKcLMw9B49ZrULl2zCRGLetLDKQBxptxcbB3PFo2nDJ10IXGCBLLx6KY1ct
pZvSGB+wOuRBQFzhCGkoa9RaEwX+ikTBSzZB5PeIVv0cTUOYDM1ntKZAeuICusxKNA6jibBGjZvw
nTXryRIYPTEL6U0YyxK0LETAdj2PY53cISlL+bCm1Fe9Pzve0bAY89pWgoh/7Kox3Bg5ItSVjc8j
2xL6J+98y+HxMrOhufImVxvreBDJSzqAo40US3GU9MBcohBRLZsqd4Gygs3DuO1EEXYaDtGTY4Yi
3YKFQ2IQQJ5HrqwiPJUDkuynCkD8SxHTw8AaLutwN9dp+a2qYhzNeN/mF9dG5Mjzn9u3+RI/iguQ
c2SYS/2gczaBa4CkmUcTILDtJi1AMOoYxUQlJ9bv0zgXot1luq3TXcId8SBG3Z9VZCDx97EIIJuO
CAKC31RL+m/Muf4FO+94SVny5IzgXIPV9UWMsMJttLgv6JiuUt+xABiRTbDwmkrf2CZF6X0VrV2z
7Aw7fDrETYARcofu++7SiBuEMFHjwIWdzGOPAzvcwISc2K7HflNyerjis+6SYdhCxyEKiWGt1e/H
NOk6uv8hSmgHW+pgaNk9d6pZNnikA+73FflMwxeAQo21JYkLsu885kItMSWskw2ZDkyGYaaOG78R
KCyoKLGCM67yWN9g+sOyPyS+z5u3sB4YmhiKqlTa11jteKdPTgqaflACNEsz9iyf+jGtg/VcN87X
gi7ilIDQ2vRwZt0VH9CW67bKxCmlu1KryB3YNPG3AZrIEToHq8FupL2AruqnuO8FcPnZJ6FgrBUS
64aY8JdYQyXejI0J489RVXfnOEnyuanV+KlmZNGs3NjL520oEZ+v1UyRyn4x67rtLErcAqStmKsh
aJOtNMsMFVdbGS5voRRzvR1mTEhTx5UeD1wiX6KQkmzXhInJQ6B9/h+vY18ZFal4ZoALXNOnG5fb
JMIWCgXAY7fCkhgDT0EmEGcuQn6enLImi8AIdPKKWQXKU5lYfPeoS7gXbV7W11EzSb5G4emHqYkz
4M0oxJ+1FB2ruqZikklkm7iFq63yU1AEHoTRqC0TpP+l068UCHdxnGumcisVxguGDd9Jx73ka4Mt
ocV03yXMFrm8F7gzK/QUkjBcw/xV1H4oKTBrg6QQH5cjnwKu2gocWwavMW/8YMXuk3FExrfebCqv
5UUYZH762eu8gCUvDvoVEqEJpTpyHPcE450JOJF1bP791rXB/zfTlG5lpRL3gMo+vJWJS96C4dM3
bdmTqvww8n1i/PVwN3rwirCB1kVmr/4HMbBT1Uz+xNorDZ7woaNza5UzRjtqJHxZJEH2LyahX9EO
+FDgcOWE/WXwRn5ZJWyDL99y6DRkD0TpN/FMYqHS/yiU5VIIpTxFPJHFTs//kEs0FNUEzFyh+iqs
CUGD4UPOsTNHUpDa/shGxRDUES1+4UWZs7QbplJ4SCoVPf5atPpROcxH4VOg9l4C48H+LXFaP6Rk
uinVBxtlooHRSPhr027TjK1iDVnGLOpFYKhn4a8KV7fQzeYSak1vhfbfFdX/9/T/aMW/lNWk0QC2
f7uMv2hQpd/a/1p+wD///c//2Pzt+z+H7+XmrX376R8oPuJ2uu3e9XT3zpio/dt//SlGX/7L/9M/
/I/373/Lw1S9/8///FJ2Rbv8bSGG1B9F/4sM+RcugTddvv/HsVmsAs3H/+1Pr4Ah/7BclMVYBTzP
8m3H5Xb50yxgqD+kdDAL+PwpfTWy//9tFpDWHzZKecm/dC0iExUa3L+bBaTgjxyTOFwl6DM91/+3
zAI/30FIFhA9k+ZA3JcCy0ac8M93UMI+Tzhd4bD4jJvbJvHF0dHhAyIsGFX9BNFOx4gVkQO+2qID
susXeo3ytj3FrLB3Qg8br5LRvTd5sChF89UbVHuBmTW9HYW6+eHq3vz5jP2o3F8k6P988v78sLbF
tUIlj07b+qARJwRiqpslrpZtancnEGNfSYCXv5E424v+/+OP4eorwQQJe4f8YKAYGIwl5SJWHgPR
PAUFONt1VWrvobJLfPelU7GySfyjZVVg2AfMjndRr3OUDCoB/BiTa7jFepDvksj2kB7ySsuirMUI
63fATdx47qjLJux+pCxdmXXeXiU1qXIVxypyRofxWSQhY3Tl7N6Dt8U35/gGboAkyHnJlrm5DIb7
oH1Ekucwb4vK/J2U14Syrq76Vz/NUSz++tKLv94oXH9Lsi+DZ8iE7sO1b4dsdlxSItc1Wik3aadd
oVX22ISqv5KjxkrtEha4Z5ONSSvApXWIQys3qcERZGV96wGakQ587ja9QoIFNK2QlUVgBwlPrK5c
NBGEKf3mU1t/vWNcnh4LZIAteE0uD9+PL0gHevXMT6C+YTcAv6UY6m0RSyZodbY3OznfCmZEO1tT
bDtxZl1nrprWwoelMZSwqFZxZVbnUk/TVxzAVD6EfQ20ewYQgeF6lhqcqylV/NAy1GB2ZVZes8qG
OYF/Mqn5N0aR7x/35ztziWTh+ru2qQR36M+/DuaNxmt4ONYabPA9JRvM39K1vrREi5MRGbvRybSq
4BE9HPiFspsZ9aJx3qmkC7n+YU1w1GCb05NZ2+0T8hPgHh2uQvY8QRPdkWw13o59142kzHO0jVM/
kaiOFQ53qD0mr6yK0ElkwQIDsoTCIGzImml9J9JvWcdeqECkn62T3nHpLocCK/nUTtmmGcfqFqdE
uw2MqqvXypgW1LGKHhR0nufOFgRSyCi/ww1cvXUmHx7kJWC42a86wsPCaFyPOU6+yOr0YRJe87XJ
KrK+xoxlUVfmetqgcvYvbfRpN4OvqusSiSf44lbEt79+Er47UT5+CfiYJLYdubwkPhhFGGNpBsFM
fwiN1u9IHdKDSrgsNmUWTKYQDPh2QMO7IoSdua8I/Z3qOucuGewMW7bBd9KY697R/U2sEgWxFSbq
AzJD+vfMs+tr1ot4byTCTVBtQ5hc+lPFiqKeAx1tB1FNl11QHqqo0EzVqpgvynSCHnhCh65esF8I
mpTSL+sc/idybNlZAdGjb+McK4yO6BjGiDtAlbxFmjC6LHQGlTSUaXKPt9v26B0mvbbNhOy0pg9L
RBYED7B5GozpgkXySlQOHmgvICUQqjcxfcxI12ljYSUP8+ZSdaUrGXxa1dVskNBGWGV0KoeB6UYM
7SfdkARQX0Ssa6o1mCr7BvXatdF446boig70a3prdTU+dPIzdqDKw11RBeqTJEWw2UmGIPfaIxWX
MbVxNqygHWj2iEPMhfcEhX8x29vZnTX7cPZ+89X/5WBwOSmVL12PvHBpfTgYyEZNMS+1iE8z7q14
0uZFSsbKVc3qZz8PNjsoN2s+l3Nk/ibnWvyrF9niShIcez5IyA8vshzGdQDK3lo3VlXCm6zGlwTj
51m71rnBPL0gS+q96/awNbDRZj4LT4tR9yX1trP1K26Vgebp/OsLYll/vSJYIF2fx4Df3HaXj/1D
ASpGpxy9bBIYeGN7S6/R75Oq0asA7Aw4jWHe2cTTrN0UdYuL1YYnP8wewzJoSY9EBSTt3txjEbE3
os29nYjbvWwdsYnSIATNlqH1yAr7CzUUm9eGrurXn9/9uZZfKgpX8ul97IAkZGH9+vnzT913MAPn
Q2A4yYXEg4bSTVhTcQhScZ/NtoAvbnox9NS2PlR5Ba2kQ4sHvXyeJNueMYeQkI6AVeog4QYP6UGu
ICixqYoxzWwqWYkLHnUkrrr2Io46EanLJBjjTcHC8miTkX7nZtlIgh0U1oW46PAGISMhFGeDORWJ
JwNrV9+h4YU2XdGYesl80CmvD8dupmerhWSTBYl4zmNhseDEA9VDf5jtOycFNaG0i7ifT3thtvEj
PSmBNwBAN2Jq5Cb4/kLvpwhN4a8vrVgqxw+vScV9Ly0TkyXV1Idwr2TmhJhopdaKtIIHGtDgMNek
rdh+3O3zmWwtVfDbkXOEJNCb8v2wSH2Rw3hHwC3cxoYXbKO81RfSkM7+15/O/hdf/NIfuyQgW67p
quXG/uHGbcJ+YttkUhhgM/pU17Z3Ngw4A+hEd0Ui5S4zfZuVJWbLLoJBBrHxpe7T4eQjp0JqHMMq
MhdaqkG5U9CEHhG9I1wTGLyYHOyEFzmPcEbdTTO3irlENUFvT4ytz47wJe3L5AoxTrTPVQfC06iN
f/vyM6/geMJRiutWocz4+Rc0APJ5eT3wC4rUuikrDDg4P8SSvAQMYGz9C52nCkoqQz7T2TAt7dHU
bKVkqlh06E3CTn41OWJ+98x9sAPzzPHJcN1yqNmYC82PLUflIQQyZS7WonCSG0ch3SLQrVsL1R9T
T2QHELj+qvWepcmpJZzT2A3+b5r4v9yc9GHEv3kOydc89vLDcx/HSTvWDnEgVTV8QXkpDz0epR1L
hfk3r8i/3mn8KHRuNBMWHDy6rJ+/iJHEIYN9HAKQcMzAQCn/iV+MpBalkn05KvuVwxT3TFu41Q1M
igaxiR0+CXRh6HVGNDi9C4kUTQ5UbuVn4jODhYMPlBFXUuYAQ58X9ce8iPvIPYcuicSFhb4Ew3tL
elPyYNZJFazTUr8VmYK2x6SnPinYTd7WsZPrXz9Z7r+4tB7xT9Z3IzxP64cbj16zJ3KvJvyU2mMD
4SJfOyR/XgzEaz2Cu3K2fTnVbIkt+wgfIgE1PjjX7HtVvqm6wWZmNkT3hN+46KLyPglhbUTVl0D7
030867OJovQh1wUGV4I4Snc15Z5+g/PhPXFwu6w7Q1I3RJZS8boMRWXYxwvYHjU8a3VnjX+TIJ0+
1vdELrRvFlPz9xKIFYpilFIZXrqzjevy88A5RK1byfSSxI4RsXSLsANPHvjfJoJ7MbcZSUs1mPIV
8T2y7cbnChNbtvXLRzq8XuzhLpZ7RyTXdm6iXIgaK/7zPv63Ji//7Tzlp+nK/2t8hu8Hxn8/erks
i/a9eA91+ePc5fv/9OfgxTL/sBnO2aYJAUHylv/H3IVYTIYHmBap4hjKoLj9x9zFsf9wXczaPKq8
vH3arH/MXRxBmCZvC8ANUkgLkMO/M3fh0f/peOS97NkWEAm6OEe4nGofjkfDBQXIjgomCiVQvGpK
bbbo4BENrqKItcxqbKvx1WEStmSmTKgvwqTP5GossjY8ZMJK5JZc4Gbb58CptgV2x4umaZt5m8RA
haixJ/PBoWJlQim1+pra3uDDIgaveOFakNmHzM3zTW3xKmKRpd8Zr1rj3jF8tYPVRRKgCnRNd4hT
C7Dn0F87vK4rzuuAzSE39fQIy51Eq5i+ZNXVQJf2Xud4O5CkDZz1obIfMSvisipiDnZQE3PCdnPU
rxM1GQrPEGFu2ajmEZKPTywfV8AAqYi8DSF+CRMwy+cle0HkJCgKZvws8gxSjWzDvoX+47xT66OI
FA7JfU5tkMxkkLBNdJMXe+R+tZDnyEjhVRAkiuTsYljC/AYXlxKVYEouAzDMq2ximbZXNbHWCLAZ
4fgzA7mDM1nhA9VfeIrNbmbHkbE4XKvUzq+I2pLsArjcL+zw3U9NY1sgd7qpBHs3MhWvurLE6+0n
5FBVfrkVg1WxB00mgmYqM5fo6AarvzEJa3OZJdX9Y23IDDArPRZKKUR9iv1Cw3uP5TO/RIVn8Fva
uc7l6I7pdQgY57NbdDZFVO7RKHtl50sSIXCaX05hLk5W3FsQ5bMOHH0uaJM8f7xlYeB1W8g2+dFK
sd+t6MmkgSlLNzdkX+xqv/MF33NEvJ7hxJ9qUXFOWSQwbTuyCUB1diQ4Z7HPbL3G3rGkxfl3KjWy
J25wbLpdL3H5eEZKBIERFD4Sw8Ct/E1Lpaqv0rHQN1B65rNVgWhH71gS/O1w87FtVJV4yi1OyK53
BcCgAQjVNnTrmqiCoEFhARfuzSQOI9kYzSAeHWn0b7EJLYLBApyvXVaTV7patFaS4L6QPI5q8oku
jyqlX0yTdpOFTzeCCzKaCPooq2lgd2l7l4ZtcDkkk8nPIBgaxQgl+rC2yjjD0SDZhdChS6Y+3Uxw
Bfna6U3DNrxae2pk7sg9VIJAniOFqtfS2MUHsMMLYqvhJ7hoOuQqx9GGOsRQyVawMYaq2pckC40D
PrWaEOv3yJoj0mfNqr/0YUOeXN5AB2UZuLtY1Bb5pkzByZ1Q11XHplR5vXNzgE5s5UMsKJjOElJq
O/tyCgZzE/r1eKsGr3HZY3L+riaUy+46jxrzNo8BSbEvKtIItzuJC0wLffz3ba5aZAaWopT4Xgv8
/9PpP5dZ/X9/OO2opL68/3gwLf/9n+eSDyFomfgjJl2AP/5SD/59H+D+AY+G2Q5wGr5kSav/j4PJ
FX+YzBxAGNKxCg4v+pW/LwQ4mGzimiXgClsgzJby3zmYPs6+FaY9BYPFwiXkOuojBSWtibYNiLRY
Yk8JasAAPz85qeufCp03FykCEXP9w6X5F0P9v/xE12GSz1ltMULg0nyYbKAWrtpmobpkhSbGPHIV
KQ7DgJ+6HLWudmiL5t+M8P4yTVkmqB6bj2UkvEyFP9SoJQzmMjCJ5h0lofILDjwHhDEuGfSzNSvm
XZXaSiWDZJvFWfjcOaXhAFlzvo0cE5+HyuphiNr2+MlvbSzTv74iy2/8Y+esXCAaPttF5uw2DcOH
Ka9ddvgxQ/SIaTkh5e+LRk6bYG7ktStKtsxzNnibwi3xMP36B4vl9/7pJ0te1gDTydlg9aHkh3EO
iTgqiTTgg6mH5LcuGavvw8ye9aoqo848xjCZkftLS193YaXFuY47JjOZ0zAOJfUGNP/Eeje7c0WK
5+83n+5jZ6EkH4sPJ4HPsD/5yJFyGDblgyRAFd/2SF6uLeSNdpqRYQmueuYreawOhl4SBVxJTsCe
yKfyW+k53EtpbjSvndvGtzmZtQbpGnEIkQ9LW/Xbj+kvLd0/LyOLYWnDzSH9UQkgYMyJ+fMfhgu5
F0t/dLkYiRvgKwsDPL/Iac5pmpkH7Apf6crmLUtD/RSFg/O5LhIIIA7N2bX2iuxiSkL3RbbRIoQv
+ubWoEsk/w/w+KrzdC2PDIvdZzs2EIlVMUDVTcPJ+dbRIrXrZFhW8OmURvs69BeGn2e0880w+dl4
6/ix+DwHpXQOlRUgD6dc0UWKJg84B5g7ENK3cCFma2vjoyCpIi+9xFohJSixnrahHnuyB8Wc3EQS
EccepxiJ6Ci48A60vNxCorBa8ED3TJ0qwRc1ep+JRAR7rmOIHUdMIu2unwiYgEBeEU0bQFLmrBKq
QmL1v7g7ryY7kbVL/6GhA0gSc7u9KV+lKkk3RDnhPUkCv34edMyopHOkr+9mJjpC0Wp1ib2BdO+7
1rOIVlkbM7HOxxZdln1NTFQ4HWd20eT3Vb3BiY9iVrp2vcFoaQTr8TnyYmpFcxkwGIh+c5KLKZEz
mS6EaG+ZcPgb53o5Hw/mQKssrAv7tgUftEHBKIt1SnHq0gE40l6WSQdF2jZHfjVAO0RrI3Mjvab+
jccGUgW3sq8wdu+bYMSPUs02eu8CK/24nwzTfAGZoC5xHbz0qR2l60iSsAoa9bveJ2pOdYisZNfP
cOMfBjbqZx9JOe2YLE6na0WPFjNf1eSPlucQQUE2k/+WT7OHG7MV8bqwFLboIpi9F3NqOwgDBBbk
K2zhI2renqkaG648G0O/lEyN2JYr0++Y1erKN1/9Ns5QOgVBeOmDDtq5E1V1pHgD3ihDlv4GUMYM
W1/DLET8SzjuDIoXDA6IEow2ZEiHqYpvZ1/4bwmVfIN9hbvCZwTyoSss65ayed+eqCZqjt6pDMYH
5RBoiNO0ioNdEfsWG6yyuaFgSqMKN0b5ZDC5DIdQxO59LetqPEpj8CHFF5G+xWKckMkwRot7pQ0S
uQVlWB0XpQ8xC711oteCL8Jgw+4aVfY8945hv9Zu2O46M0vfplTKZlE5MVu1YhqtrVQlKTdFqc7T
7J4haM1vFlSZVaP6bi8Se3hdFO6XhDiaD15vFgi2AlLyCCkf+0OvW3HVh7LApqS6JzTcYiMWVj3o
JPZn0HrXcddXO0mngy3XaBMpBvWU/LMYnyXQ42EHhgKaSynBca6duid0s+hpEVHLZSrXnfU6R7DO
cHCG9hPyThpuVlZqATI7bQ+tlAr5DUvFzjK9d6hP6YOROsG3xmiIrO/5eY52XV48VDWCwpXwveRk
taOxnlCIbLBh1Fs5d/V96hBMhMK+TJ+yysw2SesPEb1QmwQUgoAJksBYHplbMyKfueg6prBZT/PJ
m5S8d+ZUviTjVF5DeR+JDUHQHKnSO4KdrC6qCujCqjZlda6JUyRzqqG4j048S/udmyJB2dGQqndT
YxnvJHq3l2i35q1CPQqhqgrjk3amWCzHmexb1c2EvoaUscB2GsAxM6TrNyj6/WA/ehVF1aSd70wg
J1gyfeecRd2SGtcZIIL6xfSWN/QarCG3YCr1MI0622y3tU4IOyxNFi8OBddLphYLWw/cDbcILyve
c3Fpd7G361QT3fioW/dpliGgxszJQVv29m2GIHXDnREHr/MB1NHqemyCukrQ/SZBsoorY94FrQ21
L7HtCtACiRkAGDg+Ku0kp0k1096EotNfVIQCHEVpTvs0rggXJfKkW6N2Vvcs/vmLT2fsMrXaYVcU
Yxje9taMOlwEPka5ZrabO/hvAejeWanbSbiYfMwkdM9yCPzsPJCFth2mcb4xSroS0tRQSAhhYjqL
OzrBqpu/iqhD1IVEmvTqwFsWoKhyfPJNqsK4LXjT62MCFS84sCYb4RGZ8FhsdIcIq+GNZWxnzlXn
wRaBKqW3OKv1hghSYw1JQ3FQk91pzOXN4OsjIvgHwmHsi2yYpp02+r2d2fvGs14pWt5Bl3nvrPrO
Is6OUNSXKYqu21mTIJbcYD11jrLtmmtHtPje8gWMK9RiSInpz9TuZU81c9fh+/PtUZ7TIK74ixFj
OyE9fIuB/Gnh5+0aVDq0EYP0MEwYYfDEiiPrnAdhOknfQ3AnqOciWP6V8raZq8kUdZrxjBYRvpDJ
y71FtoxGgP7sY5XS/930JN/E0zx2O7P1QfBK0ZfJqZWUAtYtaWJnlVrABlozr9ctERb5ysnUc9rM
O0TaZnLpgjfTG8sgoBy/TYtMlXsZRs9oBzEy+KFv3NdJFO2YmuOIqBVXsNESRS4PYRiZ/iXaaelv
4Sh1D5XJfErSq8XNJaMEyYMK78pGzBsnEiFJNzGHaGpbYXQqyg70yNjLi4FU750Hmafbs9HQ66Ad
ZbwWiR6vFumnXvmB0u2FmOpxmwwmnnrkSISrBM3QdFvTcoYDykVJ83OR/U/CweSAhcuN19Po4TIw
e4AtKQZBRq8hhbV24kJ+gd0dB1u7QLwL2IfgujSP8Ex67KI+MVybCw7jE1mQBifsVTuU7iadivqG
4pHcUfqZyu3QRfmbjyFouUeQK1r6H+AJJglFkHzuB4+dPe0DjZ9xPYnCtfc+pZ9bz0jQUKdB9q22
8Ao3qoZ6nOVJSRJuFEVbHD7kU3qwcIIosz/hYvc/x7ZTqFNTERIGDiFxKsQ9AMhXyOsxb5hVAxaA
bgq2vGBTJk2L6KAo4wMLSX7tY8T4gjW9vnNSCSq5MP3bgT9GomA9DX7anbzMsS9JMIwe7UkXKxXb
vfVVcgg8Q3UlbzDMiYXohPcpUm23batQvXJn5ZfeCs0zD443hq8XtpuitY0eu41sn0h8pBXpjrPY
EqqVb6ayfRntCjoYJ7l1JlR96GygQiu8ucQSBB4bAJhpQh9UlFtf0dInKx+LxMlqKq9e+QOfM9Oi
LHeZM/QMeRwmcxUDdxfjeMIdMuzVQrrWdUUuoq5xz1LNWc2165/MImro/tUjT1IFS9C3ISnl0SvV
F4MrzgkFzVOxgMjD2eUXU3svk4kKlFAvl6qTOoYijfaOP09yy7SlrypLnDVBWnfgGvS8xlo0HEkt
i7aNUfs3WvbWQxbL8lz0VnM1ebTciPtw6I2Q37jLNLG0oYVpdzbHozEN2VcOpmjIA41ljAVj75s+
jCKvcJDmQs1YmXWKgEIKzkOcGJu30nbCi8IarHPbGtQtOakfiKzG1Bj0WOJ0Fd00+LyitLv25rC8
qCdlkj0ZhWROG8cybbPPbljpZ1h01SfFPmef5+4toRZ79m8TAZlVR/0VVCbJgvlFq2S3FAypB1OP
3lmNpS5no/A2crZT1rJc7yryLVGxB0QHwj1cZU1RPwjNCb3yCcYkkGTxjuMOSpIM+s1UX3h5DTAB
I8ZVkBFor128UTYEoXXf+P7KEiPRTFkWHrWLalWATjnjoexP9aANonoLrJayNEAMxOhF0EDXPPcG
CxUBrB54fMd+nICs7X1RzwuURqPnkC9xHRdsQUA5aqJ7t0WWDPssFO8NhdtgR2pEscUoHZ4bA9VU
HJPJW8aTfU1gRPVgxV15WdAtxB8SJd52jAUb6ckgrU5leud7uP+m2nPXozFNh8wz5KY28FQXTtk9
xHP2DUJH91boIIMYMgYVZPWI0O3F8JsoHe7rKM33ObZkNvsxUTFuWV0UcfGGwDfcse0uz44LTcGz
sTuh4hdfMxFO66iuwcu0XXflkQ2B46nqeKcWd7dI25VbsukIZ87pg5vyiJNs3znZfKv83n7wnDg9
jM1Q7nLdxOw+yia4VCm5yKVqkbqnDe+BwDZoMu++BmwK3z3UOVRXSbUmSdg+Fl1I+prvZkAFHf9T
4ODBXfd9rs9GXqttPOSP/hwx50qsLyGsS+Iw7PbJwmhr9GF66qsAiT9aFQ5W1sCqn6O0QSilowuj
HWhlKaBsSTPOFyRRWTvdR/c8k3EFYVZgOgkJ1w70I4Lycj0RP3EcJ/Omc6x5K1A2cIIhBQfC+D6e
knIrgD/W66bmFRncatqYtsX0UkyYoTX1+izjBAMz03wAACoOBruoo8/WguMcmg/wsADMlL4TfY0z
vx2C+MmE65nD3twZtv/umtI+8bRxrLG0HIMk2aMWm7Zt019N+ajPzAUc3LRR3LNVmw+Z0+fr2LZZ
S8fkwlYS8XpZOD7xfoGnENWDgx+Mip5DwPIeMbwPFL7CHfviL4Wn4z1tJvFUpCTeNtPApqqKUYCU
s9p5GpxAlwUvXeDfowO0CPBNW3rLFl1tizQ1154OBgNoVRLoejGCD3krYdg/4RrhFsA7Ho++RkE2
zeVNnuZFsdYeJl1isOrdgD2OLmYBVYpNT3gAy/EZod+86xyhOIdJYu5ZwIg6GEAOzsJ31dEfQaVi
AVCITrN+4BHSnqlWtFgZSA2ng5WPHQXVfPkS9tVTPo7+WzP16ZkfLK69DsnDMWyUvHSiGkxU3LbO
50hVJOMO1XBl5HJ6xv7Y3iBGG1FV6qkBiSWfndp0+7Xrt/XlgNjzGeBpfeOm5Fg1juFctnYpbhwk
q2uz4mShYRLecpaUp9DPShzBqj4JC7AoocyxdUSVpk5G6etLIltpYMR5e9UkAb8tUN3isRD3xC2h
9psc/bV1Buul0H2Bi7VX7V6WGq171mXTIcjKTKw66l1HYMYdv3AI6EDlbRu2dZ+IkiS30nDmbYAK
5Q18YrfX0ofg5GFtpNNr5djxym4tDVXvx5zzzzYIMxyTlFKtfoP6M0DqN44JqbBdIT55ttBqG1aS
TSfA36dqzi0ycqF/vQ+gBmnyhU1zi2k3fRQzV9qk9aBuQySRp7ElOyTPsvY1bMbgkFmW+IzBsjpF
pXwzABOcnAlloOEK74Ed+z0+neSC5n4PKFzMtxCXzSc4avE2rkd1ME0zfskcP3uv8aJREnDZZrX9
HvtwdxqKObjoW4TfU5/VD/7Q+Lem15bblJfmEKRLXkyakXVRp8MaJ7pNCE9k3Nm6vB2nOsZtrW5V
ZVuvJEeCLMYbeZkN+gttU9TOsWX2JplERv0SmA4KL2akdl1lVdRvOCCREgUFLTwA/qg/jy2pwbrK
yFp10wwxQGwRZ2NGl6BlPLjORtkAFEjdkyjJo16NxaJ4Zhfr7PDD8L73I6pHdPfkEuJQDO/qfMqy
w4CXnpSRdsRpbk/uu6fdmUQqnV7WUXVfiHCsXuENL+7RwZaldRsVHr27iorG9ZDlMtxquYhnxta0
TpZqG3bnaraJIWNigWNiZWP82FB7wmvn1uaLFdQuKYS5Vl8DNl7ZbmibYB9CauEt9Gb7DPDcuSXj
nuISWicqZwghDOxoUW07qMnJv8wSWpBehKV0WEB+yFdd/yybAVc9qRmTfwhKgLPHcqbWcoFJjEJa
ZYT4Rq1G0u9rLQvif+9zwII+EO1Z+UiUr3SgbphOy+y56XVCkTtDoE30GN3xzzrmKHQV07Fzv1F/
y2q6QNPQoydFHsPkiUmZkKOdKNhyk+Da1ta14+YEbRdq6NIdEprsbbBE8WBzIEAkmKs79GBjePYc
nT/2RZs/cnqCuhqahfN1bjNX7ZPSl/OVOVSguxNYDlsptXOlGGVL/JmNFRpUT1JsSdudL6OKBvex
oJIImQWF8k1rkwwKNkDBXK9w6G4MpywuSqTAJEX58bLdrPIRX7MfJ2w1h+g2liEJ30wJgHe6OCEf
tizr/BtCfNQ11qIO/IRErM/3VdIyp8cW+PRtZNfUDW3fIr670wRPEujsiOrKMum+8zxbbF8zZcns
IFCqIby2wbkQ/DrzXLsioHsyd814M8zEBG7cyHWGuxiegH09dh3/u8e2ExwZVbyHsOb13FmDCb0P
thC55dncWxgzoxgOCx14KngxYTZUhsKFjqvDxtlVYHTwStn49d20Q2UeWZ56ot2hD0MW5/LOrYAC
56E0mjXgY6TJHBI5LssSICq7cnJTItoPa6HGIt5UZD+b644XgsAbdp8Y/aJM0+1WGBFWlp/FJor2
lBo6uVpELs5WNpPZNfYJyUfswDYBxFPvdhYJUi5EwYl7FAOhJauyFhrsT2RwZ0qQxIU7g9Ny097s
mFYo9hNYVo4P4K48dskYnCP8WhMLyOCAiz3OKMNB89gFc8ZY1W+x01rFmm5890W3YXzTCVG+9V6u
aFNrSImI16+dzrS6lV15yHPlkuJCvNWo90rAiDlIFzsHVl939I9V21LOjTHZajrhsrvoGlyBMduq
G9sWBIYq2NOPeWfAqIkpVzebuqkDwWJayU/SnIj2bgP4+gCFY+95bhCogQeoWKHH0if6sfaG4ilZ
PJXsdzov+Ya8jGI92k+VHdA7sd2n8lwWO6ovXXARsdbuA9liK0+QVY87PrV4HmCC9ythhARRVJNM
tmr0ePNEZusT/sHkM6Sv9gFoSQ9QN4v21Bh4XRAuY1rv2TtGh76Xc3aep8zU66qOAPZW0ITyDU1h
hnE6F8LeF6PJpsowLPtGNl4hzlNe8q17V9o5TuCkVKilGqJ+zTAaQ7AMNP/XsVUEZ1rgFOn9yWBS
67MOmha6kZNKelGcaNfLcss5jRdbp+z1N65U5tdELlvOxCz0vdPHWGxihAvtyuTQznhTBYDEbmCa
17nHdmIKlxTNJA54U3rikeFFQsELQkBqhxn54lXn94F9jUvKtClGWGyrgKuRqWd4Dl+hZUQSfVIb
HAHt7++66UfxO+5Z28XgK8ormy8pNvVAf9MHhxsRxtdWX+EaiG7VaJfIxLDr83vKuP5z0vTZ18kG
84LEWSB7YMNZM1Az8UgWQEmhscTmTJBvgc25H4drsP5uynEAiyo2RmAlXUBh5Whi8uZQ/f3V8go7
c7cx2DeCx6KQoFRbROaVA8D4JRyoN6M6ZnCqqOfRxUvS0t7TEt5HMrDl5opBYWyEAx5/SyJFvcv8
ip1r2hjFBd1LrKgBsuErB78ojM3cNPe6b0mudEPD3ZqoDMUmaWqDjKDBCvujadsdgXoYZse9KWd8
uZh36KsM5eDk4PVyPADFgOcJlBrT4opJK/e2qrCba2AjzHcswGpDjWMMdxxuivJicS5fdEjzOCOC
eJk/u05RvU6eJzvoBiSHn6HnZeNtF4PpGFeFthuoPfOkAfpWzSfdeyBHmqKivTEZqT/cfe9fTYVV
FEdzThyy3Gh/vVSdDq6G1G+nXUcqJNYT1kf6tUEd3WfpYNuHwbDcrctggwAXq+AxcyYv4Szq93dB
Qs3k6Lekx25BAL53AcnaoiLOAfutExzjgVIR+hG/f5QynMcN5n28WFVWSMrbDcscSFZHX4SNHYDM
7spgj/KD2n5Pcb88DIj+gKS7ORl7gCsuUJdDH8r8gJRL5XXxdJMGfRNdtW7P4IWaPmOfGwcipXqK
JIj7Mw+5N9EDNBE5O4v8KIM+nDcN8YkdD6hov7VEXYMuno3ssRaNOZ31mNnhFxvsP8RGe8QlJDqr
7Z/NxAQebofLzsC3NOFaMhsCD+KHZzT3Tgh5hBUw29ZWT+ilCzbb2VD9QarudtR8QFuyXtA7SYCY
cJc4WupaEQZdeKwSL84MZWUGztMW6oZifNrdFk1io4WcK2/bNYEYdxjUI7n2G6nktTIwDBVllGz8
wTxnRG7eAdzJdi1lwSeC8ObXKDHDSzmDlCBZTp6xl85PIFATdtddd0fgGi6YyZfI8F2aOL3rHzK2
SteNnbQbu7ZMVF/h7F2wkeNKdk2eMP1Y794Rbv+K8zvi9QngyZoxCZd0sPN3q26Hb90coc4XzD6I
6IbmLknrNDhrVfhnt25c8NKZ1gkOY+zxOgqnJ0jwyaFLazxRAcq7LJ69r6MThF860ws+GWx7N17P
q+BlcQMePpLvRYJpHHmaZ19C6oB6M5TmdYzb3zvEqBbskw4nK1/lVQ3esEr7A5OBPHCkIo2bMkn1
ArwYzGaqtDFCIiSm3lVN/CxmJz0Y+cjpH7Hf2RXOeJLoNkBiGcFpwnGzisbMu4qD2t66U9/7uKqg
f22cUTog3Fgg9wXph/dxQuwR7avSdFZRS3HLnx1AnVQHn+0eCRVi5+yaEVQbGy/O2VB6cadetQhy
aoZ0oGh3D+lFj+7XJuCa15CGdIKoO+KUuxuCJsi2KJni65laK6DYuqOpKiOIho5Vwzizm7C4n2Ue
f6OLzWRnDZzW4sI00zXl5Fqs2wIyezzEPVnp0MW37GnLk+5r0W2aLFngKKrisVoZVrQkPIICzlep
76sv7owgTjWqvbDnOTqCUqInZoVP+HBL1h4Zojv0iA6QpPjq9mnS1jc/cdKrWg2fPGnhKydgG+M3
ECfaptM1TOEllchpk7uq1xI610KEp+JJimjYyVM/Io9woeE8xHA8nydI4hcW4goAyMuLP8OQ2Zmy
NTcjcjfoW6QzQBlD8bJQngKwlpUdHnOk7GIdgkUByFO78HcKs4lfCtEZJ/pt4DTaGpx6mrR7YMPk
fBlccEM4akpYMSdjyLfy3hz94gINCTnoeJs8aDOpc7C5ZzSpOeTfOGqa9Ao4X3U5h3Vw5HCcP9Jt
KDZ9psDgGyRVrGXoJ4QY6ACsZKmqr2MysM6Cg6s+6dr3rpI5nb4EdWNvkd5DAKU4/1SCm6aa27Ok
JlVLsUJkAGF3SlPEWrVFfpYGKzleejIUI9NuN9qov0EoHQ6yrPt8s4iD1v8Lzs3Eo8aRCc+Nmqhy
0MVy23FrwpJhvxaF1SlNKEh1dhqtc1+X29/LTz6qchB1INjF6wRhBceIcL+7hn8QdbTMlybhrsy5
KdReIp+EPM+hGl61tGmzmYV3nWqbXeXvL/tRHvX9sjhYMargl2DnJpc//+GypUpG6LA9fWw0hOQT
5JND7iz1bqZUHJFAisrB/8M1sUD8rGBZHFFLxBM9HdMjVP7jVaHVB30BPoNFyFkqmWll0oMymbxW
aIf6FpiWVg9j2NO7tdhPI4Pw0wO9fk57AxLZfhtPrvky5US/cHhKTA6uXjfWT0iPpXF0DarlnAvJ
ve+f8X0O5WstnfRbkeWAiyp4amzXTfAK5ym1+lcvqGj/KGwlFitzUAKYzqvyNqWkQX43Ot2rwarV
J58Trl4XPdva2wqMBgIgU9X9AfI4JNo+1RMRiJBtm43VS1pzpBRYzUswOYt2hDQDZlEGHWWywLQe
cCnROG3S3jia4ZThNdW6WWBfw3yUonTvRpHmDC3OCS961Kx18YjCNmZrtRMGm0tMiY5wiOIxZraF
Bkgn6m9YSsloRV/wNHXldHRzk5PaKCU1D4Q99cnKXPw4bMfEE/iCptzUsjLeixJ884oQOIiQ9KmS
L25e2nKfpIPfbxFMT6+5Pybm2mhH1aCDBauxTYcRJQCseHcDBp7YZPZtiGQNamIEw6RCNce86AFo
t0FGuTjw2vYcgK/kg8wkC6AaWqCrkVdNoC2xvXEKM5Jyj78TkVzlClGAacPzRIkhzikGWBmSXxup
DIaMXLUnRMFmsGvGiTCPYDLH/fdh8bekpQ8VgobiIzbiOwri/zAl/mfeiP17dfVcvHc//1Uf+BT/
dwAplpH434Wne5gYZfc+/Sg9XX7inywK+y9LBlje8Dz5li08D1PCP7WnNiwKwUHfNC2LMwFRlf/W
njrEUyKlc5gGFsnkjzAK/ghrPVI3ExOoWOgR/0Jx/FP4yU37B5rjn7//ke7wizHMw4rhOIsjAsyA
a/2sPcVr3Y/gW0ckPzG7FyPMHo1GpQRPG/FZiYJowkR68MLq/jIwO6jNeI1WlUy8PwgwrY+TLrpX
PgkFOQ9FDXeCif/j9AfztUx9mxS2tMkyjiqtyPZ1McsXBdz1UdGfDxArXTpZHPUrJTy5b6WOvvSd
QU5XxCn41pk75wDoj9ZK41rJnVFP8x+cVh8XpO8fEnXhotK04T8iC/v4IQe3o7cvuF3NoNIdEF6x
b/F1hZjAIcauCz+s/+Bl+8XTyX3xXdDRtkCXSrfmJwM01nd/IL8NBgau+2KOETNW8b1hLQlQ7lTt
IncSG+JpPydI5zYVqJmVAB2CzCkBNelPVHY17U6dyfYfS9bfmg/+Z4P9/zUjlLU47P77kF+MUN17
2z73Pw767z/0LwINw96B3eFxfuCh0dL/96iHM4Pgl9YH/5k4W+To/x71lvuXT6nLWSYEucTI/ltw
zp9QPGDE8x9hP1im/bdG/U9jTfqYxxF+28s/mK/cn8Ya+qCOaCxwEAog2KcU1+IX9tR76OwQPP3W
ym4oYneX8MKNl3Ee3Zu0chzESqJpX8mcGi861UxXQegUd4Y9N3sKKEhV//5q8//n2xXwMvz3l2v/
3hbP5cflhB/4x4tlyb+wdvPaoPpEPYXp81/vlfwLQo9LZgqTBEwSafIz/4xBlvwQzgZShAXLyXcb
3b+NDN5f9hKM7PGa4nJA7P133quPs6Nn8louPRUuwqaZeZKP8OO+efagm4geGWEI4tPDjUSyTwST
PzRTyp8LrdYN5PiKFqs7/nCL/sM69pP6e7kyd8XGxCEli6rz0wvt6S5jnwyXhGI/BwUvRhvcuH2I
C1wgCSFOhM31ETlA9t4BY6v+8a7+92X0o7V9+eYcVLAuIlD1MOB/NyT/cGLAQVgTz5RWa2DYVGZn
csPRSrlYUatuDD7R38nfKb2VpD1kM4k3fW1V+74z/+Sx/yjX//45FpsjAAA+DK/Hcp9++BwQEPOm
4ZgJLmqWZxNU82c61vqkAPH+CU/0cRL5fi0MK1DQHBc7CVllH69V61rPdFfRFBShMzxQQ/c3ktOi
cdkLeylh0o69+f1j/vUFozyDRQPU5UK++Hn57UY99spEwt7jx0hWoHNkdsx7miSoeI1x37Ijr6+8
uTNffn/h/3RfwTLznBcfPcfMj98VzbU3Ud0iuK5EPAV8KUXWIcalVWFEMCJ/f7Vf32aWANJjCETm
ZUKp+fFqw5QUagTfsc7yXJ67onsjrKJXuxlHtBgs0som7CFpjt7nD+PoP9xgZhBGLlsbvqj86cq1
6oU/YbmkfOHK85CO2TZCj7nJo/StaK3gmC3v1e+/7TIr/ODcWMYOJ3ygCQ5LG3vRn5wb42wqNxdN
gfBKmi//sNukzFR/uMyvj5Cwa+ZOiVuLqfNnjlMpOjie9QjsVDI9cCijrBCWan7DHUA9+fff6Zdk
a2uBm3AZ7E7MvYgAPj5Cz0BK3iBGXg+pkz7SmYJnUVim2ltWorrtWLtOtulpOnMkVmgsV7pfSoOT
NxpoJEpMvkUMOOsPH+vXe+DRUODwAFlyQc/9NEFnvolPH4TQWsWNmM5mWEzrsqdFcpnQ8dn//h78
p4vhjsPXzYrg4SH6eAsgJDjxGOXMibWWZ5oqCQGxAmlc5+j6y++v9es7tCxuFgcjZgb2XMHHa7nM
QKSyqQoYuQr2ItXMdpC2kOD+/jq/jkwP5zioBQtHOqvNT9+pD62xSsqoWtO6GC7hyeUwiKhB5sh/
qxXYmwge9lg8kGY3pH+49q/zLQcOLgmRiLmdU+HH70gcXtSPOJ3XMRWsFyxf87Si35AQJWindnap
apul5/ff9z/cV0huzsJf8vxfB01jEadHtDORmvY83hhznj9+d8L9/iq/zDrsRX2mABiL6Mf414/f
TNFtSelFkzfYWsaN76ThZdj4zikjfBR2hF/fWwzePxzlfjLesX4xt3LkdBf0wHLV5X7/sFZifR8M
MYzovvOAs2+IO/6AHZ04mC6efWr68xTtB/RyCwhY8UKhDoneaCCXh84c5uCYmrjTDxma8z+CfH65
7zxoAAqUBwQn81/2M6LKgn4aaPrO2HT2vo0IfJ+6MkLtZwOL8UovPeMRim9CgtPXUzojqU6HiGE8
Z++Jh158LSlvV3DOVPKncf3LIPAgEprseMA0Bmx7frpxw5jQXBTYdXqMIE9tPxRfAX8tzT7wb7dz
Whom+Z0GLyb7RLaBFpogezvNtof2rxZP0tPlwVYeodlBNNgnrGbAlp1WedGmy9tx2tRzzZScwUYc
t22qABoggHSQ/3Gzxs1EWOpb1fIyrQc7G+bdRCa33mmyT2uiw+izQzOAwE0s42gSwDv670NhleOh
ozmc7oAEo+OtbZg4K3vCGry1yaAm6z5QJPotY6s1YaSQnjjyIQLV38HRTm5MEZY7u0jARRKDmb96
Vk7an9a0vgmTi6O1wz0hB9EYxpsqmw0Ft1D4Z5qiTbkioZMdEVVSP/uSEtt1lZhi7Le/H0Y/Pxdm
dfbxWJl9DoqUcn5ac8YcgVQxLHkEVzkOFoy9+ZYwRVf9YVLgxPDTiMUjy99ve2z3AzSZvvPTPJjS
sye/KPZXtpO48bNhGzCWrHGibWCbyYDeuyUzZMDNs51NxHKopMRNmLQLWCYcqOf3rbhwx0heuWVU
l5vIDeIbGBa7PIsvxGgblLzdRa+oU2fNmhbezVkxg89m4CG1K4jkmKGu721d2CsvDAn80X3ydSbr
EAwzzZQ1HH93WyHZ3iJAMp91Nx0qwOufTVQbLZKZTN8nJB9EGLcmn6w+38QIhMd41U1YLTc4rW6X
KTHZNVXoYP/w6hscQP5wgbA7Xdd+5bZ7ZDUhBFI/Zu6PVAixIRPeJi4dIr5CD9TWGiWyNhHp+94t
4XHyMiOF0s4M092p2AAMHwZGs9jrancfx2hQHAg81cJ2nJ9ElBBnUYv5mYeOkwMGpY3qm4CSvSFg
cUC313T2jLwYHkyag+ifVbfuajSYipTCW2uoBQ1xPgVI5waeF/win+ZVMVebFGTebWhO9V1Dnvy9
bcfFu9OpDvxf3HQeJB/Z4R6ssVmGKrpWtJcodOWITFfUAINvbW21FUPNkJ9DOD3TurJmn6aiGL01
TSc0sq03qhvMUc2tJYf8iAc6uSCNQ56MnnjeNvB3LYnWZ26+eVVODsJdx0j3hLB1BBpZdDu2ER3+
/mBa8j0Op68gv3BP9koHn1veqLvYkMD7lYKMiBSK4BBtiS+92VgHyG0ou0nFRI9q36AlxM09229W
GiG0THwfk81sWGhzAG3iGsshuUeooS6nwk3PRSHlXR1YCINnFZEGN6TQ77lY+22cvMpfA0nB3QLX
w8qu8rB+RY54n6Sdv1KtrdEy09vFBzXnYFTAoz6i8CujfRjZ9q5Oa/PWTlFcpaYc8UDVgjC4+bXV
+NqVpIHWDbidagwjd3gGegQfQbMPMUwRlYkaa+9UqU9qsMdoYtbq5DpT3EFywBDpGEZ/sgK/L7Zl
mC3xBUnrPVhYFmNYjdGJQ0t+zFpTxBuQd90e1YRMtzOY0Cd8STN3MpM5M0YUsYwYZPSRNqFuitkw
92gvzY2yHJSByh1PHLOBX7XJF+JroF6l7T2pY/0KLTwqdrGLzfmxTeVjysmR1guO2NYoj9MIpoTe
Y43+OLBWdoyLwaUD+b/JO5MduZlz277KxZnTIIMMNoM7ySSzq76v0oSoKknsyWAf5NPfRf0HF789
sHHGBzAMw4KkUmYw+DV7rw1EZLRY+6K5+imIo2GA2gwsi3t0p3cKPgHKNxAtO13YGd7eeY2yEkrP
Wugt6CpxHtI2dV8IGifQgrnnfpIpSS3SOntB8qTaoX0Ylzb7mU5uda6b8jofenZMhC25leCIyk+l
10+kheRE9nUx/aDS+Rk4vNi0MX11wMrec9zAnGXHOesV1x2z5UcdJHfG0tRXJgLrtzxe76Qmto7s
4Q9r/dnV2YufBD/ZnZKo7C+XBVktFxRy03GKPIyv7Wq1pLm0daR75wNV4LQvSTG2DNKOB6kOeb2+
2B5LvsrU6HM1cbNxyZu0eUnIFjlKyDTjgufCFx+BVF9mmr0EcpY7l4yefTW2/gY9+4Q0MALYV8s3
tR17s/XZNwvzYPTMPoRlFDupMFg1BLCzkkuuFedrSzCYOuuxjRMyUnjpXjfEqXSWQsk14efsGpIS
kDrflc7Ct7NOep/myTWlJ1vFsmHEo1yBrHgxbquBefVYoQCwcO/xN5jyorFLhsJHaFZV5M2kNWvE
BIFnbQVoGVosc4OtPPogXAnQAna1nT8ns3vcrNAUB7KNNM8IoAOkkWiMhM3zQxbTHSkO0O/niio4
+4XzxjlTuaEB7VoB1ym35M+CokPt8srQPwdMoO9ysOoLElV1Td6H2jvoXyyV8aNrI8ARMd0VvWXs
J0PoJ8cgscOq6hdzgcPNvi7qgq3BSLJxL7A7a8WqTfg3a89uM2hZ/KyWCss5wOIFmhUHyXtdxJe+
K+NjpmuytR22og6Doo3guJdyS1TvsjRSk9/fEiz+QqpAA73NwpKUV94zuTcGsq3xJce/bMjkoaT2
QsVi6x1+rAcC1L9ZAEx77lfMJK0cIrRl3z1BPeEkuA3r2kP22CUV9r5ehoEoEpI01LdIO9LTCv8C
TAPxRFn/9g38R/zd2W9aw3TvlLEZ+UuT/kT5VF91qBIOvhOUT44cyhcs+XwpApXgpIw1MhWxBcNo
pWGRENpVmEcq5qOaBWgmV/wSeOg5dQw0xn7JbrCE++dOLY+p5ZyseXqqanU9jOqRaIz8HQ7XQ5YQ
3Em6zbIXyv+2yNsjwa2EXTd1glnWQjwEmemosKHwlxq56JCBvc3dx66dHpFn4JSa9dGmQTJWfWe3
LQRw5bw0BY2Fz87Ux2qcF+TQG5KMkelBpC2X3DjdCqe4LTz1TNYj1SYTi1MxT79B92JHU8s1KRXc
GyjKJqwsuznZ/B2G+Rs5qUIMbQsMdjbxYFJghGl6iKKVEMS+zNfkvh7R1EGWEpNHeJd+sGtO/8Hi
g0RyxBdeDR9eMvWhp50jUkoHK32dFrdmgk0Ro+ZOBHX9gkDgm64m3TldDxCgEM0Ydgz9OIsr2o/E
W27bfrkMXYA3aAw+uLzlXmXrj3iCkL6zEl7gNpmC7JWTaysT5g2BZ2onYCTLuv0Nq4mBxfS7ImmB
hRYHlBFGBWu1XAhHiYlzmWLCPleSxtNmifd1nKMsyiIceMfUx8jqEFvMDv2RzC1gxnXyO0C6tJ/h
m+2Ltf6JlQiHnwOdwB+BaDlEKlUOjqx+su9q6uk9su9nt26v3TJnOCMQzlSB+kxm6wq7p74r4mI8
yQRWbZ6qObQFj7HZEv7tZjdltXj7UcW3+GFjTMjZsayKs4nc20tOuGXChehIp7WuMjO98dI8Mv2O
N3ON1HaOwasTmtSEQ0xqZtn+zKb0G8L4Gck26jx3fZZmV++W1fHOs+yKPYpyfkfFSK6DoYX6TBFj
srrAB7OjMbOal5249/FmSfOplU580G1/RJL0GtPBzfm4RwR8b0ForhRKcadQIdONn2BCL33WXK2m
cexMgcNlix/rpXFIiuUwef49E+YXs4p/5rUD+EBGTJEigoujpvGeZlndrT270LUqPrwOtaI9vxBv
xFXO27YHqupMDjAM1HoH2y/vmaWWB00KPM5gG5yzDegurrErWCNfCSvtkADB/jYn5Ckf3B6HIPc9
289ToDkJGTGTqcS+kczdU4sXoTMMdfCZrfHI8UMQwf1mDqiNPG1el4b5SKDPrYO/cO9q4wpnHJQf
sxguLC8hmE/kfDZlcgUFrT42csXCRQAu9C+XaDEmP1EMj2t7NchQBzhMl/xq9etrgq2nW9LLvr1F
wrGb8/y68anOqazfALHeeyiS7gCypyeARjxFPq/yat1h3cX3scTGS0aH8gzg4MsdCWPKvPNkto++
azwjStsPPcNC7Tq/M8+faElR/E2e98MMMBxmLpap2WstNtHrTcbeeo+KGMeAN30wav8cUenv4s5T
kVv7z+5swZqzxKGpAYayUMsvfmU/F4n/lKak/GinfWCX88AevrkFUUQcDMngoL8v3aAQ3SF4Dzvb
e7SK+LfXx3FUJereKLJy38calZ3rnanXjhA4+kOAuYf9hyxD5ud3WTx5+75x2wObl4emzb+KbnQR
oqV3jSopvaC5653ft7/RjjxU6LF3xJ6RCeaq194k5Ltd1M/Gnh9A0zln5S/kQkKN3omZVHTSTxfI
zL2+TPN6N3gSuyMhlQeZ5Oix26XyCLRpP/NqvBalusl4n13alUBZmwYo5PWVoWHn7rjh2K1X6No+
BjLS9nW1cO1RnazcqNce2Lo4rCwXPHTafBNyoS/DEAx7L83uMKjc1X12mSdkU6rKg6NqBl5Ci2dE
hoOhwuqIzIILLHBCWXhwxNpFue0SutmBOQny6rVd+5Pna240LpcdVoxoIRH3upQYMRiBhOtYvwBn
+LXK1r83oYvcmH67XBqvFYcq41vWjWVEpTsnN/bUHkycvOksjuyIjI+p5i/GTnUMKo8HiMydY10a
97lfH/x+eU2m4bUJMi7IJTl7Xnfcwg/NAaJFr+3rZugfmlFsItr22l5j3D6QhoqFoFYJXYetS/o4
Bt5zk2uH3PDuvjXl+1IHd8Fon8bKtM6dz8dk+KD/ynGO8qR/ATHzYmWtedX6Dda15LG1msdqRJpc
rNmHObHJrXnsVulcT2St75tebIKPy7qCGWzVjTZh7CmaGd7cB7xcXFGNd3DG7oglPGKkAfR6AB+D
ivXWB+5iYUysl2vRyQmrZHDOqvjBcupkP3m6YHhC1ImqMDvNqB4rUv9KK9IW/S1uTZpm6zc4zu3R
xd2eoteLvNKDbEA0CLgyFJsm7SvcXUzUpSiasM3n2T0YcwfXuJBz8ELvODwRLUjAWWsaRRUaSEe5
VPI8Rs5vW+Z6KzFLFI8u9GP4W0NQ9ifU2elN2xvFg06a9nffoPnYGV1PBdlix70VZYewH2i6Y1xi
zfgHWJEUPxnqyFdjqvTJMNP5drDdZED5P+rXtpHNncLwE+9NKzPKA+5RcR8rJBthZ02xe4ZHUEaD
FIUf8kj5bWj2uBnVaD03Uzpa1yC0vGdXDem9YMAcjslyt4r4mcizBzgM5pfW2glxS3DdKZBVX6AW
72Yya3dZK/KLm6AI3FlpnpP+aZrDB4Q3QpJ0b+PqaFya33R6kKLCUstoy+jpHfL0JjaSZ+1AFaj5
ubUuH/Hx7Mp1vBdJ8MBMGCdyN/MeC+SdTkumIMQz3whtEJoHPzL+kmle3BHIFzU5GBakjPt4Bbuz
tJC3OnSUlYjnc8m+mKu9mR1+0wqv1ODs7mXHS6abk8sKioDEEt3cNXV3NY3TWwEvate35vjckU9W
++rV85AeWws+H21WR4ykzEjqpjjluMTpRQCbsrpar7JgoAPw0re0kASJWp05nSoulV3Zy9dy8cun
SiXvAjMEh081EvjNuHeMxg69cgBQN8EQ2cXIQnyGCVhLk6RN7RCX2EwyPSrzfjobNrL10b4b1ibD
PSXiK1buX02RN8ckW/RTqoxquh71WH/SryUAyDr/vlRFe9CZXz4mmNL2mNlg2gyGZL8wPzK0DJfE
v6QYKe/1BFfe6JLlCKqOiy236LDyNL8260Q+8aR/9p2+z6jyMYZ0eQNKBNU0Zi/jBasLU9iYZc/T
Ag70zOsRow4v2GdV0fuVgD7uPW9cLh4h2SR3Gxff8u4TO3/DLjleNQ4ujdQL1lcDgvgO403aR33v
my9lQ5c/pgUJGelQvcBx3QrzSj5ZCY4D1KAp9BbbP+uhDVBbu/O9WoP0G2WV+y0nOb3iVbJ35eC8
tqjnrvAglndoN6nPpc5viPaYKCnYrOONJNm01aBiPbbaM5AvreQW1AEUJbVY7Pf6G6wYHruWrdrc
fbLtBn8m1cPcAn9QKRMpHh0sXkjDReGkV6xM6gj1Z3We6gHzNliHUzbF6tQoOb3YEHdRkwfuu7DQ
PLcU13tKKuvgLxNlotDAApomeGCm5O/NcQS1NZDc8aRoLI6YYb/9BkxSbKB+gK+Gx84rXlRqhMW6
elGrVYLBhtItS22bePKlz4/8uW7zlHSgGUPwpd3NALMVpJo9mS+OBO0kiCFQO5LPP5iOIOqaXVOT
Di+tK7wu5nGD65BzQqxzOoz3sIkYiUm3PE9FXIcDkGUQVBtIbjJVf1qU9EJdzbC2lSiNc7O4+W1X
uepCNryB0ixFV4beNNkvfpI8eWYhb+p8vDYqUYUu4UofJX6Uj7rPSYew+hkwrfLMT5GSxE6ghv3L
R83LdsDWOLSSrPv0i5Y+jN050Nq8g7yltukyfVKbhzBWqEh4NhI44SLNOXCLDPzdQs23xb8vuC4O
ah3xvYS+NyBh7rVjeA8NxHPsDaPDgSNquWNCYTCp5vmd5bhPhjz4XE28jYwWV3I7L72fqPhipVnX
kBWMEY7JNPPci0VcjfMLItXE04lpNcb3v9bdD4T03fwO7olLH7KinXwBJyNy11wHNztzBvskAkdT
vvbV8GcT4XKtjeR9GLtc+Apl8ESZtkdAzwDFGk3rCLzLlmdLe25Du+Mm2RMeXfcrgft0D8t5Jcj4
zwqha4s+P1OGkrqK/bM/jWam/IcSW8V0Ib/csw/x0BfzqRmq4a1xS4s4hMLl/9AIkIG7L5rNPgMQ
z8gvqdAEy2ApsyHa9UJjT5m7paxu7dbR9+Uy5t3BBoV3IsHCDfadTGP6KGaNzLBJ9TS/qrYy9xUo
nebXIIzegRCIoyzKZeVI1mPSJNc5mfHEdLoZ2xOj+IpcnBQMYMTCssIM5Ztwgb1JBcXFzuLBj3Im
qWFnCACb09FajYfFwcbHm++rQm1tixkntXrUczG/Nzkj58D6Nuac4WB/1xXQGZDKMwtWXCeB1Z6A
KsmHlRFr6CMuv+Lb/kgpX/GQ/fIHc40Kj+zSvsxwZzCBXHofPsPKzI7OijkDrmc6nEHPbrjkDFq2
5j09OI3yaCl/dOlMpLmJLnYnkt460L3H1W6CdLhPup9Z4ONym39YyeDeNu5k7gqwV8mUtHf8FueJ
MXnxbAejfDUtlZ9Gqb8IdeQdna7eqaWsjqa1TEdwIMK7NPysu7zwfL5ixpNR39k1czrMYkF5dMyh
cR9mCHcejhVSrxLduQuQkwmiN+GImkfEbSv7esQw8ZU4MyB++JyTc2n7uSLjC/hlvuJSF/l8yvuM
5t0hIAYOXjrQAJB+QBtCf0h4J4Do4Ng0/uJcZxC0m6hVvgz2aac2uggxId5VnRnQEDGDY6blwPiE
eU2TBpBUIca9w5/huSd4zrgeHQNZQYx/vrgBfGK6UABNuznz9WbrycIluBK3MPBze17LZYlOhM0r
Co4E0E47iOKB0lgnz0O5lPZ1oU2uAncy+G9w62yfTBJfB0BUvZlQqcTXHQ6w4aDroE8PqXSUye0C
fHGDlTY2GKF1sZ8KewaiGgyyL09mVq7zya9kodrdX9cEmCjCOkFptNm909t5dVO0rHJCcx57Aphs
lQCOCUCDGDeBq0R24k/GZkBMVHllDRjjBrsjTsrpaKWEVywX2VS88oiFueMMkwHVTfZgRDbihPmV
yPAA6qfG7BgYaX+CyyvAGDLGuC9M1Z3Qjs3bnue1HXpSTmLVB2FH1FaUUGDerkmdndm//Q689Y1X
Jt0UlfZV29nLHff2cEXGxhVOlfJUpYF7RKKwqT1m5ja2HI6VaNYIqFCz743O2VttQO1TO/M57Y0U
rAYL90Wzy9pLd7R/jn5uHNiTx+9xLXprG6el71WfpfOhB4tU0813XX5i9EwROXXDcl13kAa2XFr3
JEF/EANtM/TBCh7cVnrRJ5H5Pd1VsKG0ZR3jLyyWPOQsU6JXPSyhbZUC+IaXsIaOxTG3/fobxuAS
jZ28TuKi+NKJtTwYViAepj6bETn7AMU8A5fZappPo4AKYEhYdUgyXAY2JRAWUfbxfmmD/mAko7hk
XBHtBZSRccTK/atMjDwsgrh9Ep2gfWEQ5/AvWdaZPq/7gbl1Bs2jhx9Y6zaWSwCClTjqPdZpvOxm
Y/CZLhmoonphlLV2pnNaezu71Fas7z1a0ntsuKBihf3m1CumV7az4qtkWsCyzBsE8DhneSlYrr6m
hd08FJb3bs8McGar8qNKT/FDHBMPHRX+cm9YSh4BF8ENELW68buOtOpm8KEsAlpibMf3ZEKwZSPZ
F9MZZhWcKBdkzowF6AhgCl8cvuhb8GrjzmMySZstBRTq7bZr01fLjO0rT41fXSHKCHnf2ctifb3o
1g15Ywy3weDZFyRFiq1Spz69rMji0GoFlp+u3majuT01BzaIdlTKNiZeHqH012ikCf520KRW1BcV
J6yY3eWz9YocbF5sCPr7PCNfPIMG5yzD+1z6vCZs88HgT7qxrdW9G222QdQW9Xox2RYH4cKa7Ham
Cjn0Rj39dGTbP9Rr2t8b3XjJLY/5kOXO3onJAas58K4MhICmQhEtmtX+gNXj7wYSxSO7Werb3knM
U+ex+9/5CCpxBo55caxywnFcxDkJF8+a/khj1ycduDFhVbDLZu2qyHxxfBCnldLMh6HLoTMTVyuO
oCPabsE8pBLzflbSBByiHAdJQBo8jR1w0wUBJfECMmCHl8bimJaCvtwjx2afzPV6WB2zvUmMqfsC
XGLf5sX0azRrZNd9u55pVxI4HDFWWLsyzHONf/vcugzNZBHIKytjXBWvpjw67Zzhq1pj50ELb/5Q
vRJBGE/tciMAoT/WsJGPQafKaF1r/5YhjQ8SOz5NcoWOt4J9NEe89qZ+RAJiPC9uPTx0LMIoWrPm
wNFHDRGY+YEgXPuttyTdGT5i+5xIDuFO68Z7jDMW/n6Tl+ScTsFJ5WN8GiE8fblZEOa+2Vx4Ws9F
na4fiOcYZCcb+zB3uwfDifuQkPCZrrXPi6fRnq33WYrkVkI447UsUmY1rrgTGru5u41Qca3nx1Fa
WWg2SAlQ36X4YoOKtq0XpyJb7WOcFvBa1FhSYZQxRz8NftlzDMOsqH+RxTwTRDWOn1MuvNuW8Ih+
p0YEp14/8vewxmO3raErIQLyZ5FS0+TlZfH6g7+RUNllH5zWOOm4nsAgJSsDUXkRYgYTgpd3HzTL
B+7JPEI3QnZH8S1J0eYeqWhqlQPqyrxu5BYnN+GGZ8tpUA6B/IZbDKTjYFRbaYOnO6yXWu2Znejr
go4bnJdOH5l211faLB8nimY4vxmRFT1NhDGygSRXLrg02uScyoVuOKmMJSVls80OwTQlV8g6Br4I
rsNgDnj3Vsypyml9Ws25CQvuz2iaE2tPGj3KKTOIktF59sz8qwKUfgAEn4TsACPKLutlsIoT0/Qc
Zt/yQ/VWH0Hgsn4ZDa+izJ4zB7fu8rL6CvaTysiY5/5fl2qXaT+9GGsVvMVVjKnH9BZ4kplFRqUz
4YkL/Q2HN/4h47UbJK/ccHnNBs7TG0JPbDA9QOC8zVIQIES0pszZ4e31f8h7G4OPzXB65W9cvhRd
5q2/sfocJssYh80jc0P6j43oV29svzWYzD0+VPWc/SH/bQzAeqMBQmnYyKkQApeNFaiYr9wkFvzA
ZiMJ1pnV763eC66GuuMFSEzooxl7y/W6jO2L3OCEFdPId8PFDL0YFxDzEAxxfzbXDKr35tD9yEZZ
3Y+jxKCVV9lFbBBEWAT9S+w7gBFb0wds27Y/dYmpH0J5cmXBMN/F9gbkIVL9DkEXlEWuMhYLG3px
Zmixl0Ne4eVHMxj4W7nYkJeutY3VekM3CmHIgdWEHO5HtzZu/YzNBCl51rPCCHsfIzCNSot5F/Fd
mqDzDRFpCvXp23193ZMS0xz6ZWpO0CTcKHOwmA7Ezn0FA0v9cgNQ0tdxM1dgmjRd183CKPsxmVOW
wesfiOXEOPdiTIwTt2rxbfpDu2ytIoxNTx8Zh1gXby6NXRrzL6g79Fb5X9DMEpeaq3WgdkTI+hcy
RzDTUo79WLhp9ImnOnjqmqJM9vkG5Ey9vl9YXhrNCWg1d0BWDtGCOu1UecsQIUXgactk170Rh0WG
YocmqgtBmxdQIkfLvNKd4VwSxiVij8PTe3ESYf5O/SU4DR3lGEF/jvmipNs/zI5jvBDNI2662usu
67C+5a1f3Wi6qwc7l92lit3mEQxjlZK8U9ln12vHjlG5WMHTsQML7Q1+Oph6uWF8X0aSntDcTYzq
m3Pp1tzy7pRYzKiTbnJCA3j83nUHAuobqervxa5ToHtijV9SyCq/7SIOWJtAatW+zzZhGEyODfbh
nCNP7gAMmI3uKv6AXhHBAX3NoHJS/lr91dD3xZELjXKtlCuSL1rGGYWvZx36YWOos1t/QragmVmP
zb2R0ig8VzO3n7sghGM6Yvt3rdpyXJzV6qxXBxkFdVPuJhe/ruM9zbhrn0TNeMFUFUFsOm1Yazh6
kkAlJwBVBBGNyS9zyCdWoR6qLMgAF2HX1pfdz+0FHg/3g7Q1mwp7vVYBa76EKL6bZjbiN2AEXynk
IJbwrLsLyT02ZxlxG56+tbVZHDxlzIrt39YgO81PvP3nwVTxrg3ym8YbPzIOOYNCnYl91qSYIjPY
wK3G9xuCmIIniMiqvpMIpJIIzRm3HoX2yYoN4GoiQwcz2nm7T0TcHK0EasfOXaqGf5MLvyw1YFVM
rvfNhC47dG197IF2RelY9zdlPnXQjguTDRWOBBTY7s60ELTknQwOKcE1Z0G/sLe1/w2xDl0D2slj
1VrDW25YyTlo4qSHxd92p1GIlgcI7QN9LoD5Vif3fN7IhpDfXRGVrZGazqDUV3w3hyJdGBCvfElG
OqgQ0B5hsIG5Vs9TQ9sZutXsW/xifbNCyrn3oUYweQdht164V1nDeiyJKZ4YdbECdVj4QJ8xHD/S
2ZCf+6SmPOfXzKjnkmZPXBFoV46oUuhFkhNkFrsLpTlPUYKW5MBkzxj3wB0fZzaJUCs1OyDPQXOl
5Y/JllBCLaogUkMhfNBcDe9rnc0ny1YlhQPMy13dw8KzR8m6UjWO995JA2mg1y3VDeD5/Go2NT8H
9V7MXotWORnNKTQm855Pm8u5b3K+w7pZzxmz1f+osUR9/DdXBApLhDnuhoWwcesh+ebX/65ObsbB
mbrmv9XzK5wdko4q9w/dqEbH41AicGdtDefggduY/eGTnbzHrnfoO/wwAQ3waY5jkEKtrtGzchvq
e4znPtVYrmsw84M9ilCVQ4rdfSDSL9w45PNfcuH/kUv0f6NrnPbwb/Ld8HP4/D+/0D4My2Z7/7//
9TT/+vmr/rt/9M9v+MvmJ5x/sMQCCLh5R4jSc5D6/mUat8x/EIONZJ0oI9/GH4Qy979tfm7wD1PS
DkMmsVhtYXL5//ZRHICbX3nzDOKBwfT5P7OPbkLiv53NzYvMBoDIHBvrjgDq8M9ns60cwnPLemUU
BUJlRwIm518LtT1IYFJTAiKK+Vs0Ke8Ul7FfsXeysXg13VTK/2CK+Je0eY+fxcWwhF/W2vxZRNT8
889CvVoiWGPUACF5vivXeE3YL2+sc4s9lntL/JqHbHNtZpQ4Q+J8Vcaoy1AFsbrT8MtIO1h6r9gx
20UrUaaN6sNmmXUDfRyp53kqqar3k6aFBLUwewRj9wlXOHGyQOZtUK53mehqRHzkBtj/4V+32Vb+
6YPGQWyzKvbxw/NR/0GG/O0S6DSUjthmLJKlq3k0yjzLo7QVwc+5Q6YZJkXAv8p2sdYQmmaR5UfV
M5z+dizv//rb/g0igE/YxQKCXZkjh1kCyf+/fMIFWQgkbQwhvMjSPBMk4gZRTEGDpoxdnrzFWSWc
A0lO04/V6i1ao7W1n0m4UPbZ7hrgOP/+J/LFv34sjNId3D7o3LFL8z//+SfSFM20umMVeijUUdgY
Y7NFUVAlHwY1TAM6SqNzDy5bUmjFWb681D3OsAsoA/gakAvj7oYBJEUv+TZOA0Y7Xe2bGorgK7XX
EkQMZAp67yUxvxj+yKciVkTHcctzseo2zV1aeJa7m3CFkXLCghZBI4ErLwyh6KV8cwCq5tv2ajzP
LDXdnUVyPGXxitUj7EqarovR28PzlKzJJ8v5ZgrnwklAnWY+0K+1atDTLvRMiJyKhRQFE+CfC3LV
7ZPzbENMiRJPM0WRdTN5d23qKSLqYFY+aQTGBvKngdyIjI3beCXhB7DST9HSPBmkBtmHEhaXFQ6+
Lstv0O5F9SbYy2WnBHJXFdqubFCA6w7Crbn2wKSz1Kg/3MmpnZBlXEUcQVDWpPlgemCU4szLW+Xi
Mab0zKjeTSZnrP28tUB6ZlrVHMZ1QzfHOknzgh6TZDnRPST1BqVa3VPppyuhYID4QGS3GXRXm5wo
N/z3Z8bicvqXU2PhhwUt6PAf1zZxb/3zqYH8SrT5TCgCBoRieCOhOp1OfZ+m7p7oKJ08zgRVLmdt
VYZAajaKgZLRGovQBlzsH+x+NepXdJpgfoeE7J5dxllpT8Sm1XIv8smDMq5yhyiANoA2KDNWVmEB
4Hvc59lYD/t0rijtNj+uwRSbb+i9o1cgKdAUhYiqkUp8z8POBkqAlcdJ0cvO4tJy0Ix6ibO20dAk
fR/C8B2KowXQrDiSJtN++HIe1ygWdtY/ItaDTYSmlLna2qomOdE9pUNU9PzJt0U8J92LsTrrgZMG
YDLtmYAjXmdIjWDPAdJuCwXth32j6N5qD2HhTjty9a+Aa3QzIwYXHT7NF4qZRJNzGBmIFfKLxoNE
lw9FlByl1k4eFdVVeVCkM9dHILizuaeh3B4Wv5TyuspTmq52WK2v3F48Pj93ZpJkqdUcIu78hbM6
yE2moQYp7VCDysyOE1P/FefOGk+ErxYuWPjEHb+Un43DZ0ziFOLE0Svzx45sdfO2LI3pMttzP0dM
fJgXlLnmucLsoJGy4FX6TI0lJtgmnqoiIjuC4Ksyc0kL0cWcVDtHmMSsTosXj7vGLNeeJ91rvdBn
M820ECgx5gOweNUz3abFN2g7bfxGyiQSNOIxG0iuynKIf+kshZVFBa06YKdOp6hdYGmRniI7xbxO
sYGRas0xBWQdLUdlBHCFtVMPX6qYqNWDeWJovIGHs6Pwg5xHGGDxu4XYJqeEZmh4gZaJC6KFp45e
swVlfUD0S5YSioXyRSeG3zEitRRAwWlKH4lMbttHq+4qpiyTRQzWmnvZ9wYGxVuNKm4LmxrJrMRT
GBMu4ltT1LRBAIO2Cxpggg7dA74uz8qPU4mEeOc6A8W+mbadu2+ZPwPmLkYU6I2V4LEhubY2D05t
zG1U4ODedHVBYVwbhtf8DvJZTWhX00BGJjnU5amks+At3lbLCo0tcO+xviD7ll7BWjXQtSItKWbx
wSChNL6SwBCMnb2i/QEZYYGkbC3NZvvBC0ogao5VusVmwhjPmIVPEZ2O3G/I39STT6DQxtt2rF+0
jUYZ9f4EqX8ki5A0trJXvNB0kj/hbpo6IPXaMq/H1Tb609B05N7CUM5TaLOOLg4EPBkqJJwuwV9g
0p/tst5afsCdNqp9I0r/3XPTOt0Posy+NhzqQ7AEmRfNJhxXPv9qTmDVpsQmlEGm35bY9FfCUXRQ
4XKziHiBShm/YSVBG2C2/ea1SFQfueWs6ojLHILxNq0tdrFTu/Ve93Lw9gTkiHuxEeSJTsyCR3tA
sLrH2cZkyeE8INddytgJ2WrZ9jFv51xdXG9diBjj7pHRYLWGuGdJ2SUs6pLOB/VF47xTGiYSP7QJ
yxqAN9v6Ig+wCJiIXxG3pqRKWsu8Goe0NabykFcKAJie2vcgWLQCDeAxm2VmSd002fZYXWQ/YCyJ
Y3JWdogH5Lonhr0Vd2aRnopVMIiXGZSk602+cz9g2BZHXcG33BdDINewS3gfA0vUWf02iwmZr8DO
muyW1JuY4U3Liu8qie3p3mxYmV4vAZ6EHR1jOu1zbAdYHLy8QyubFmQZLWB+GBmBwxNLagCRNbzF
hodLps6u08XwZaq50+Ek+a2IJ6XBvWhM8w2a9DI7OJjUkIritEA1ahXYqUhGg2uEkqHIUKdAY2YR
4tfZoena6pH0uv7bTSb3F62u7R+NIEEAnUKUuhJD2rnnel6HmuU3uDE8iXyUO3RoDpSf/P9xdybL
cSNZFv2hQhkAx+TbQIycSZEUxQ1MpCTMM+Bw4Ov7IK2sTQqpRattWy0zs8DA4P78vXvPrUyiWgyZ
MHcW3gJKuiLhgpGSXb0WARrIDbTOmgsr29kB51hs5vhjMSK6TpcfaqrI1/RLiz3bKKrgQStalQdC
4fmwyqKoHmeT/khI5R2JcMxGB9hm3Ohveqz5D5d0Bi3uGXG1hoYuuP0abyauwiAW+gf+PKQfenTR
+5qZTcQNPSLuX4jnEyvMoqBDhx6SgOxAaLTBkodj53NXlEBmKmiyD8KMBY3pyERglKcZERatBhJw
Mr3OBrng0jDY5nyw8XWjCXzGt5DFzBh0LJ8oO+fuAhVf/e6WRFed6G+4xSlNqwGsjcszCNHOs0wM
hhZvzNCC4ZDyOI82KR9fe89szA0+tPZ2Kc3mm0WTtDtEC3qdS61yxrO5O0sXbWqxGCeDVAl8wYyA
7uyGOmszVHL8gopevAop5Ddt1r4fFg1ywk3XtQszSDhzzqbuRxCWzG+Ff1F2IkWtFScZplSyGmFv
egw7kDmSob1busW5NggJvZAIjMxdp9oY2nYpqao15AuMGvMYzZDsNCtZS85AsHGUXZFUOZQn4ehu
wp0R6UdlqVVqPljyRjCZt/iQe6/YqagT8Z5Gj3ooUkUTxwqa5CkqYSUQsDAh8A/oCVo7QU9PbarI
WIKtQy/iLekVCY81FuqvOpXUxcKfA0YjJafQDeIwLWin+p4kSjk126tq6NxhPysxe7ugHgvEkDiT
X/Ie69J+8GX2jsxX5JepvwRAJtlcHzG52vVOeyOdqcEuocDr1gVHbsTMpzb5PNfLIWqyTgHIy5gP
D4nWjI791Hw3lNcORxioxaemthAjV6OY6dBxLrysUU6gIdFO894PAK1PY0lg4ia2PectbzROtKZX
791sEiOYkmspw6AfA7SwVqJf0GOROcOeCgQxALf7XLZ0PbEvNbncUrs4zsUwIb/g3Y/tp57S3tgE
g8E27y88dH5HjvirqEX1daoQcGjB8h2ij/fTazezMfIAiOo/c+bBKEDIvFfuRm24HlayIOA/pDTF
jsiiBN6AlNIWbczSzccYxcC9g+fyxeNfmffz7GbskUlXn4zMsoKwwhz1tVdTVG6rzGsI68bRV218
FPTmrvT6crkyHOnc0pzumea2OTpbJHDThHh6Ja0MDigoxswtwSF5TI0RxDMhLhbfEW/q2FCHdJwI
H2fcz6xMcZH/sDvtNxggJK6X1gLMGHJIEC85Zl618djiXtmbpMEQN/F12HgDs0vfHlq8fOCX/YOr
KkpE25iZgM0K+rIzONaTY1uM6tt6kMEOry/mzLLQGf1bQxQzMh7Y5Bw/EctuCgdkvs3V5m1l9vpH
T7AZ8GgfAVzYpkv5Ns9iGTa03tiqlxlldEUpdsMKmq4OTlRrTZBI/BcI4YjCAX9/YTUMJULqpfnR
Rbf/VJUJKMle+T06eOTCfHq47n5McT5gUgZu3CE3qjgQwxegcSy4q+ZmilR3Py19bu/zRY9XAar7
3ZIk9lWmDCJOajeh622lwHStftjiXaVr7frLqcplc6Uk0YjKpa9N5GJ1u0RWvB5iiTaosVeZA80X
polqr1XQ3Nbc8DBV2ZNYjSRdIfpHPAv0yZWZ31ZLdEygT+/zoiLk0CE5/Z1RbcKxMW1PcTlMZGko
OuuiSE/22F/LuXo0bBLnzKV6LiW4W5YHj/Qg7ZyqMTlCu61vXJFlR2b/YCzJsQn5uhFWMELbFWkU
byenYkBHnM81b6mB+iMnWFjO/cEhs/UGW397r9J4Pk0V8UVda78kKUy7fi0+0kkzA3XzyzrmI07G
8dC3LNoEqeAYYXKAnsVQu17V7xGnOeIZsvZitkSMJrO59qfgOlExcWNB0n9VOtDOpsoLvQ26gI5K
DBtqghN1m3tNcVBjgUGGd0UO8TfbYVl2SwMN0aSR/HoivbSqJThYkTXtZ7e7pp2wNgWWE9XebYDY
boNwwdlOFNGvozbZ6zP/XvYWjYcaqQlk9muUVwQLjvZo39btglWiGhQ5VCK+w5B5YNxbnTAk+if0
E/tayvgBLltxu1BhHYOWlJjEa29wa2MxxgBJ7gXlQRPUJnxxMYTB3D/1FeDsEUbJA9+gdyTOkx3L
wl+LDzj5XhX2J/yC2WbO6uLYtAXJAZbASKbEaUCudoXMKL+MCBGjw0wuVp95pH4wRA+XzNkhAE93
NEGOhAxJ6DV2AG9L4ABDPsbZTStYrIuDpbLPL1RcMQWrU3sARBGUO618F6+l30FItyGlBtODFyzt
TUmUErAP3t15LJ4K08foOWZX+dgnO6FR4GFzaS89Zet7+vpyh0m5a7egIIdLt4PyP095dlF3lHrE
tjvPcTKIOzKBnpysiZEaKAct49DPWy3GhIptYPtDhI/zq8+AxqfBfEjY2jdkecrDOErdrPPzfle0
6UNAJXEPDKk6DaqqLkSs+v1E1gmEEhK6HHIH0WhkI3Zxyhj+1i/MF1fdLgkzW1NGcIMzUlXyluND
FxPu7hX7zuiSU5S00RevZfJS2LDDRXDvcSa+9BasJiIwbga3FVsVRVeToe6aoL0AiPukh8q8FJ1U
u8DJtmIYZrSDXrbFm2KhxzPrSzJtmisgXGHHVhZGGerCfmIPS3wqQ3NEM5fVNGvZu1xyf/uR8xRW
4V3Bs0P7WZCdRpLN3ovjbt9hOqfWSiKCX8jsNjdz5RMj1+tg52hx20dm/DQGQt+U1L7JJo8tDl2W
8aUqJOlS2LErZXb7bGZaN1mLu9OsV3lgEKOYWXccrfUu8dxoSz5U9Dy7k39AfwMI3CdXQVI12bBg
9sq0/ZfJJD3UUwnBlU3AsV6nB79U0c5xViEkH8g15Wu5j7U7H3zsMVWTf2vqUu5aw3ptJ9STPVxv
OlWe+wLI65grt71Iems6dORSbliUxCFHjCZF8R4HvCCiht6GO/6GtANkPfP8NE2DpAeDkwzHDMIj
PJToMIajv/aQ2mD0LgeveIImxb8FH/s6lnOC5sOQB5UhgSKGm9sxJP6GfXja2aPn0XVA2WOWQ/nW
zXgryla+FwbrNXmkTLj6ALlFOsTH1pkGvSFBCLwQGdrkhavP6eSOz+PkPc/QpA9kP6yn+O6EbTql
3gZWcuk0k4eVoAieCwti8oiAxds0xAqf4gabSWr2zJJ5j5pd2/u7dE4eZ9e/dH0aBLnk24lxhc5V
PT1HHd8cQdZXRkpvSGZOcppF/ZYrEgxyJwpFX7wZaZkCnh9vchXFR2jKnHhgyoajh5YLA/+RlN6M
Xu1YE3yjx+sS6kOYRpwR8XkmW5ynasfaj8dUrkeKyRY3rV1+8lKjPogkTbb2FOvDMM1G2OXTbUQX
fGOb1hcb9AD6U9Pgm2v4C33niIPVwDjbENai0pthGPJdKYvsM7Cd4DKWfs2xtPwepf6r8pMR83EZ
HIFUw2snGqPfMojcZ719TxDH14GxTLcZJW9IP/ufOjvWT/ZUOC7eC7xjvTvSv/C6lsksKxgSHY2A
jJK4TWq89FCeka6onvkvNtCexm04R1N9dOIyuHIWDjcNrPo984bp2i5wT0epgUQNVz9t9nG+HJk7
bPLR31o5GkLTwHOSjWQt6Wkg4JWQ+jKQyXF0qid01GqPJWMkM66c+s+lyBD/m7770M39iU+kDRvK
yQ3V1quwa7FbXMODV6Bo5M4y/xxxoNlgxEDE2DvDNh9i8mmclnS9KmvELs7py/aC1gYux2Q3N0v0
tZSyu+mZHgLAH5h8l+bs39k+PBOOehzVkFVAZhH82cN8XXn1eHJXsHVpd48dmsjjStt/SStwjRyp
on3iEa9so7k/RWaiDk3RL1s7M8aLRORBiWJGOzvTieXdRKBDsCpXFFkArVFEmBbUnSqMfZbLauvM
eJwd3bSrtfSzz/GQkPsu/WSl/WUc86aVHjslS7OPUhb+wcm2mjuOWswRKMewnyB5JxuTUokUuC+I
NY+Li/qCFvAp94IXJCbyknFJhB2MXmC2oDMNZebd8f84hJS8BBF1WCGQklzMg3+B3Jd+LuJic9PR
RVk55gNbDIbNaHDyI6pO2sMIGC7oNlAolumu8cWw1YXfHhdsrJsaRUGoKrnsq9Y4jU5vP/puluUb
5P3VQ9Tk1/kAtn8RLfOsXNwtZmRvqjiw9+1Ejpupv46EDrFqVs2R0Iyt8DOU1ynYgYoILiCe97Bc
xJ7zzkXpj695A/819OPsgR1+eFVF1V/1E2G1aB0/ER+gL5vMJLvwpTZH5zVaA30dn08yy7ttI1q6
XAnpS49WYnK48cDY5SYmFDY8HAOLTZ+8n25h1ctr18AoKhLifka6/QmjzH1UDvdDQg6t22dYriG3
k0sRsCZX7hD9WFBaXFrm1NCa8S8wq+ivhgeMAv05szlkByRRLgrNjFHF4qvBNHKLyhEfhJq/D/pV
42hw3fEbGoznsZ4+p3DciYx50iZG42ausmuoWS4NXDMYJdwF2v2zu0emXRo3EaFmxQVKA2e+bnI+
6+9N0nXJjY6DKTpOfUrLifeBIV3Dz1/7+DP0dogoUUC+3nI9Er4mCKdOwNnsiXRP2ZVGFKUHiugm
xiqCeK6/lTQWyUQCqGB8kl6QG4eMkOrlNnWlGbw1di4yYBct0orXnEmFyYkqkJDl6eC7HEvGTDif
kSVJ96IzaLCTcdHH9qNDTik+zKjuyHel620+dZ4YeX2lrJxjbzJMurEnQHcXkHba4ipo6+TFmAME
JKLmdHHoKospyaZE/EfCPC99H8YYFPTRsxQBdxsjWHCF+NR3wEx4jP5Nz9qoHgYCQwJOduhjODsq
+N3W0dVEaF239A6ye3toVPVDGMSb16FYD2Nq4zDP5qFXfqumhyXBnUBE6MJ+CNmvLy57PgHrc4SJ
sTuW/YR2JbBqa7rBlhIRRQtwSz8zj1F05bzMUYdSeTkEPum3Ts9LX/r1jj6TC3ipKBQh0pGlFEqm
XizB8s3QtPc3M0HUydfKxElz8MF9js/Q+yfvKW4DOCp0QxghvEwWXqLPIqmFdYekxRYsFn00WAaa
Yr0Q1iQKW9EN8SwnabZ5Z5smf+/ou6uCdjQ+2dqsXGq63EJ9M+HD+sz0oZsDFP0mGTp0Odn637xW
eP7byJvgDwfoMTVQDT8V5baOUZiF9kJkAgoZLwjKF1IpsvqbXAwqIg42nE90ioTt1p1bizP7kBSW
feSIHfko1UD4HFLMGuWVmTetcyCksH1pImdkVpEQKplgDq1P6O39H6uJorrH5kg/e8iT+toMJlK7
iVIMnG9GD22KzFAnSC7drB7d42Q2oD/IUcNJwSuK+o2KO+/pRpJScHDWadjJQvxHKWpipdmYRDmZ
W5FOVJekN6rosm1jfL2TW7TkiwRl+UpP0/6OJTydDj4H0OzGaPGT7z12vYvKKerXYmwNfxvF3uBt
JfgBpEtErNG+Fneoir8ms4GWyInUs8t3vVtowt8SoV4Q0DmELWSnS1dLcVkhlYPXFbHLgNth86us
K5JFMZvi0/Uja4U0fKXR/2VAdrTzGNY/eqO+SvDrhvFYcpI0C345qmcwSh5BOcqjQ96lrX8iUdC4
xd9l3I0rjXKnZ9yKWyWD8Rt8kOjaipM8PvGXuG80MPigMcL7DyVb8G2UN8Vz4jTGFR2J25Eu5Jck
cqHc1XnwRn4cubY9KYBbxNVbWw1IL1Rel6+QIqA5WU76xQUL88ZAtzjkuQStVSv90OFL2TZZZhKa
Vy8+QjSnwsroVcBtRptf6sbfUQ+h31/w4aPjt703/Edy3wcg7+35FVVK2MrgYnIAWiCJQHRuZvUF
nUzz2NQcBFemh9bWrejePS0vPCPjsWcyu+qyah/VKX10xsDt0W+6fLfM3SFgYdinVPchqiXcFDmn
spbWVDtN36BwXqJBORpeUuznBAqDMORdUjje0eyLXZIbX9GysbF2BY19W44kIi7x1Vy3a2pIRSQo
etUZIobpON4XXRmCAPOyIPKtsPTSHadS+/GhB+NPhPQcy++l5UdPaA6SC5uIRMYB/pDcRwaswQ3h
fWgt1gWhPGZdU16yjDP+9nyiomhnuRQbgkzJ6SL2Gr8+xoK6E79iQ97b3BfWN6tUQA+SKU6LvVvT
dt1lkRczJ2DOeU+Ct5gOxrIwSYDxz6kI7Z38XHCn4IXQ1LK21GyxcwHICCSvnkr3ITci+T6nU1Zy
Izgq4BogmxdHNiGKk5ujJxTUtOhPi5ZjopYJUd8r+8U/+EWPJHamFnzTzHS7A64CMCCpTzWKx4gU
mU0bkT7s9m3yg4kIY+ZlYR4VxgYEzL1N5PcjRS9HyzG2BpzdvAN66w0++kqrTZOGTh/BuZx1nPEd
WA9Z5MyLrOyUlMp3tinfE4kNXotmwSSjF9GGwop5Qa3SmEfagTLaxoh3nm1gB/S0AiS4m5IstWU/
uKViWk2o5atKilmGiik1uAQWjmQ7O3Zf3PYiSPUFeDre5I6BIc3WImfkZVQErHh4VaItBJVOhdiP
qmu/5iewghfdfNkpilkEhSnps3E29isTwa0+a62M+BgkeJA2LhXSzVhGiC1JWKNQIWutZ3pGGOBw
EeTSCJ4r12aAz3yWRqQ7edZNRko5lkHASOgAtL+Ap5BeRlTNgvw75cCc7vwyTbpdjTXw6BKq7tB2
iYx3oxTMPeg4z+YJMYIcnzn90Or3AoeBGSZR7wd5uWCEjcgZALAAW8QO7/bExS3UTp+xwLr+VT7k
9vPkz7g4N/8KdFYRtGWpbe1bRO2K2MAPMGAgQMOI/ngjHW96CdrSevpXwmgUvIGNbpXV/+SUApl3
NM/RHapDPUMd0fXLv2LgnXZWkokT4f67nVYHu4/zqEJ93o/f/lXRtiYsSA0YZxYx7Cthq/ehFvat
D02HG8g3g7dlStLm9I/i47/SHf4/zQ9ADfiX/IDu+/f37z8LCyX//n90hfLfYHQBATJFAALtBCin
/qMrlP9mqOCTOuE7pg/ZFU3ff3SFjvVvn/eF8tHGyOGC2/lfXaFw/o0Gy+UfeS4QWgEG+yx85q9h
NGe6QhtwfeC6tHhsRgFO4J9pXoMIc1GGVWszW1EJXcNbbqnHk6OhsVrYSzfeOP6k7pmGRfSeBQmS
xM99IHdbr/GT5O6fv4HbEAA4spCYnWcYaC+dRNm1WN9HxzrWi9ne+JbRXTZYQj7QJK0ytfNLocpE
wWg53FbvTJCEuaanBmIEQsw7vnr6hmusJUkGH+jlxJmMkMwYAoNWzSgPy/N4ir8qnxZitBrW25hV
kOTjCe/gKXCCFkQWeZc3k19mOI2iljNGiwpyCE1YmMapBQnxjjg+u1YISJ5is/AE6rCOhkKwePIx
ny1tHelz0xhuPYr9/YCyymNLVDlZg0R/YfKIRszHSxMRY81EIaSCWcugwhL9Lm6H6ZtPQ24H13/d
CbMcxEUSMMCjD0wzj3ZxwfAjmjjOYIfISbZR6JFkiOXHT3aduTQOcn8b4u1PH8wfJI+/PRh6nqTO
EfDDlJ0R89n90sIuyIY3KYdj/e4hit9Hysgv/n6Rf/jnPz9+PkE+RAIzhGe6vPhnV2nbcbJTI6eE
wll+NJgaXs4UoeHMO/okleh2lgHyh7YfSYxuKtJ7B7xSmHYgbzlFjLdTFnwzyphb9Pe/7PwTQIiM
6BNsOwwGgjXkmby3s/OhAEwShwvC+y1zDlZ7Ner+SOiY8fj3a6E8/vUj4GKsSBbCR3TuHGdX0vBP
Elddan5aNBtMR1T6xKw2yDghLOUxJsriPc6dBpordq/PKEaQq9AdWN6BTOmMGYQ7PjrBEDQ7i3xH
+s7zwuwxMSPOnDmSxLDogMqGWdHMXwPUD8mBk/ScrwhbwIVm07TBB3duvTO/PlJUyETV+bR8oJnb
qwTxpx8zLhUh7gt8o8Qsn5YOl23qQGIcB+e6QbX791v3h8ckSa9Dfu0ibPTPdbloxaCJCVQeTi7g
GjoLJg/uwW1lROLq75dy1nfx7IdJHhGpCaRzCbIYf/1hCVRZw6MqQfGamvWuLBqZ7lUrPdJsGQIf
OfBXiDtLDDib2XXi74vbyTuOgYEfQne03I1ZxGa7dxhMy51NqQivC3buW7eaSkM+/wrBNWHBMbC5
GYSXZo5xowxfo8/Rcay2JrJS0qkHElehs0AeIiFwYeUsqovEr7soLPvBri8Gx4vkLWUhtIRldt+0
GxQYkQejuQAihG4b3ydr1ODVSxbGaWLe9LweyVGBkv2P8+H/TIVZBf+/3bV14+RtcFh+3fWf//Q6
EDjc2ouHfMFJ6qgNLTQioKdtzZA2wMX0BJO2e4mx/ELV6Qcc+gqd8A4YhLzt5Jzh5+vditm7GO5Z
YH2UfV23vIAFLq7JRHSqjZtNjJELNc3fNAm6ZCfSq/j692dvnbG+EXqyCvqBjejaE6TFne3KQ9Hl
Cq9ZDC22zsq9O3NaJCC93sYSZK1ZJT4qYM8ODoyshm3vWDBhollCTiqZoijq7k2LvOkC2sr4JLxG
bLFfAX4ph5zW+N//2POV+/xvPVu6oqDjA13X1AzMw9bKIOe6vZ/t/n6Vs9Q8yiPWbvpZSHgcU7gE
+/36YDkho6KEQhtOhSrfCpHnoLzs/LbUWfsYd4IgD+zc9w7R0Te2tfYGiYcl4Ng23fHu73/L70+H
PwUAO0s1fw7NwV//lCbVXhytWeNWQ5sTffb4ILrJA7vSVSZ92Vj42Fe97oPL/r7SUe4FgvXA84EM
2Wc3Gl6vS0+U2oU25bhP+qy9cuu22ThzRaanWVneB3vyny7oOVSsPl0tRpJnt1wvFeNpxlYhkrwB
u3PtHQcPEWqtoRzowS8/2Jh+f5NsE98NxgtWWCnOE0UG3ppknIf1Eberjk9VYU+L9b9+X7mK61qu
65kssOcVL7HREMhp1oJXkbRkJ0YoqB/9D2raP/4WQppAMwnLgpTw6zsyBZWPHZXfIuXaWzPydksg
8X/iAP/P5e5PV2GoTtlOkqTg5fj1KmWUKoV4MA7z1kCt04IsdIe4+ODb++NVAnc9oliuQ4vp16u4
cUkIzMRqBJiiUBsX2fFx5ew9/P2zWj+bXzc8LAI8FcpHbAOefWZ6MW2NewI6WgiECBYNrPp9w796
yLMcyYvXzc/MQsGU5pX44AdyZvrt0hYfFogmqjBSOc8u3ehJtB0qKygl/J+b8OQeBywuzArnalcv
Etp+PizMp8dqPzrvzLYfs9SNwihi+vv3u7DezLO7IFbzobeeFZGjn310rrYhvACYXW82HN4WY8gs
6FJIZ9YfxDOt7rSzazkWawk7pesIC78T//ynzZIcm07j+Yzw0S7yma9d4p3PYAmFsJgcJ7TbvusP
I1D/axC8KWzRIouu0O7R8rXiMXnOmCpapx5XRB9qWiR6Q9kNPLeEUEcAeTcuFghfZJH4aPqM+ZKa
FfoGoKrkUVDeIlPvTMxDEpAmutoAvsEHX/sffuJqQXE5YbNneGJ98j/9RA0Rhw41co8Y+/ieWZWF
mHEYj4vwyu3fn9zvyyVVAwUbB3nTl6559uSsYSzANw4Me2iqfQfKPlzhBgeOZ8sfNXqjw98v9/sv
c6WzhsFxZGAbCs6qeOmWpVgmLjfPgFQyoyGpDIqLtTF6y/Q/uI1/2H75UT5SHg/LOfLFs82HLmIE
TymjzWavPFLTry6GoG8ulqaI9tDKzf1UCB+maGA/jL3sTgThmdvcIizu7z/791XCsyzbJ/DQEQLn
xdkDFSoAsbUmk/tqbj7b8dRDee8CjBhdK2iPimg5FYXp7iwgdR/U5L/f8nU5t8l75JRKA/vsCQPH
s1Bzc8uRGjgheC8SQdKuDRNDf3TDz9fc9Xt0CJ10HRJ/XP7363s7RmWS0yWn6M7Gd6uC9hL5dvxf
vkIYnj3HcnmukFdhwp1dxPK9xmpH1YYZ1rGbeEHECH/KuFLCrT+41D/nsJ/XNZ4WA1Wu4q29JqwA
v/6gLIdNW9YmaUGMHhkb+zI6MDqi86RmrSe8arkrjotJDPwJKqqMeJSVgX4MH6i7jbNAYhUt24Du
dN4TkN50QMshKsCcSCZEbvesNu7I8LpwcelXBviKQuKDQc091XcpY72COCfb+Pz31/H358TPIo+J
KYxlYiE4/1mOAzRiMag2+3I4agMuUq2s4oPP7093Dy0wEkgyCsS6uvx69/BUVN5YEIzgVqr9ogvQ
soy7JyPbSzO2vzRqSVuEyWr81CkDDY2FYdHa8DSslzwuIiwfjrNsJplSILgRIPB0DQ7oWh1siP+J
Wb0zucLgaRhoFK4mQOugtgfQ8VoAdJVFZzYfLJfWurucvRFrzDatGFZmtpOz34QsYljaLOvCocge
LVl2X/sJyRSSEv/C6R02Xu3aDxoOxWOUEI3hYW79IJDs96fHd8b3xfUFJ61/Vr2fdoexLHwFqAIQ
eYRlBqYAfQ1Mqh/80j9chSJwrWgciwudL1kwpyG6A7INLUa7m4a0TWiYytz9/U38x3b96/0k3YUw
VBdwPeFD5tn9zBcEAgoTKUjPfvrc+qX8MTJgOqZtFDyOqci3YG6AkeSpZ27T3tHX0xSY+EPc4Drz
5/nVGub203/9R62bIZuG79Ldoq759cVNLHIossrVobAf8mgT4nBViOqptD74RP7wOrGOsTm5lPS8
puJsh2pmEh+ZlqnQxy43Xi04KNEEEOtIyk+XQESekCNXYce8dN41NnrCrTeWvn1n4ht4/PvP/u2J
U2jg26YkdzHr827/+qtN0ZVNlmIgHIYovSJ4ZoD31av9369ine+FnC4Em4SP5BC5MGbbXy/TIN0C
7gkYWhep3iNkk3s6K903aEHRk0E7aNO4XruJrdm8bvWEMIQetPFqdrbxCQi3e9C1rcrtgsXkMqlk
clEUfn9Abep+crx5+uAFXd+/X97P9a/FfIBNWNLuXDEKP5diaW33QWW2FdR/NFusdMbGh8W87V3M
bB/cmfXgc3Yth34qhwlqFkxqZy+D7pMomkH0hfYUQROLgPYAtzeC2NmqLh13cTF0PXmD7liFIF2S
p0kOqbnTVHdBqIWZPpPhjeFraIzxgyLiD+8GjAnyXtk2eF3PAQN2tlg1eso8lH2VXWKP1tdR1n1Q
2st1rPTrHRA+y43rEWlIKcp68OvdHsvRGuKYpDwgWT2jHGDfEQy9RmU7uxrNk04cHkAxZjhaBKki
GJXYUL5kA56tDUQeFJ7pbD4NY21/xt2YfSrzuVsFxYjFR9Qw29J00q/NTEDBhoYrFBqBqBZhZUK4
DQU3iQaaKzzCjzPiu1Sr5ZupOcSEVJc6vnShEl3bPD2wjpbxoxRd0TJadsdiJ4Moeh7mWkOIaCof
kf8g36mtAzxryEbELgkYtm7ishYEPksEWZuEaoopiCyzN44CwUXEmGRex+0WdWLhGt9Tu50+Ldng
IGE248XG9u7Wq6tPwzqUU4zez0+q19btJ0Wb2koYeZsFfXDb63y1t9rZfW99WZADBrZp3Gb0GL19
BcbNhtUnC6iCTGjNEIn3MF1pZWLgCMrZfXWTiUgmFxvqs8NAAy5a7JnqQqJdbBmtrN/kRI5WdRj6
ldmWtRKlGUhIzHqI89BWLV2wfO6rCgtOmmXNwyjq7qnz2+UOLYPRgs8g6BpP9EiKDlraZ8HWgtsz
6PPvjT0NrwFqgKs66hNM0eYYJNsVtfxuaq/a2UCv5pODcR0M7Fh7PfJkF9dPW9fG93YwWh3iaYdB
nhmFvRGYOexT79oDOdO2N6AncJjnY2R04zz0EmMxNiin/TfCRPQ9LE557/ojKZPBbNkKKS5Av0qY
dJB5IeFci6ErvpYu9NENydnLdZWDoMMJYg43dJmql0Qs4tWr8G2F8dxZAJVjkRR3sJqwjpE+5CR7
7cwcGDWgEYeDJLkOh7orpd5qbXvjFiuAwo46luWNLNs+2C2VoKowye3obsZRlPMWmQK4LhzpWYU/
dNCAVYK2RZYf9fxi01uktbPrlhStWsi82q6ysu81al4VYkMgiKCuchSskYe6HNVcJK1bnD0I1b2q
J2hJBZXnYUIlN2Tjtl0+hKgr5m2bZ6jPYXgj3sDKAQJ6XJwKJS8/FlCr7Na7RwJXPSD1IDjQXFC+
IzvJt07V95dGLZ0WDiFG5b0uo+GxAWTIMAeD/0vdNViQp2VRr2VU4B32fHwj+9Hzo2vGt4R7wEpM
ntRqc30eFYwL/MrNlO0kslhMWmWO3EwkQTXuCH7IADYxPPDCJLfogZBIJju0Z1ODiIK5UghNGDdu
udjNfeETBLDWbvN3fFD+Zd70doE1YFKP8Ea7PjQaynP+nLL6MigrASat/f4qhg8NT0uVxslKXf9L
ESfji26wOGAy86E7M7wY+LItZCiozGT+OJqz51zmszfYgArgBgIpl8mhyEemC2nmALyYHQyaLOum
3W8tPeov+LtmIrkaNbMQOSY8R78bUfY0zDovvMCbsos2j/hiERKu1qZAkOOm8uoh5fHUp6kxtLfl
E0a5Bj0YRXtgBoRVIdixrW3bD/IwGISibkpdNMB5PV3AhG8F/BKGC/X1XOgBTsyUSSSN/QgwMc0i
+PFWbPl7AhsmFsVgTr7puF3A2DKT3xso+i+8ShpXtqCNGM5G1LxxHoLcFtGwvSti1cht4LFuhwi2
7Xdkb44fisYwAtizijgFu1lX2KwirzLG3xa2WmVoHmNLz0w+qyzaj4GfNCczIWKZRE1VNkfTLNOn
YbCd1SJQIsHyMYiiB+2NKd8IiWJ1o6ReGDKD7GM2knDg2zoDudt7R3Zo4CObxI4dkck9pG4wtaFt
Tyite2Tg5lEjT253rUBJDa5m/l5AHyv2/jCIF2eYE+xZsWDzQOErs7DXNlhWhKFw0+puAZRLkhH+
cYXIDJhqqoho7HNnuauCLnkDQRFMV65k2zsO5IqSxTtMTH5SyXFzk3GIJn9mNMFomiqACEmS84+l
9qZPuPI5fNqxG8sNummCQAEgwG7ARDK2kDczFz+9dV2n3NE5Upc+DLINwh6+03Rn+PGb0fhvJY47
MlUT9GX6fzg7s922kS2KfhEBVnF+lUjJ8jw7zguRxAnnoTiTX38X89SWDQu5aOCigZsORbJYwzl7
r+0XfO6kKE1BbZKLmvWPZeLc4iJ6dAfGDP1KsNk3iapfczM7cKoMxiz7rSfpjv3zwYJ3yQKJjdC+
Dtmm9wSk+K6AncpYJt6l3yDx268JmKkqXlqWd7NuL9BupA9VmlyPROZZdv4zdcBFN9XVIl6rntCj
Ai/YL8FxDrXdweRvIBNuB4QsSAp4z/nk7BxOyH4CQpunCr9/MTgBxvABpg2IGuM7oskVek49uw71
mx5CLiYBEff3IVR9ot8sbzqjA3FBfZU/i/7A0S1cHHmrF7dR6Ey+rtQ+cdrHfih2kBJR+BfVVTjm
TLu4wTAf3ZlTfug0Tqn2VDyAcXxhr/GIi5uqYxeP33XwjWeYHvbVvHyHaoWLxrsC5XLB+783ZPFk
QZO0EuKxsk7eu3V0l5LRZGVPLilBVtH4PQfBTcFad8EoI7Nv/JOp6NzhbBQWHoaKqHsSdXRlxpLY
kmlcyLKLD+1EYylKxgcco/tx0KClEkjW6MZT2KY/BH4a1UmyyId6T5V0F9JxIlWr3NHE+TaBcRCr
+yumZ6NX+oNMOjg+4eoctKhqa77DbZLDsMh9V8UPBuq+OHXx8w+g44p4CfBbRPyMW7uwvg1ifNHU
NwMJGcDsX2mXv7XhiA0SSZ1Mp8sozQJvjNkQFTcE9PU4nMUhjYTx3U148dOMDUMbkenFRP+G88W4
kC1G6u4o9beKARSofHlLjO/wdPejNd+MkfWS8z1tepyIi61jeLbU/Qg7baDeZeM2DSU+dxdKI/uW
mVQwh9hVS6HwNiLw/nXXvEqtXf1H2W2eNGeVxahIIwxYS/+TD/8G3n1ODgZJJ73DFKeq6R7/pELF
1v3K+mzoCXZOwRiIomGXNDmgY6vyauxq/bKB5rpjYXZfYoaOedBH6wqt1RlGzDPygY0zt24us4HW
M/wK0uCqDTCtZJMb2rWdZsTKrEEbGKPOQrYz+7jN3kqyCbdL0fxOZfEIU5E4N8LXWpyrg43LsK3h
XB/wRHGGtTqTgB5EfSGIXmt6tktD+y69SLwVMo/ITxSYDiicSGAY6NdRC+Qi8u48t8a4aHEQZxNp
lJ7nY49U96hElXdou1jiI9NnEvXiVq4WCyheyQZWUII/TXbLt3QpBBj1eE5KTIq11+JwGLJrx1W2
CGYQEC85VA/htzKqsPqzb8ftKSfsIkZajVhrm0rfdylQo+1Sa8I3W5HchJ4FC7jgs8DMbxsaJJnK
Zp0GuFDeYHzBmaeTuGFuiBhezMAtBsy2CGsikiCr1byD/8XAZCwNNWxAu1UHZKyxEwxT13B5Vc1I
Lenr8Rd0bv+DMwP6dhlP94geh3SXRTH9ADAuYI4sM8OwDW258nzVuO4b3pT4e2cSHLKZjErdOQOf
l6/yDGhc42YjE9ga2zPWBmnSAxWj864k9I/xs5S4c7BlEkoVdw0oWWchP68i9kht2xwU7sZslCq2
E8sLUG38vKyE8ZqF1AZLlowCp/Jqv+qVPcAMGnsr2QpzYiNiTaL5VVM74Y8Urn0PjA9wEwoIfEYN
C8q0ge5LOKszwErdxSDLkDGjR/ozhyZeglE2g7VBejyYm5qIxt43RoMEH80Z2eCOMitw5FEOGy6U
s6ANm8Vg3GMG16trxRRLfhe7NAcxshFdeMBThG/oIxHSA1bhPyl+DTo3qo9ezIEyCfCePP4pPHgb
gZ11zbPWiQFjPxEhvBksllsrROzM99jioWtlm145bsHiDi0FdXYWIZzdAvnAMCJFajB/e5P8ScCu
pyD9iOUpT90i8ilShM+OasufFoZFEBZWKX6AMEKMq/V6jQit766y2RDFoRgW9OaC2ENrm4Dbogdb
kkZATjOg3fNKAav23T6CeWS2CqGCjhKdNDqnc88oIpEzEAExuM8A819oKq9e0BoP1xQauO1Z63i+
dCa1tfpLYQuIgO5i15baqpVbaFZZFU6XbZ+F8jsTt/S2oVhY1d0eTwzYFreAWYh/Ch18WEeHtBiS
b9FUGvBH08SBElHYCdOQNPqfOOOqW71JDT5qbPSorkm1GzMCeTdpvvZ70d1YpMWGfImEYZXuN6iN
GBgXAA54/vBKHlpD5OvuSC8uEsJtdDjGpi0wrofJnRa1vYfacqaTm9h9ehPaI+yzJZ2B81pLM1w3
RgF6ZGzK8SdnjASFi7F03a7Gj3AlHBVzpC+0+GfNf/DNzgynYP11pfKVhw9iWwO2Yf/QatXKhvO6
WxHm5Q/wKrT/hl6TPyo7rK5QPvRi6yEIqjYam+5fGpvmu0QUC6cCGDbuvmjNNOes5FJzbPqk7v0w
lfGaEcUxbNctvSDI2dRzY6dVFRxuDGOAyOtlsKwz4EFDeUtjc+V0jEv/i3ILxn0yGr0HokjKW/7a
4TXHcMSCrnvzQ+yxxSUttIeF77aq+yNUGRJGl7avHZaDKCDSCcN3SsWAAxBRGeS3cgYdrtKxi88a
whHyXaTPUR00FTGFGzvEZb7xsN0hn5rbmbyHxNQmzPUQvgLXE8kLVpH8JYTdzHzhTPx/0IQaWlx2
cdNoOVgzEB1sJrU6woBTUidwYLHABtlgYxsvk0aLs2CY6fFuh46ULKTfE98L5o7w4EYcaDhG1MAE
aNvrb6NDGAV4I715qWqz6mDQCYl1Qnfi84VAKYKatLFzfSdlAOACwvDhZ7Kw9wXxXGlbUDxBTB9T
WwPKrnNCpadDXTfX+6SHnCP6X5Rg8I9hL8O3whBsL1pdg0KW90Q8kLM3uzV8GPn3T2fNfQkPwiTs
eQzZ1WZT/8xuVmsDgbWHAFKyfFhQwEuTC1pGjxG+tqeqrWMWr6gYzYByBWNCpR2Ltkd6d+532ux0
2E5tbN6jmLwDYy6byH2aIKM0Yza3UDisWOytytXXgCjWx6l1CI1PbdJu0Nd70S3pxBWMvnTGcTx0
2byCQCzOIbhyBnezmFp3gRAC+2SOX0D5dTw4V7qZahFqReW8KiBd4QZ5qP4Dbf4id0Pd6K+93Sy/
wcDUP8MoxLm2TMq5AhkVOxsDC+fdHCfEtORz08HHqzoqLm3CEIOnXud+ajqR2nOAxvJCEa38Htpz
ixhrGurMH1tKTxs3KcafYQwugTQU1kNo2spL/DYiuIq9RN/tjXxodMAIS4/w3+6XOaAwXTebULNB
JVRhmd5RCjCBaXqt0/iwh0WzJ7tj8TNSM246UNZVQNghG5s4GgwtqPoytxhXrFw+bovoFugdg8Fu
UXZjNkfXSmYh7iNMD8uCpbER+Tc8tNab0FleWJl6yX7ZqDnhaDiWJrkky95c7Oo7pt/CCJAIFts5
1xZ11hdEr1H3t68MKF3XJDAzpuAh1vaOmFn1nNat81AOC8ZZSzGJ6RYU5bOvq72fFJY91BsC8ScF
VRo670udQ5p0lao4M7qhxZGxww9Vj90rIP38RPNZfGzE2WiTEXVLDw0+DYejsiqgrh4gIoC4yZvw
b6cOkZG1E83GtshAem3IH8k4FKRUt7YE3OtvTthS54C+ScibQWUi3kKrm+aA3CH3xRakBXLIblr2
v4XD6ZgsjlBjGplB2MREcWDqgB/yi8jFAuskhEniHV2ztQ/GhCZog+Mwe6UstkIuk2yeroiD4cTC
5o80a8IuGqwhIaQ6mDup7vh9VmsJYqGpu4o7fJrBkI3Og+gXXDg0gm2QUnMp9QtoyOt8ZTBZwE/S
2S3CzY6e+96Tf5Yx5GyFV+ulTRQ88ZAS8p+2XNqfEMXS/oy+yzT5ZYbafQu81f6Nnp8cWM9wJ/gh
zIneC2FFFf1z2VkOLAyyPP2p7ENFmXRMXjtZqlcWw+42Y7Gafccy85e4xw+5JfCyRkrC3o+gh5b+
4eVizOzvJIGaMAJy6kqQT63OI9DJzL81SYZgoWosOPU66FkM4Bw0yPDm4Kptk2XoDm3tem+m01T3
0UyzNKgBzbzSC9WRUXRLKXb6PLI1lk6rQjTzQ8LZicllQ0ifJtGG1upFF+b4JE2wXNQEU8pParAJ
+3Aoa0NXpRUVAbDT3HKTk+DF6ygTcW3mpD4HM6BkjJ58rBCO+rh8yNgesQFkt4oLPEn/JMCPyEmY
i4FgN1L3/mR50T/MUzZfddEUP6aRgcAmG12yQwYSR7Ma0/OmCU2O3h14BFgKpZP/JAlj2SadNTx+
/d2JdbC/77KYq8PZ0C2+B7oZR3qIKkMOnxoJze8Jevu2pHr84iIUCQPqaOBH+swQ/Vaa9tTeiqVP
mBgterobQjGQBznZpDFV14O6lgvlLPCVhX0jZ9d+HNq01ViiCxyvFAij5wUn33hCaWV+aBIhmFtV
95jiMGm4zlH7LIaSAyQ277YFVl0WVbItedpO1jyY9BlenbEdbhp3au9rJ5muOSFOT/Vk4xps0F7T
nECeQkdNQzdGGVcfz1oAUPV+yGv9jxqW5ipcwtzeoWcNiUiSZnGLB27k1J3LhOh6zcJvbcss/GaS
Gpf6UczOfNMjN8Yoh2f1RfaEr0BH6GNQB+00XfVtYbnbmLI+MGQRhZekyk3dgRSyiWwHkB4/i9pY
fpEiDLlE8AnRbRi88imPKF2zSLCR+3oAfDLx0r9HqUyzDgn+sWuBQ0WpiRl1V4LD7QILTxjYw4Lc
XyMg5cS1PiiQ0FigcNRxRDk0zQxHvp/lvcZrGiBJ0Pn7dJl2YuYLmlK3/wNfsMoPjqK7RJXAHdW+
6Tu2fy6VPrL1SH+4kNmIFOTrmxcf7x6rEjYftEioCHjD73+QhKfQUJCvwTFE9dWM0o49e2u+lBP9
AokHHHiDZ9wYJS1F+sxloOXFo+wnqrnUMAAAeBY+1ZaCnEkE0tc/7vPfxs/CVWNjWThapqaycsuC
osV2thIBaL2JccCG96WbTsHXV/qkCY18kA6jK110MMi03z8GZG4p9ksswR6gFCz9beP88SoafVYB
Itwzhsq31kN4ldrdzmY4bbs+i14XaNFEStHP3wxOp1+2kUHK3JSV526n05VIKQ1XjQyfTvzcT+Ys
uOMG8ggDMxA2oPc/d0JltPJ5CPY1Y/JnUwWPziGabmpaeegxhe5YTROSwhpaA/x4UH1Jf57o4YtX
APDJOGje00jAk1sZ+pUL9MEAHm7GQUXAKuwNoU5MU+vu5WiSpXRloU/V0TCaxwqjegQP1Y3YtOqF
4O8qiaJt5FW8WWn/qno9OfU+10n76Hoo7BFRrJpvgwL++wfUE9vdZwIYP6SogcwzxX7SNFWAAboB
U+BaO4UP9350wKtQ2q5gnAyEkbdzcfv1q/rkxmlgMzU7qDngTx2NYR1sEN5drmKJvvutpW0YkM9b
7mxq4odiKu0TErX1zR/dOIpwhH0UZ7n7v8vFf8RAUwidnNjBdYJpyhvbbMtvhT04l/h90xPt+c8u
hZ6aecPEAaqbR1IIV4upA440kvQoqkyyaXRi5kN2h9AIsP5//Rw/KAH4LBG8ozdwcRPxUt+/0IyC
oB4pPlDdoX+TQLKBWpwt/7wJX+dCQZOCh8e9rYvtf56eVifksw8Y0YWzWL6cJu06KUXJzre3n7++
oY8Dg/43ZR9kJPhgccm8vxThbGOdu+QZLc24nPW5Xh8okBQHRYbQtk9Inf/3660zG65R3LgfrpeG
VVj3FD62UF+t/dhHsPPp/we6V7g3ybLCTr++4Mc5ykLIxb6EZQXBzLGsf+jE6IiWdTXHosDRV4YP
qXTVldMIBxpcRh25j7qHWbgABgqoiickKp88YIOdHRIXGpkgX4+GJ9568Nw9D7hISrImRrg/pVTN
eWRAq40Mdrpf3+8nG0ncmFwLI59roaM8GqJVWg697InT878f7n/fHw77TbA9Gzf+3bg58en9PQ2+
/8zfXevYAjxHHJH09VoXu8cdF9rv938eLu5OXObjR/f+KkdbY9o9hd4Ma0Bg+zJVFPK9U/uPvwvr
xxsx2cIiYOQlHW1fq1GPWg4P9VYF7dN0qbbz7XBmXeQ7iBRbImb9aY9u4UDLOPKXW23nvX791j5O
Yqty02B82DruVePo+hz0G3zDhK6blLVIkxjcgyeTegc1wv3np8mlPMxfDBBUZPbR+KixNLOl7BL8
GTJ6gZuusxx5/6qoZ5rUVyUvmHJMXfjR388rUhV0+2aQ5HTx8kcVldb9bKZ0xrL4lKD3o1pxtZlI
F0GkJ01ksOv4+c90udgj4hVLgWObyeSb0F1sm4HiuELMAK3M0KPvYIVH4n6EsUtBSfV+Imv76t9f
oUftRKITW22Gx78Cc/pqlgJdiVosoG01AkAtn70m1k8srh+/B9ZWLGRYZ/GcsEi8v19MSWlFMDHW
YC0ZDwhhl0M9LafCez75uG3BmMTYj88bTfbRZZCMuHJw2mzLUXro984SmQSx1NSvNsYki0D2c/Nc
dYAzt25W6K9JrbsPBR7aB+hiy4sZKe8tLISdblFhj5K8hTEuAV6qrjsx533y9VCyY2uOCx074fED
aVMaMGhZIAMTzhGkzgiEP+7mg0pVf2I5Wafr9xMFtAOeC/23VX15/JZ7HRTuTI+Cfi8UqtAunbvY
GAh45T6fGkn2FT3zqf33sSVsSVmHce6srpH3b1wspkdKFVU5Yi7QL6Sk4rnuRHXRXbwTe4/1wzy6
QYmrADMDUwTryNEwzgiGyhxoBWQJ4IAlJCVLwRGbKqV6AGnbY69cxxKYKBAEBB5VejuOKrNOPOZP
hrg0PFyFkk+KxJujG9YSwp//Co2BgBUXczW6QQ784cS4+ewqmF94lUy7/HM0wtUkEw92DSZba2oD
pHUysEdDnriXDz5q5kLJWOEqKDWY34/2WJE3FKgpkVQVs2r8VrOzHzM1qWZToOs5UBFPAlKdaaa4
7rKTQkKYoHO7pUnnXKRuO1116MG3NRImQp/bSL/EjI4ssfFqvyua7jzvRe0rrVJ+MdCs+OdpjcMd
awUlO/YUx05CAy3nJEiXJc7HcXZlg64P/dEFfbV/V50j8iYKBF0LEBfBx/V+lGOPHSxKqczjYLBq
vNfIn3AF1zcaJ7W7dDCjg1zi5i5rFvuARp6OnlZ611/f73EiGxU0VkXLIZWNedx0/nIv/rOa1PaE
rsWltDt1md1uZpSrV1Y1m0jfQ+Dymhv/aUBpo/7KyDSTY3LH5GO+wa7LVm2H4H+U57cVfFI+PPPQ
LPguBQIPtQ8Hg9Ud5cVEsrJDEzfN8yQYUBLDk1Pp8zSL8sTg+2S+MlYBP7ZWDC9QMd4/065EsARw
INtq5DQ80VFwHxJAT4h35oX2YaY9WvQ/T+x5P5mP8Z7qGPjcdfFfYTz/XZDzqkPZO7IgQ75AHNGL
9LLtFXI1N9ZPXEr+NYodTVhkBlI6cv8K4Y9rWTR5s7iIUw2IOSqWDXQougNxTKl4SHNEXfpQ0btu
cf8BMiiy7DHJwBwT0KHuyrj1UHCAOPOg4TZ9maz5uaAZ/FIs6eNi4/mgrUQsMf1W1QzESDhS7bHc
CnOrh5VhnUeAWH7IrBI/ansxfkJeFkUAN1ZeD6jJiUEqLRubL+AppEpNW0DTEBVQShMo8A/QkSX0
iJxU+41jSI1kGDGmW9F7+TVeUvublpXORZXVFoj/UJ+uM3Dr1XZwlbhGhR11vjlILd46nap/9zBs
qs1UyIpIg9lpG0S02ppA1af2Y99Z4mWIpvqbgSqbkJXaqef7xcxNeVAaGWLAL5RG+ENN849JLD33
vHimEUJr9T7XI9vc4JZHSN2QtDpAPl0066bKQHcE+rg4v7HBQLZU0ayuYk6v5HO3UHN8MAItn5A7
jiA8s4IspqgS+KQEe1BnRyo2sjmvQJREJBNGNVTnJXU2SxL6jOGqmMFioGu8cSPLWjHGLaGhXjvO
1709EwTXiUR/LWr+dkxVUfrchEU0+7R8mx82gWBUbI0oSwMn12LSafOSv9Qrp0WS02A1l0iRXM3P
AfoSVRGWXb3ttU4mOy03aRQwomp0xWY9TFt36pZuvzQRkj1040vlCzwp5xyTCWeoa3d4EmtheqtR
o1D+OKX1IbfgiV0W01CdhwVdVwjYZvtGy2VZtqrVkxxQsR1fDX1iVwFC+f4qV94s9y2iJ8Rlk47c
GLGn+zumccX75NYunVqXdWDmPYA5Up1bC0kgKMyAXhD4z2nUKoQCZg0HctYz943CzJSdN3JuJFG+
yFusvia0AJX2ZAWuRvJ6TQTftO30YUxITTCIezBLttCbuEwobsgJJeTKx6feOFpedKN3M9zn2AwN
WnNjMwNmltgugkq381/FoDjKq4pUm80yro8acubQ7bUk6opAZHKqdwvmQhX0dasAmGLiIm+Cmi3R
h4okvV1hj2a9BtIO9tlCWZ/uVytqg9Eeo41i8BUURAGXXiyDBuhZ6dn8vWlEOJxbsu5gOWd27gQA
8kmSQmGakwBiiCnfaKqEjwljkVqNiqNs2YNZbeyzAUFEfe0SSSz2tJ7t7EoCyn5C9utI7HyJUx6W
ekA3G/HFzkHauOMDoL7IPGNhMp1N0iTjZYVY/WVgjSKLjQiLIGNdRN9UYML2UVoSx65Fdm/ceH0G
ryqZZIQtIYneEqKqH2FhcipxWmFVl2Y7Mjc2es9YSW2aZoE7mD3q6CYMf5rz3D2T8ild9CCj81ux
B6NbQg4g0XBAFyu/afshuhlcyuUb2qNmjFY/9F6RCIboZYb01kK+8qSxb7+PCwj5hT6yZ0OnieFJ
c/MFGYPVifO0J84nyHQ7eoMr3D+hOqiev15fP1rrbIfqNk5ZBEc6nKGjrR3JGwQFeH2+TfmhuA/a
mCwgpNF1tidqoqInDzP5x1igc6aC16GepFf9qsWGfT4btdnvIwm1HKwqT+fET/u4H3RM4EDAAtaq
NqW39+tWFbt9MwGPQifRmk8zHQn9fB6sHhOFTH+1hWn+Gvu8NhB6DKwJNpEBQBWrtjJ9TmuNsali
r3zJUcD1EFTi8sfXv++TrYlDf80z6Wbo9IuPrXC01mZHDGs4WWal5WU2I1iDCRB5sb9oin4WRC4L
RaYbOs3Ggm0vwMBZrGFlrVnEiqbG8AM7TnM7DO1CcrZNdDZCSVveWOZQIkOIJ/5COCh5uXU1y/Q2
jlKaItMrzg4dBGU45y0de/rbipzZr+/u48O3Md4jBUAUwOH2uARjmV1sFQslEIwRLqFTsSSZQc/e
vr7Kx60J9r51ABIrzuni+PyWzIyeYeIq2hqapi6J90NhsPv6Ip/0195f5Xgg0ZqFw8lVis3P+83h
dRvc3Z24xKkbOdpjNbXTN9F6CbYOm9z/jewu+E3E1eYBHq2P5erERvIvOfD9Puv9PR0VMm0ik+al
44LzdgwWv/Nhk16RuOKXvuGXO3XlXYu9dk9GyFm807bzzttXuzwQQbWzAuxQm/JqPiMi1tdP7Ng/
DhxwFOZ6yAK7yMxytMUVndFR7mfrVuOIDABws9IYxMB8/cA/ed7opHDRMUQ9qkxHrzRtUSfGsJmI
asqbg9VZ+g6Qe3Hb1lV14kv4eAR3pEDtSLGAEh1J1e+nocwqOUwC1kGrXKHossaOg3+T6N8IqWiu
0sJhuu6BjTwqrYnGMyuNtBMv+5NG5IoycTF8UkTmGHRUvks9jwgzm/i8uZP1SEkjM67KsB3e7FHv
r4mCANgyFCCLtyZ4qF9ly8Dw01Tk53mEgMRfEC++NGwYA2P0XO1giay/j21q4JxgV/181tDlOPXZ
rW/6aIji0ZQ2khJayK63jpT/HN2oLaqeKFNq/WvvE+bs8uAaRb9VTpk9tENPzhzlo18LZNzvWDbT
3ZwNsjj1Kz42/WgM6bRVQGNRkjpG/JCLYBAX1pMnEJMocpFR4lBbB5oHXSOrpeMpOZJsM9MhEq7M
3QZtfr1MIzuF2LlrIsP8/fXI/aQjwNkIcovJkYzG0jGjkCQEdBUpmMkw1Yf9bGYeTPcKkfXoDH4k
zek8NWrnIFylB1mZzLddGk9PwG5wxIhMu3FKcoBGTP8BXaT5jLNVtvNEaBN+GJpXHR23Ex/AOncd
vUdq4XzSGA4ozxzTDISG2XfMCbsYMsNcARTdAXEJNsd5yR9NmZ+qcXwyg9C9pjckWH7oZR9920OP
zbAg2WJrUw+6RixbnwGdnv65soZ0D54elVQwhM7xQRUOuk1fxs3QC1qx50uOT4p+bJc9g02QbPKW
yd2aqrVBTy9eSP4xfsunr8fCxyfrriId6nqCzqw4ltwtTj7NdOVSdANe/y0RlRu0eTc/W4tlnCOM
TE5c75MiMmdhChB/5QEIG47mMmcwStCEFJFVKtyf3uKlYNE9cadSTtkKFvqVZRMmBiBm8AE+p4fQ
dUaisVzL3HjuIJHEzdmtCabvUIaety360j5BMv1bA3k/3KAZcf5fuwd0CY87yF5foikzqM+5TSWq
29QdlzgoGs/+ZRt1KTcDmotbnSjU72TQEqmHbhGNoEPM0hUCp7FBFmiQZ7AgG0VXSGpdvKExon5E
eRPdlXmsvjc97i+wDS1Jxzjl4hPfyyf7DZTPTF28VQovzNfvJz6isT0ZxRQy24yQyLMSZwUbuxhF
nz929mqvHAVpxi5q9vu2H6NneApiRPttDuTiNYSsfj3M1g/m6IlKfpG37u9pkx9XPFupt+k0E9Xb
0SE/6/A4YX3qzAu6FKfUOR/4jiaAs7W+5aIBWDfF8v29SyOZMXxASmyXlKT5ye3Oy8XOH4hbJjsH
1Eu/YZGN9qwL/SZzRXuTG1Z00Qq7PnMITzjQ7C+vM68jCiNRJE5q6XImOJRlJ44X68Hm6KGsoAJo
p6wOTG9H+5QuRgjaQaLczsaovxpT2+He07uLKoVu5bQa0YXpUB88+C4nRvhnXyFbCXYNriEBexwv
jL0eGs1iVISPGn0tdrHlJZxV0e+Qc+hWzk2MKwAZdrp0yBwd5f0k9mt88vSh1YMBCbOLfYw4HY08
2thHTaDwYQ0zElebcHDjxGj+OBsDZuQgZtAvY0N3PBs77bAsMRkgWyNz80uKGwRSi+ZU7f+zt0FF
lEnQssQqB3o/bDzF0R0mQLZ1o2p4yEgQAsgo7LcpnuzbriWBnKFkdpTPNHmClPPJEZg1jeYooBEA
2iw976/tWKMxmSMrwdKGas+Zt7tI8flt21jDMo44CDqwV4XTDgPwfJN7yFnWpB31ZFYuf55CyT2c
/OZUrfiz32VBDWe756zl/mP5WSRJptVkRdwAucGmX2C6eaiI4CBo1SOmI5bpT7OxsNoUklo3xP7H
PtOzKbAK1zmEqqixv0Xtv0vS0THw2dA4YRXhC3r/tOCBEcsV445Z0n55KCjMBJQPrUPm0o/853mL
MwSMyVV/QzzH0aCwZ2GAOAmJfSFbzm/qvvBlkmRXFYFQJ2aDv8TP99MB6BL3b5nhb9f/aN6Kw56X
HxPlMtW5Od9gyysCj5YrORMiqq/xX/ewKOMau5RGXiw/xw6xbBJ59ZKlDXWbqljiR4UemMh4ohFv
DbeKULETBE6WmKMNuO3SRZ07Tjq/LMAFqo3HLsfaOl6hO9fu0Bn2rqMb9R1FmngBJNG+5Bgin4Um
fkmv1p+xuOnfG7s9pxWa75ZBZUOAFDp97lXiviyd4vMIu1xF+yp1Wn0XJp1x13qtbiGa11Fsd4rx
T3E19RY/FQVQAy3X2Axr9eDQwCLOmJTt2gt/ixE/4j7LCZLaxXTl+s3aeqWeUhJDsql0gNkU9sts
2YJU7ygCI2B7JoJPKtxE0fQzDNE7b9g0zhM1o2F5seYJ7oAoMEbxnycEn7edTTMYt9/0J5fMJ3sT
Kc6Mk9POH43Itk8d4tahcvR60VtKguro2dJROlqS8ZdjijIpkvI4w0PbC9M3G4+M7MySZ7BCIiyE
U3tiUH0y0XsS0R0ictw/Oiyu999KNk790jZsqLwZD5uFyv7Swpd+S9S9Tb2WRGu/xTiJ10Ebzkb6
XH5CXt8+Nwp51+hEtaHNNw8RzihOdrryLksqeSfO659MM38F7g5QaQI9xDFH0rDCQuspr28dzO+B
QwyrT4kyDUpgvd+TyBmuEba7uDpoQBhsTG8q0nYv84Hwp6WQhCWLio7B11++8XHLQgiESW4DCDOK
dcfvq0fSbSb4/TAud80VaVIpaC1cT6U/FXr+G/v0NFGsJDCdiMWxLulqEBwWuKIkwtglD90j6caa
1gjXIkEwnSeASry6Sh/jZEV9a/rIYOiQxl4ZYgBrEtaNpvnCgmiB5ZiTKG1PY7R8U5GydoY93rG3
WEHnZOsmnvGWLCPWyiXL0ptmtsNfbVf2/S7y7PkGurI6py9Zvyq+mu5EpemTgUx/DREiJxboW8dd
WdwiEVwV1W7NhcxkVRndGydV4TdFFG5S2m30teL0xB7gw9twKBCjOVn7lvzrsQIybBPUxPA+tk2u
FYfQSdtzPHHFFuv4qb3qxw0kF6B3uDYsOQEy7b//ZlhXabIwu2zdElZTEE6aeqONIR6TME6/a2bP
DtKKwLKDShsfslEj4IEapXUVy0W8NVL8sZte3xTkcT9aypl/x3bb3dEvWF6+HqMfIhfoRq8bIwoc
6y4fReH7X9oRuUm4NeFQUWu59MbnEoJTP85k0JtCzckVUVWV43PKUt42LRMEE6GcRhqd7Nuoj4FU
XLYkeNJ+lhXpODfkEKgTX/dfQeO7ic/hlMf5VheryIx19P2PLLuu5u0ZGIypNPyYqB3/ma0C85NX
yPDFsRaQuM5kz78ikryeh0UHLNTKli0OtB/XJPoai9w2d3KF30iMRXTQhxrl8tgDLjzAg2Tv7q0n
NNPrhhsE5mCBKJg5hPuZNb4scC7Z4AMdIlhB0uAkMFlDcLn3jGoxTwzTjwcvh0Idcj1ePa8Dvcz7
mzWdrnTGbMIKPxTmYUhFfKkr09wVCgpTg7LWXzL6xr0ArxX3NBU8fKtBQ/DB//VLkIPxga512mPZ
J9F0RMiXTDFxX7y6tEc30mr3sdTOoyQSezlMJAxnB2cuR18tBZ02co6/Hp9/J+6jV0/ZkgUPhTRS
g+NXHzJRVS1ZTdtYtuM1agZWmnhI9VcbvFVIzlUhtqhI4I05Oj2oCB7LqAviSRA/3K4qE5/MvoX4
9NA5a6NYv/JMWpMhpMXLZrT6XVKGCoLNNO1zRWFoDqnt0WTT8c1neUD8QrND7BMFhWpwsbed2rkl
6IFK7yCGV668cJume/76pj/OVNwo3Rh0/qsE7S8O+z81xzTF9NR6Fpua1gsfYa6yR6p6Z5fPurr/
90txvmWgSQO8lHW0OwUbkzVdgimiN2n5idyGU9hhvMYkWJ19falPXiWHL0ovaxGTOzOONt2do82R
Qj9H7PMa59bPpa/nbbWHPy0DaUWjb0FnMDb2GCKxZCfoh3i+icbhwxzFSufSiF2hT+ngajRSizOD
Fp1P7IO2w1ipF2lgp8R0b/KNx/lDTubifchmKiDvqw7arCapsTLTC2mRPz1lRU8jty/1g2HP6lAS
6HGp5qo+UeP/WAmi8L4ucuv2CbX28RFdzJAvKRMW28yZ7d96XOalD/BIu3XqvPkfZ+e1HDdzrutb
cf3n8ALQiKtsHwATmESJpEiFE5QChZxDA7j69YD22luDmZrZ2i4fWKaoBhodvvCGF7cEaeKDyRyU
fcarwPalmBZfkScjwimzikYSMvI4GU+4Gne7dDZdzKetrNqM0sBhUHNgc9bSjnKvBKr4oneV+HH+
wx0V+HgD/GgoYi6bkGz/8EASLol+NL/RZnGQ1vpgfF8n7fTFnlyKI3N86dw5sfwZDz0BeLzAptbR
AZyx0a2HIPdVfQgMbxrtwDekhTCKmSfthfTsSFseUVay06V7TIQLR3mVMxmxQW87VXDeTrtg53Rt
fxv2sfLSo9RzCzUXXcoU9qg3KoW9mRbRGKlGKEn0WgMttHC0/fnZXoL4wwNvadRwIbNqKL6tU9Pc
6aXupkhjxoumU03bf69EurgwyqnXZtdbtJ8sulzUxA8/KpYSKTbWEBPLqXHukIgPnye9znzITNE1
RHZzE6S5cV8iBPZhwunOQ/VkvDNHZUDUbmy+nH/pZQmtXprnoAcGU5GG2Frpvp9jKREegzKCLK4n
e0m1fKz0XdvU/VXdCveXGroEKedHPTHVB6OuojRoHGmAggj7zwVzAghX3chorC9NtTj1cgQu6EMj
iI4hyeFUdxnOtkg5FX7fipcmH8PPiVlHW4BRBoa+ccKxG9ufYliGT203pdvJKItdRsDGGpu0ZycK
tAvY31MvTigMsYk7lVW2KhYpzVBrhYhomWngW0JLMa9M9OAvHPjHmSOYX2inLvEl+SOU/MMXt405
0qPBBftAkvi5zZ32MdI1+YKsdPhzDCb9i17pXbYt87zY6/kMnRbVFe4HQrTFIT7NHpMadDLekZP2
qTE62yYkjuNLHMkT0/F2+QH2X3op6wZ+1HMOFTYfKKSXhhSVm91aaW1en19tJ441StfIHyPrrfM/
lj3w260OL2ciHQQGMTkoFc1DPG3nLAH1bbna5vxQp16I8JE8x4AvB4vtcCindGcQHJwhkx3Gd8WU
gVxEC3R+Oj/MMcWWFO6toUzBnChxDew2w7gqXAPNnBFjjidgZRquEjrSzh+Bqshhlwxt6fjxEElg
f309ospW2tU2s9pY2Sh9hSNrkueLbhKGWJVXQ+7IN0GFB8yf73QB3A8yPLBjccQqxfoBRbQOxlQ5
g46lR+Heovxyyd3qxBemzEnxF84A9Kw1wryMSt3pYoqZiRYWqKup7VYoRl4DzJ0vbeFTc498MvUO
LA+o9647TI2JoE6U5SAmKkk2sKQseaMV74ucem9WaqjuYf27cYrSfqcLLAvTslD8IDTc93MdKpte
HYh+G7d7GMF+XQjbTz0d/D/OcqA+gqrn6lbVqsmNIM8V6Gw2AdawQE1f9Tm0vhOqa847rHNt6zpB
c+C+SoRRbrusGB4xkg5QYGBrBAgkqXnrOfaI+K2AnF94cNbxFD+/gk9sFEcHlYVmIy0UMB+HG6UM
0cxa0Es+dYoGS1l4s7O42L0/cQEQ4YFaXo5bYODLuvlt5xslLb5i7Bu/UBu0G3N2w+gG7UbHjY9m
QBxvbKSy7pOyje5LdGgRb3bn6AsytJ9mTREbwEfVpbN5OXtXNy5Gjjos7mXtkFwfPhMSpA14VrrF
Q2nLh8ro4LirdfoLgeR5Z8ipvwItslWS/LUjnd4ao1vtJUWy7fkPcAwksGldGYQhNnVrHmZ1RyC6
WdRow+JxERf1Y9kn5b7G037vDnp93aFd/92oMtUbnCR6SYZpAgUvf6aO/qBL9G9gSCPwrOG/J1AS
3ZUO/LaRhGzbGaO+7ec0vHCyHgcqtJ2RnYFBC+LLMFfrGh1Z16wKvqKigITtON7eIVbq3mZixHoI
ut1eyaRzoblzvEoBfbAx3uaIatIqgJAyXNSF+5ryh9q9m0rTuAelY1zYCyeuaxp6OuRgakKGTvB9
uCS6MB6cdGhRUArc7HvVCf2xBP/02amkcY92IvoUaKq53ywrQq6Vmoqu+YWJlBQCL0H2YkVd9L2F
iX9fI9QEWLcdkSHEgcj+dH7NHOcj4E7gkKH1btHKW3+DMutbpVOrmuhFC64y6GE7JcrFsyxa8RXA
+iVLm1MTAzgLaQscqOhAvyGbftu/6LtmMaEySXKVZ6lnDMCsuVEw7Ms0Y/7s6E0IMsfS8++VkUwf
sDix551tDqLcUoNNt20t+D9Kwpxk20RRddMESfrqaCbBwPmpOb6BlssNNCeppsrdv4rql14LPqVU
nDWYC1RXw+g+xPMbVT1q838+FC5wVG+hOZGtrQ6QwYz7JBYUZga0gbbIEOJm4CSDN1njpRba8tSH
ZxXmHGSEkE2o29LlPFyYemtNo1HSgegwGwdlOeuP1A2c77PQwxvFVSfUdFGTJpRKMuVzxSe8cEqd
mFZga0RtSzhl8RCHDxC6cYZ4oIqggtbU27Ad3E1hFKnnGkN4IUo8VrCykZNgIFQ7CBVRBDgcyykS
4DrGMlaQFo5fgb9+LRoYhB7y5V3npaNQch/16NndkRmbcmtzDM1XVWYhTa8oyEl6xJnYuVq1q6AT
S4/Mt3InCn0U5hr9OsQ4ENnqsK+3bqjXwUZxZfC1woC98QaA9C5OA2QIF1bmiYOTBjBtcQC5EITf
yiS/7aFYyXGeDAMoWNk0fjEmtbx2conyJJLHD+BFwLZrY/p0fo2eODjx4gG+SZRKx2zt5eCEFO2y
mbkEhBFsKwqNnkikeiGbOhHsvMkdLHg4aGb4fRx+slHrZdpqLsOgte01Ocr/nhqhAKmgPjB7Mb3X
a/JM89o1qvqmUk1aK24Sb9FVNwAnoeUBfk/1uqGx99aQhvWlk/14/Rrqgs/SWFtUVNYbyI6WGmoG
fadWc2dA8dhyQVZWJrgjXQN7nUQSeH+UF5aKWYSwd1NoSw0Byxp2raUHdugVbWZ/RR0f2YghAgIU
qenL+Y91fKwbYNhoQdGJwBJu3Wd0MoP+VKXCMcLV4KuVRdAkUDbZTBYirl6XWdH+/IDHTUMSU/6L
igkHGW2Q1b2awu0ZOgWj0LysxRYhIAuR72Tw20mkXzhAse2sgsbZaolR35jZKHdNi8PhMIrwsVdb
65aW85+j2+hhwtk3qclYNKvW+1/MTpSEva54Dc0QDFJax/6RVlHyJWDHvy7by9nCroqLXWyUuQmq
Q62fKE7l5S4IHKwIuMroYcetFnwSgFRR/8LDIbnpBoX7+vwMHh/MtNE4EQmhKaTw+Q4XvqzbVqqN
qoCoG3DrGNpM+toglY8QHnUkAFTE2NUQtxs/iCBmeZrW2Lvzj3C8tE1hgeWgqAzKjgrl4SNUqNkS
XqPj2IbVN1txtVu3Fz/kWHd/qnGAbZEFdJRLFUQYyNTDgZSIQgSLiYEaGfialiZ0SulAnH+d4xOL
U590xABSRXd0TTtXOgUBUZs8R6QBIUPdoT8aI7r+p6NwJrLCIBIuR/GaTGlOUlW7Vkt9uy213QIv
3CEiGV5IAo/fhdqARRuKaVn6C6sZq0mHF7V2PFbToril+FdvHMwDtuff5cTpS0+QkHWJDojMnVV0
0Ln9LLQ6gFwrU/ddXI3yNaSoDH8J4RfZT+Yn3IQSD4Ittr896m2Z1g8bREuJp4tmRlQ4CW6zkDIT
Wm72hev8eHmSJGjEqyQNJIBrfy0OZC0IsgwmqVH/DNJMR42sFY+Jk3ZfL8zDcUa3VDi4XWnXmezK
1WYUqCRyWKSKh7NVt9OaWUu9RNPbm96cm22X0FGk0WIK31JHfRNYUfuxb5vwBelj/Y/lJJBNIK+j
BMW7c+mvvklSUBWQtHu42AAuGOo8Xlt6mF4IQY9VOnhfYnKOSVYPFJ/VK4dKPwVpjY9XoTfps8t9
78UO/RUUi0GhGGpC4QGV+bQb+p+CxHGDvs3w/fy8H39hqvXkTPwHijlqc4fnApxkiIwx3LMBJbJd
NJECUrPokbWvL83qiQtr0d/B6pdwG6PWNYsDMzzO2bzLfAfIb78xy4wK2hxnnXaLpQjYfxmZ5q+s
nO3Yo05lvNPqBRNj2nUxewYOrzrIpSHBdRHQiX3hMjjRuOZo5OAC0og5uljT+iPZhVEgMlIh04g7
Hwuicg8fNvo4a6byAylTNCSzHmeAMemGD0aR4PBjYqbrLb2IP1Z7WIp97AV9AWCj9bP6LFg0ZJHS
pbnfjn0GJs3Iry3Eq//09lkQhHBaKCuSH4KTOvz4Gm+iko8WsDBU5XuVxeUtffB550Sm+qenKUMB
tHdQ4DUYb/3t0Qc1KrpNhe9KEW2GRIR7MvI/rhwjnWvCB+Rah0zJHw5fqAiUeJwk0udhnFVXIxG6
bzeOvTm/Z47iBgrqlJ4oQLFxAYeu9m2c2fOIFnDpZ04xPtdpLJ4Fkq0vtmjVa7DLlhdaanM1ImYO
m2Eu//yrUQRenCXZuioPcfiScTC4ZWGRRRFhLaVTt2Cd9liplEgBn3/To7SH7+UsgOClj7/s3MOh
AIflkdLiJqfrJa48uVfoGmZON8ClkSG/6Ku3rOqDTHlRc+EDqm+oM3SSDodrEZBxq4FMOIcW7nH5
FxsLX9fr2pIOHczZ2uhpMuzRthO+cDC1gehFTuQAZtBcbNcWNYFF3Xp4PD8N2ltIcfxkdAmAANBw
Wt9OjuTScWpsPSgPYPwge8SSfbVuVANAhS5d30xHTCDGXITveQCr9Cfw4t+yhjocbXth/IxDUIb7
CJzAt7kT0y096X5fo5Ki+ygC6QDx84IrL6zMCWUBWukz6B937rgcshxscaj1jwAqrA5SSq2aT3hC
9EAFEDDIfcqvGGhF2tR8jAJ0j30jlAYog06iUGw3cspvCD4BfhYcwD60b8qOaqhgtdxJnF+2RWek
8SZiru9bxQ0ShEaG9rZHqCr1yg65Ey+aEXfYR3Uyo2cPShVK9mA19/SlnMRrkXOX4EZ7EflBrSvf
EjuWt24EYg+2fSxYpGGIIXYvbeVraXXFp9AOdDztmulzb7fiZ5iUytdKjU1wAsKMSq/XUxuqrdYr
9xjgKkgqGLJC5ZnoqL4bFo2hTTV0qP8SWyGjnKozCkqgZxLlelajeD8aaB/t89CKZlxKKhTtnLJC
UQAPOHWjtLr7NQdijkx/JvTPVVugkmgV3XQHHS9PPNGbQfe+CKF/+boWGoCfJ62C1DkEUn8xqiTn
5WJk20PVQk1BN2rcFxJ6n0gHcGG/r+pGb72RmOUjWGAdKvSoNs9NIfNi07sdjiPgeRubqW3mehM0
S2fD1CZUo1rXRvlETlX/MmNR+DFXncjxk6ruaKmySsKNA3oMNVB9HuebuSLCRrizyGk79FxsWA1Q
w98MyLIOHqvMMnFizWjXYQSEUdVYVCjskSfr44YHL4tNCnHyZzK3I7ubqqfuhSPmNEIrXWSpXBOj
IIBZ/Uvv5jMJfjgQZVJgTkEwj7L8SabWj0+u2tcvKepfwAUBVyl4jhl4Jzepqvmd1gLTjgmgInBW
YvhQYPULhjsfkUNAeTxcOqIRxiz4zaFWwX6KvDCQ9jPyIUnpi8h17qu5Ge4Es6n5vU3xDJsOQ47b
mW+F3W09Sz5PtngNsBjtyeuT1NlOKAaPXt/WnMXnj4JTR5RJqggpALof6f7hEQUKaKZtbCA9q1bO
+7LIxqe2Vd0LoxyHSpyEDqc8EaK1XGirK4Yagp6rUQI9RWbbRM67wHCx9VU/mqG5swvzBQjOXeLM
CChBv5owRvTqUH3f5MOF6tBRfIgUFC6zEJdoCJI8ro5kTa+cTuowfwIxBd/h4LWbopzb29oKpgup
0PHUIq5GncdBUolLx10V8KVRy4ywb7Eurex9JbLgV9Xal7xLT4yiLRkNIS98SprZhx/QcCfTbrHr
8DWrS3fSCI2PcdyGF9LtE9NGDEJASdMDyNi6tYwmOcY1FTq6TTCkOEs08w4jrkWU3b6QOJ14H5BN
dCmB26EiupYVbASdcRtrad90uB/T2J52QQWo9fyyPwbc8EXoh4KHWC5oCk6H09bDrmmTGCdyNLIb
XH0K8Nn+rKazs+2DIqjQSBj7GqETtJk9JZnkp1pYsvRHUyZ4TVR1f92LPhsubJQTb0+ATCPQIqFA
/m/Vf2ujOjOQPUeyoymsLUQ+Z5tqCOmcf/sTo8D9BmYF+oXWxPrlg3lMmiSlZeOGeF5QfCDAdHFs
OT/KcSlgIV0CnOLSRJyVosPhHDc2HkyZZVfErIH8oKcY1XiD4Phm/wmfHlq0nWivPmCDKWBvVPWO
jqx5TyHQfWhxmS2prs+vUNiSgrszS57PP99x2Mssk6VSEHFNOhn64eMZiWPNfUbdQashFvrxIvvN
VuWsj2PjYR7N6RnEHwJQNpTGnPba9fnxT+wpSorOolVBQAog53D8VK9bHCwpAwMuFFdlgXUrFlSj
r2aoevzxUDTWKblTMSNBWkOHzT61BplolQ+/CjtDxEO21JFhnzX2pZLZcRVgYdhTyKW3sADI1ghL
3F6zAF91solkaq8jfFZektmdnvvYjK50RP4/9L2WPoRBGNMc1q1P4LCS5MLae1M1PgxweQoBThm4
gwtFdfVxI9pOahCDhbHQBotvpmBWP0dp333PnIl3hpRhd56sZeHcouolXvImbfJblVYgKnDA618m
xdSfnNbKPiBzpjc+9qM1YisctsIbZpO6tOgi+76RuWFu51mqP9NOjgJXzpD6PM4b+S8nkI2+KcMy
UjyqhtaF9Xu8fpBDo9VBAI+QNNfq4frpEmustGBC1AUNrA3ZheEXdaJ/hgvpXBjqOG9a6rkGLDCY
JmAhV8eSqVYCmg4Sy5MQsX7TqPrseFVSGveOoCV2Rf2hAtAtzfqSnvuJkZfCO+wUioQ0e1cjW009
IUqCBc+oy+6lSPAEMbSx3Qm7Fl/1KB13RlD/ce8D9AmNTQsWPaXsI0AeNiEtqwehV2duaR6hhWF+
QpnLfNcG8UwIk14iDr8Vkg+W68KD4bznM9L5cNft25S0QkWprfLTVKufckQ/LV+Dlyl2dej04noK
RdjgZiYUMHsuFD8nrbIn2y16TtMuiz7EMiChKCsFda6M3Oaj3eXGBj6EXvtjg0LutdbX9Y+yLZrH
iFtN3eRmFH/B18hFzxSzjg8tVGWMGgtHHTCNUnrSBiXJtlVYpundGKSW4mGYWENr6qum8WpHybUN
MGBN2ZDpGL8Ue2qLqwTHZOyl6xZt3LpBhjCe0+lzozR2tKnmJOivxpDwxCs4pfo/PeUQOWer01oE
Q0NmsWyY35qajYnsCHpJOHjNbXtHaayHY4DFsAG9YHP+QF2ursPvBXh0ieng67D71v3TEJKUo8ZD
Twnbzt6lOmS3RWurwdoz7K4WzBS8B1u/D8oUZb/zYx/d3pRJUMJFbRQSK72J1b0BU0sBGzIjekJf
5AZx3trnF8S/b6f/+jH+d/hafvj3y7T/+gd//lFWQPnCqFv98V/vq9fiqWteX7t336p/LL/6f/7q
4S/+6138A4fN8le3/lsHv8S//5/xN9+6bwd/ICdH6euhf22mx9e2z7q3AXjS5W/+v/7wb69v/8rH
qXr951/YORTd8q+FcVn89Z8fXf/8519E5b9N+PLv/+eH999yfs9vym9d/O3oN16/tR2/7P6dyAl+
FlA/6qostb/+Jl/ffiL+TkC1hFRABfgqi4xlQdYd/fMvw/o7dBl+SrgP4ExbWtJtia0KP9L/TqDL
XalxACwtYf2v/33zg2/0f7/Z34o+/1DGRdfy24fLUkUCfylK2hYi1XQt11ocvQm1EI3LiCILlnOl
pRQgDhv1QvgoVofy2zALsZ4poCNKRne40TKpY/URoJeKbVP/aOmt+lJbKv7sMXv+Eb+s+DGqLAyV
RYExfNEVkHuncOKASmqR7xMHk3ccpWz1U9RyeXlTMTio2k2LJ7aF+MutWVj5xyidsvw2NeE/e8iP
mPeuHCI8YQscR7yyHxNgZvrgSI8OrvIlDzTtSWYxhLMUB779JG0QQVHeuU9xCf2RTrqpbrBuTG4p
b6TYT7Wp856zFYWj35bLfz7K7x9hSZl/OxuW2SGqA55ksEGhCy0f6bdjiB5IYYL4pOoUzH6DfK09
O09G8RyaLLr/Wn393wdaNvq5gVafYY64LGTLQAgzfpoqXE8zx7ME5GkptpruepBRbjpUps4Pu/r6
vBchB0pu6OiDGQUHd/h+ITZQaL6osL0m4quhdOWW8j6+xIEd7AyM0YnvO/vCoXfUzlhGpXlAdZ/W
JTfk6tSrQRIHrhwDbxa9u7D3422a2YVPMVD/UKd5W3gtEo87merzJqJTux8no9pk7JgLufBbBPvb
vOtwb8C4kj1SM7cXGYHDCWjzwgTHMyp4AJcmLPc+Mt9RgtRHLxZjLbyYrg6VP2DN904YyhF/1ix/
V8eJGV+FQ+bi6d316h04iA5kbdBMn+JSBo+U3foHpS/d6aZqNLwcwZ7giGpAjZ72RtJPFfG6haVi
5yzeeb3M8JZuSvNlVMQgvVxgGcTNa5vfl+NG3am5pg2eaAxrwsUzmR6rcKBhMSLwx/UtTeWmDhNq
b6XZUpscMnXcumabfCUTVusL9+WyFNdTRkpLP5h2OmH5KowzLZt0bupRJaa0D1/Tql+mQJm+V+NF
ye8jtu/yeRDJIXajYEHouBorh51qheT2CNJoCF24nWP5Ttt3d5gUxx9oESHIYKP2gNKveq+kSrXN
s7p5MBNgWw3SzWDapNLfmSIqbyZ8a7cl+clmTA3a1ud30uqkeFtIzsJyAKVEHWJdfHPwdEunEmPf
qVDkPk9cKOLtjJ9SWanVI8RWWW7Pj3gk+8bkQHaAx0iWRhzviMO1iyNQltbg5PwWeab3ZmY7r4Ge
F8PXqWrCwqMMh/x3rUbZFWxnV/WklQbONjbb/ptoRPrcLdI6/qAEaO/PmMd4Ekq1iXxsPjzHNupX
/EwklwRCVvfaMlGL1wk6KhSfOHxWpTQVbfppNvikVM2fKrivXADDMvr52Tk62ehNLsAAmuQkrpDs
DidnQhjfQtsz4HUKYmMlwgZEa7514G4f4GVJ37GTS2jio3yZd2Nj0EIGX0K7yFwWyW/XhUl5QdH7
HNN7kJMwUZASSPamWy/EhbKvvhjVNNM7aTIpQVu3I65a1N8mkD329HT+/U9MM9Ri461KQEVk3Ykz
pmHxGSvR9xUhxM9OzDt66cGlNXhyGFTYoX/ALeMwP3zj3MwQzzIrrCXnQb3OrLTcpinkbz8SgZ16
cWgYXwc5ZteBDoIXRSd4cUOaRz8oQMb3ZeZgDtvDTYBkjITo/8cUEMSBmNBI/NYApqnEhTES2F7W
WdQhqKwq10Q74Z+PQq6HmiXcW2250g5noAobtPzdRvHCROs+2KXMPbo64tP5d1knKaysBYPDrlHZ
M8Z6r9sQm7R5ZJ41EeU7xWrTfd1p+VVQi/l+tNLwShi9DgPCDq7Pj7x8wdVxTwhKMguFANjJmkCo
455sIiyMHDuqmkhLlRE7lvWmPCTG5G7QRSnfgYNSPtuTlDG7Okwezj/BUfFxeXnYsdBIkWACPb9a
ZG1Yq73hLDeOjCk2KpjcNwmwytlpzPeANqzrqunCfduL4Tog7rgJmqC6TjVr3MyZ3d1osNzemSEC
5Z1DI/fCSXPi5CfT5xkFiAXw/avQDb1pSMSxEwKfbrT3qWX1DyHAr6WZOQ93TqZVze78hJxaDEvX
g4ONUOrorhmLMRaFQMmEczaHyNrOtwaC4t8LOPrg50S7iUGrvptaZ/p8fuQTpyqGC8QclKsWx7PV
4e2GvZqbJb1mgabwJmsEC7KSw8YNjSb20tYCC4wozcc/HpUFSP0GbMaCCFpddOhwN0M2LgJLSv3L
kQC8JhkEC3VfbVH70OKemtIw5/vzwx5VcvimDtgCJBiJVZdc8HBro0g81E5Zh36XYTTBmivbq1ap
dW1vWUV9ExZlYMLxVCtlSwNSu0G8Xww3Iu+VX1O3WHVTUJzDqxrPiF+xTjnyCrcjR/PDNNfxVKMY
TgPSnebviP7M+pXb122AeAlAJKrHRp1tycxmudMyx/nohEY+eO1I9HOlGb05Xbd6Tjt+zOe28Fth
NeVti5m4uZvKOL8SIbHnBpVp61l3RoEXraLb94nsjWmvN21GH7tIrN7r7L6Y4ExlEdj2MXUbr5Qo
ml+dn8kjnscyk6h0AxYi2l5Mpg5nUrhK1pvqzA529e42QM0E3hMELCLfMNj1YdH7SZ6qm3jI5F2Q
jhMln1h/57qJcTWl6Pw5U19dJ5Fw7+tO1d8PQpJlnn/IE1cZpzeELRD/sHTWB/mETkJbDID5dbWw
ftImksgi1MOFntiJ4xQkGxcFQA26tOvo2XCbceLDE3dFFfkG7AFUy6QFvg73z3jjBOV0py2Qz40D
Rd6PU1u9kPOdfE/wOYBtQajS0jz8Fh18p3iaKAFaiaJ91vSp9RMEKS/Ac059cvKpBU4FR3npgB0O
QxaXqyTPIYamhbiDx6P4tGjz3WT2qGBMeeVel/RA96bexDunHuMPeju711Wc6imd96Z4iUrO6kSd
Vd/VIiP0puRiM+X4JGV/I0a91HE4WNa90MlV07jDGhwvQaQQOpjbW4AIyaeqlOH9PLka1drk09ip
1oVb9ahpuSCdqfZzqTPyUn88nJ7IEAMZD2FDRp9sn+khDh2WlHunUsKrckYGAUd7+xdlH0E1Mmxv
OvBwd5akpR5gLnTJlu14UfA4MI64v5bAfM0qRdYJ9ndREyspzrDJS5ALUdFdbCMer/4FOGAu5+qC
aj9q5bToU9tSAtqN9G4rUonvWzOhwxW1arFXWk27Vib5KEn68clVaR03icTGD1v4DQS40thlEMqx
NsaBkrTHzKU/JtF33Z7tfVHHBmVtw7mwY5dT/jAA4pnfsk9oKChVr+48mcZ52XWUCKQsvxvcARWq
2HQ+LUSHL8USx/crdV5dXfI5fbHcXAWTYW6U+EozP3NAdtLPTRb7SSae60m1nuNy4SSbk/X9/MF3
ci3ixgdbFIYwtlfr+Cqn9NaMkA30OlJv6JYM6BGlKj3MQi8/h4qCTUEUY1yvkFEtDnNG4YnWGRB3
G2OYLqZVXYBkHsdUS02GNidCTYItsrp5C1GOILKILsYSqUIF19OSkpCR+kZTYrUs4zG4EFMdqcmw
IQ2qQPTEqAhxMq82pIgsCgQuU68Xinjs5YhmwtzPk32Tt7Ls9kOF2KiHxDVtoxILbGTwSM3lVRgH
kLHRWUDzMsqcjh6wbo7ZBs5bvLetORo/43cDVhiaTZe8d2uMwXYQ5nO0+U0r0i5ctSdONPomlGUo
mNBaeLM3+y0FRbdHs9Oe17AHTT4g1Jdclc7kemWGV3HZGNk7PegT9Bh046Lgy3Kkr3YK4agOZ55q
OpO4OvKtpHThLdoKbhZ99BjPrfkatzlkiC7JUcVHZDJWHvAwbu8wDjfNV1XI+WPaOCABQ1PU2wvL
etmYR4+DRAPy8mROXEOHR+xkokFSDTA+eqOIP8o6MTeUet3Aww9p+FyB8G5hOE/Jcy3b0U9MlwAt
qBCy+vPngAaFRK4DLRzA6mplxVOlZlaIe3UbavOXHoMAC2aIrr2LB6Wd94RBQbEtrNS4hUgWZfvU
kWF8U+LCc4nEeuKUXxBblH0XWR4yiNWMKAGCn3YcUs42ao8Fgl7iFF5KT04cmJZOskoXFN8YluHh
KIWDAY6DpKgnbTesPLNOInYMou2eUiKsfX52Tw5GUYkCxEJINFaRZZFbbkf/keZkOZTY/CTOt67I
P0sMkV7Oj3Ri8ih6MmvQL7i410ibFIVqUwuXnYWw2XUEXhXvnSy+UJE+ou1zDkHJXUi52GTAVFqt
FhtC9GQgmUtQbsVeU82ounRxNl+H9J6+WUhq6teYC7mbCTf3BXubVF6ohD912ffQTLvsm9NrlNdA
TP/K4xBvKBUfd59/TCxudnoMYhRBt6c/nxzKH4Ls0IZftQbAUGk0nQl/ZHzgHW0bdy5yYmplXDjc
TlwLizgrBU9QVRQEVqFrltdUQUJGUWiW++1CXIz1VnsWZYRbedq3ly6FEycauOrFFp3mGDyU1d1f
R6nSEhwvqwvZ9VQd5i+6HmGYNrdYGzVj6MVYEdzB48aCU3QdasCRhSraiD11jDnlpkrj+bqnBumZ
qZNfWa0T7mqn0T2XlPm6VMQdwoiIdSdd21yIwE+tV6xPIGGyYGmhrxaSPpejVtmB4pVkUKSpTXyl
TOqfIiOX5UoTlYtm4aag9HG42aOuUXozI9cFeWneNLMZge9CJuL88jq1yyF7UWRzqOce3Woz1tWG
ROsTwf7A3TSjha1T5YpFJiDH7fLPBwNOv6gs0PtDCebwlcbZVPMGPq5XYVV4F+P9eV221JeMMnQv
pAGnvhH7HJEQThXuiNU3QogJ2BKwdG82nc6DA99eZ4A9Hs6/0ImocrGygCxG0rl0bQ5fKI0mu4Fa
q3hDbHc+SUCzK+eOznL7OLZo5g3xpbv3+L1o2rBnQMMB/EQY/nBEk7ZUBaQy9EOyXC81xuq92Snj
hRV+vCqAEaHl+Qb9JJNdxa0aar5UPLjOhh6FSlWxA8wBZ83eanYU7s/P4ak3AgRHHxicFtfM6iTo
E5TGFJAX/iKgsQExU3shWMMLB9yJKJSqHpxLSDQsdiQ4DicunaIpLgPcU4KhVX40qEZ6cHXCG2xK
5VWfGLHXJlnzqKZhco/Af+VltKh915zdTWUiLWAm6MsktoKeYWJBPWn6H6ks3KcRYMU7Q5+TFxKt
4BIm/MSHgKlM4x5a6tL+WAV+2VCKOHdZYC3uEaSQJX0Xu5MuLdtA/3L+QxwvZooJANdQ4iBWd9ZH
smEGlEy0Bdqn2jCjC5qBk2LlfiGacbkJm/ApdmR3ifV2JOcL3ONg3NU7wo3ox7JkSeMRGGzNRnxL
qgpdVC3BXitPnH0h1eehHU3Ns6fOeu8O6bc8dUG+TpgN7oYOzuyUyvLb+en4dxXyMMzlwf7NxKOT
TVPncMnk1kTb2UWF11Kjunpop1lRntVqzrIbqi5m8jQXA+YeehhqvzD4jBu/iQMLlGHTJdWDWQ2F
6zeNot4XFjKXuyTqEaqgxov3LJgZ44oPn5FdS0N9WQ7e0pOBaAd/GFC3I152za0LfHDyS3XWdC+m
QSA8pwoSxXecFAxs0rpNejMgnGZu1G6GQQ/EEFaHOc9asunGVKg+FTD1NQOh90jRnJx3lrJ/oIaV
ADkJm+LHUGpxe9v15uKkaFYG6jejGE2fp5wwipQs77vMphbKrbv0drtSL6QHamT6JCz4ilu30bAq
DoO5bJgnvbqltFhPPmh/cDXpnMofo455Hlycfmz4Rde8s4M0NLHvpjSFzJgbvdhoErD/+nqWnoVk
yEvdLJhTU1YuftQoT0d+rI5IOkloCKlX9Zr2vVO04rtL8bIgXougZKXMybxRx0gB9KAoxkcaxSGx
zNCEW82Rtunn7gjlqiV0pqFf4KYIx9T42bZVpm9GczBuwmAoESIzh2FfVAWutZpa2R7VwyZFa9pO
gfW13fyjFn31yaJQYczMsAwKU5DF1+XDoBO74icl8AfXcmHnO7NIUDnVk6YzwB40WAmi/+NQhqEp
5EHvruQ+diIDb4M4isQ+auLsMZfJ+LkFx/F5nPIHUffJdRNbjbZ1grx5rVtd+5EOdfkpcJX5A3J8
ZQrvrDN/OnIEWqtQ5io/4BRUoRBmiCrZCJhbYBlgIWig4aZpxHtbmDTRw7D7qA09GN/MbrUXKiNi
vknMyBHbzE6wLM4jSGYbs8inPXjCTO5kNP0Pc+e1HTeybdkfapwBb15h0tKTEkm9YFCUCgGPABBw
X39n1m1TotTF0W/9eE5VEZkJIGLH3mvNRWqPOY3EKNZTZ955vLv3eu+iTc8NX3se89V/L7oe+3/j
Z+LR4r9FELwMmNb1dLZdnEvd/G0w6JdjIdP0L5Us6mtnhJ0R1eYCAavsDas+KdtTPGd+NhrcsT5z
w8lx00d8nqZJ6EpmXM2EFVRhsejjzbTm1feyqOebyvbG72VPHvsRGkhxlJjxwq1ZXB5Owxge26IQ
Rij7PHdCerVrRt9hMUhWb3svcVxlEhRstZ3Yucaiu4lOAneRBMjULmybFPU/EcnwRewxRy05yy59
s5eN+M66ttGibCsW9UgnLRUwSSf2C8AtNwy8zXl0Ji0baQe7EH2Vr4Ysthe/r/aLny0/GktDUSKh
G8RbpwNda42mzsOlHLuvVV00bVzJAVO4xgzzu/JIVyXkL+9V1AGU3qKhhmmwJwqXJJpuDpo+Wdx8
rc+5LllUZIBG9qBNTnl5CVdiM/qhzcPaWK0zn5cwVdRk01+l4TVPhuLsiRHPmVUEomc+YXfxvHgz
xYz5b67zn21gzASh6Fr64jZZC6jRL8gdntPgm9420wvRLBX3baMZHtL6wqJE402WvL+64UR6oOpb
raovHS/6lE+wdLcXdWlWqN41BlJ1mza4hO1VIhakDX/V5UzM7iSc4XZDjo69cXPMV28S6V3Okg33
esjVAy2CDSBPhuCnQUayhrkk82mPekEiTLZWezpJ3847bnlvEPhpNMFtM7TV+zgYYornYpsTpytw
0WW5Nt9vfe58l1M13Oozvpewsyf9+yxV5V24Q6VO61zqBV3SriMrKy//Ur2jP6+FbhJwbA/ZPXIv
chg1BCEutNTZ4SfufH0L23Zz7dhkZvMwg1fuQF6BngcjN3inpSN1KLaljWNRjakbk0Uq53OqqXqJ
9SKvnjJrlv6ejpf9ZJjjmAFLKosHnTSr7xzf6LKnqe2/EYlbPuerGh9tc1q2g06iNu5Cj7f7YqQf
n8E5p38vQDVLOtz73iPfOwQzThSqb2npXy2mjufRy6zy0bW26oWVO/CvdHB6blh1Xfs+umkpDqRW
yCWc5rVa0XhVX/wKnvpO6mxWZPLm02OvM7BLOLwycpGryrSzJteUbOJNGHgzZ6uCeD8pANiu0a5r
CENzusrxr16RZCmuNZnqb4OBFz7M5mr9gdMya7BF0pI+Bg7ovciyGxdGQCCCb+TvwKxE/tGfBZt2
dXIm2GdlUBjYhxvLvBkrrJjh6FiDcTAJjmDlsNLydlBIy2KER2jIyEIiyUXQwSzQGrGWxoW5QhhH
H049VGordmjg/QMzltwL3rhAavHNy0HshD8abeL1lvgy+1tv7tPB3PcFSS+VlYlTNvPCrVrPwLNM
CxiRCugfKdcK8lUM+HtaD5m/aTeDi88zGhw7e9/stR7izZ7NGyPtDQPMf98ehtRBI6CJZn63N9si
kZK1smWgEFwGnnq/+EmaafYc5X5Pfp7X2ekEGkv5310yZL5Wbhf0V0HWbklZ51Ue6rIWL/AmbFK/
XRsqd1/b+j1YW/rUW4Zpfz+OFqNLFofMPWLgNr/lFpzHUCPVWoWrsXp3i2Ewpl30lL+nNVLAa0g9
Mpy7pdXiTtfaWxIQgjzKF2fU9+Rwz9lBGVPwgmg/Q1iRD+A+VgB96F775ZqlWcc7RjM4vakao45r
km4CQphMBPGD09i3uFBXQpsxjc9hhlyOIKZO39ywLDflxykpFzU+1lGmO2lreRFiZZ4MCGh+pa5S
7twPp/fmV7qaNknaReo9Bv5WTGHVFxW+cinrN2pCJLn1HAw84JOtT6HhzNbbulQ1akJqPo34iEUn
Td27VKWF5rPypiowO/qghXnjDiq41YpxfOhSIW5c4KW3QhjeemoG3l5zRfJLOWAsD33TB1m4TAUd
eH9C90gq4rB+o/jjBELevVnEqT73sLmMvJxwvi6rjr1uGu6ztTJfS+K/WbS2tbSB07veTUVyQBTY
ambmLfQYXG3wVzG42psyGX/q2yoctJLkaaGMygzwmU3W7Mx81qedZa0GIar9PCY4epHBYLcwdx4T
bPlQki8+R11nOts974foomXM0jZqeQ+rsMw0/3VeS1GdyLJoqnNFjOEU+rlaizMwgR5FS6VXPbEG
VVEeS0e3rxXwJyMC+6ecSDPopoUmOoT+2lHyEm4g67JOJOnlVkzIcjPuTW1V/t4zm7w7LX5RUifo
RZ/ttFR3LuTN3kYepdaRhHS1fKl6rXgklyZYkp6pA7Heg2Y7oQc854vego2GM+hMBEYZJdZvOQZZ
mSxOUa6xmoLyGe0Utug0aPWvTu1lT0671ObJ9BZxahfP2GKn7AiZL4OVMptH5a73SkosK/WLQ2BY
c3HyJzVfN3TQOEeC0amIx7ZUE894HsZwWrxKJYM7eBbYOxlMR5725dCUvlfHVrDwXK+O5l2Vi27U
CRC02ruqWlCkIXWVonwRWgBofx6CB6P2Zn/XrlP6Y5rGzNttS5VVxMU4ZnMwlYPuuWl98dfkFSmf
jWLlmnQM/cZJze1yceQOsZh9853dc/nKy+SQz4ik/L4lg4eOSVffdYYQ6bEz0/5V74LmFi13mSa1
Pst9O08l6gZy0CirO2Naokwb3STr+iLnJF+JG9tWI2fnTl/rq35TWpZsemr0STcuxA66bTHE9kxR
EOqrY267ali9Yde7dYklDPWawxumyiKyMXAoIgjWQiVd2ixRT2/OdcJSVQ3ZV7PYviKwlzcGx50l
oUKh2Y9NqyXIFckYw4hZlF3i61VK0qsxSRmmhoRsge7BXuGIr/yV/5FtfQliEPVP61BihZSK4JbG
SQMIQHFiftIC/dPRnsE4BlOTmBIcpr+eLle0V01f98QrOabYd1o5/PTKJsViaWci/OQsy9/67SR7
MXUzmyAy9KMCw7FSqlprZPuRLXENUzDE81AMfzWa6YSmXpufnJ3/ICzDGXZRbSFluihpP7SpLInW
oLNp6thEFIT6ODVjuGlbQBhbtfxIRT0/uU7D0mPU8kup+d2tXAM7UY7J+UnjBQ/BoWkqqjRSTkrY
QJ+RY//U7HDRm9NcRTECNOXXXx8Rpd66A6CvlVwYNE6i2sJgKWA9Tr52N3ZoI1TTrp/c88s9/XAf
ONmjtLoQjGmBfuireRm7Ek8yV7VaddYWA8RJORaQDcGf7wYPH13uW2qLZLt8Rp76/dp01y5KUjxf
+D0/dkTNLEhLv+Ha/VasDMFm/zBM9fA6mM0b1Wh6d8lICAdN+8wK8YcpOFcmmPTiukHw9REDVFZV
sE7mzNO3Oh0i/fGHEjZtjVWgIPSNlNfed45plrXfUbACmtGn4VR1S/rTdRfxSWvz9xsPpBBVCCM0
puCMD3+98UuukYBEbjffdFYnDkH1ydJTmRBSYokQ7vwL0/Pik/t+eZp+ve9IZZHsMLpFyEqw768X
1XojqLYNqaeVFdYJ6wvHhY1qqIUldcU/qPb//r7/4f3j94ZNzbwabQV9lw8X1HO1yA7p5KC17a4d
8ShmNuGw20LNyc7mpgaAEpv9krEtXctSw28cIv0UD4Eum92GqPdkLAoxk50HIppNm9r43z/kH34U
NkMeDCQrTAQ+igDnYvI7YS4ZpUjnhnNJ8xwhjiisnS6NH/9+rT8IyLFzAFxDbIjyUP84epg1vaqX
xsONNbUtmSAwlqJ2CcYtsmYY0lBHPKA8Y2Bnz2pbtGxvCZgnIeyKxk8++SyXu/3r08CNoX8PwBO5
PjadX28OmjzHzS5alDzInPGq0YhBpFTbzJu5wrQRp6Pv7fzSRaDUsP2AE7VMyiyMGf4PTdOD9pMb
8YcOrI/PknECibOIoP/2if9D2pBbvtaNK36HqYCBKavNRtxOudFtpX9fi5Z2dy26fdZKnyJ9W+NK
WXInVTod+qKYXic6g4nqhjT+91/q9yfk8rkYSyGhwg7zUZvdm0tgrSNPSFHVVbxsg46ZbsVJlfna
odrkZ0LF35dIpLDMIrCbIItl6vrrjRm1SZc8kAzVm9l/Xhlhhfk4DmU4BpcDQrZSaxclwUYX8PL8
yV24/PEPTwUaIRwFPBIu48XLj/GPm8DKg+842LJIyraKx4mUk5kz3ycP3x9+Uh493gUcNSRg/KbL
c91iMy4aRcEB8qlEen3Xk9+3I2ljOPqVu35m3/m9zGGfuyStMyajxfNxqlDStEDmxEarZJ/dOsCN
4qZovMgekaj9++Pyh0t5zOEwiV4ccPrHVPepNntjvNh2RKW2eBuHS34w7cJNpstnC+xlm/hwt3Ci
EnPCwsfw7+8F+B93K/Nwqk0CrNGyiPrsqqZ7FnZddcwbG/j6U7bMYarNw1UdaPph3sy/zClvYySZ
etSN9JOV17Ynu0eSKZW2JfRv0p2r4ExxjvXmE9kSn7GD//jzkF+JVBiFKiPYXx+wKVgQjWa8TXSy
ip+Evc+7YVXOPaSm7fjvd+L3FYWBNfeamAoa2d5vMXwTDrsSUJ6ggNP0+rZX5eDD/pLLj4LAZkIy
3Kl6JVS16E/FYsMzg44lpjcJrGBM+q2XdeTXKMdii2GGed+JIAsO//4Z/1ZO/HIL0VOApAR8RlmM
1+tDJWCN+pBW+iaijZHh+pzlCzCuGdtHEFX0sZc406a12rtGI+b9uJjgOdAbDWiLSy+NF8/RF5zt
bo8OhDV+JzvZYhEEekOiPO9ySnzNoN24hWRct8xr1kY1LPM0NDEydeECQWc+1Y7VX6s6H0riRLIl
GTJdLEdNpTojCQ259s3AzML85EX5e7f78NUxFV3m4vwCoBk/rDUpYOOSlhe1IMXmftaktsSV7pff
6ERYbbz5Cuw/3USvjMvVrrodW+sla89z1msMQajIZd6SbEwgtPc4KK+wvlWMHx6tvFjfSVqmlVgE
9tYC1OTWh1Rh6ltRt3x5nTBg4FZLLgbmjLn4f1XL0M3EcQuBAwsF8J4PY39SHKqSKlhEms6Bj3RS
L+r6df5ERPl7eYWugFOb5VDMU01+ZBbyS/m5kY5ISFXaXRW1Cpb90KyDiKva7vf55mvbl7VPGxrf
eVMfUOJBXMhV18ZTx6yTjp0TaHG2jPi46XukZjL5S7F9Inn6bUtBl0AcJzsobAMY2pd//o9FyqXx
bSwM+CLPKJZ9poYNAqDUP9lS/nSVgGWQGCqKGgRcv16FDolT8LLSUhJeRoccUUE0bUXeffLU/rbk
ou4HmQMiFV3H5Rj163W0i8t6AFgbzV0noLC6RghphNTgemzafZEtwM0vsyPwqfZw6p28dHb/vmT8
Vh/wCfg9MXSjkiJ658PTNevNZMmNT2CbrbYbbL0NPRxqV6O3ZBMNvXFJAMIHe5Ox4d2/X/q3fZtL
/w3S4Kq4pD96C0Dx94oAbyats9yiGbfK9SUg4IFFx7gHPFJH/369P9zUy9nYu9iuoCR8xFKlvOXo
bmm9jF2pH5fK/rHi0P/kjnq/X+Vi+eZEdPF0XgrzX29pyvl8rNYJrpRbO88lTetyJwKb3n5P1SCS
YiizknGlwKGT66qZkm29HdcOE+5Mp0meaatNt20+qHeNIK8xtFfmxp6yW3WYmqaCJu8Si64JxTrQ
DnTbB3PeHhC6mTeV543ezpxzjzz0rbWGcOKTfgMXFGiJKsvJjjfeKdKnDQ16utSHmiOS47Xqtl07
rQ9BaupM/xtNeyRatkh/+pUlpwN2Gzfb1WCOgoQxbVqHhCPaVVxqyAXi0SasKKENDXgmKLPM3rHR
LxzD2KmezRRTdtzTZ723mTS1Ty2n4/W8mOWGPn2ZRpksNW7waByWygibbiRjiin38LIh2TJiAUh0
iQsh2olfVLXmfiy3gIpis9pbTUu9EUwkoQjxwMtynyHGwgKxVOlTQXjG29C5HUICvZiH145x9NHx
ujEPORPC4v776fqf3JK7/95qPoBSPvzP/zsN5ReCyr/SVf6/5KawbP1vPsVv3JSDarK3fv2Vm8J/
8d/cFNP8DycPyFN4BnzOY//gprj/wV7I/8/xhKMyPLT/w03x/0NrgV0P76rPP7h0NP4XN8X5j0ej
gz4HXhxcOMiHPpAz/vum/JmbQlPsonj5R91wcSKDXrpgLS5X8j+iU1r6taoJAnKefe0bRbUhq0eR
buOBYapzsMxLUuBY6zt/YGZppjeTI/SDVwM8LTxh7WA/O1FJQzouyvpLyhxuB/actp9XIGGeZz1M
m9aCtc08lj6sdd1Z5njoHPftAv698wqvO7kb5NCxbf3QqdxXMr9/TN6+VulbP5jEMnY+WaiY++5o
i0ja8KkVmX0jzmauaUlHwgSjTn8JTtTJ2d2StbS7R8fcA106jvgQQgTRd44WfCvWhsFvt6FSXK40
Yl5Comy1vXAhIaTK0HaTplnXi3vB1GqyZ6jcbG2c+qDCqyqt90IfyofFzagRVVD4Txmn6ETnLJlI
jkBfl8lPD5ZD+mBsDTkN/x4VsRmjJ9afOs2s8Q+22lPno/6CTCUbdpxsei4HCuXqMiKldeBYB1/1
hEj7XlaFi1T6duy8QHtS/BuXn7MbZ4Yagmh0fXT0pFm2FHYBas9zrpExDczTEJGh84oz3MvilcCu
Os6YPi6XCWP7Ast333itlgjWu28b49cdFppsCPPC1obQnbzy0c4mG5Bru6khUT5DklUvsiDR+KKA
7NNcu0J0PITpVNUrKXl5nqQjt87OXcboXk+5FikDXVLY+QbgNOWZz9O6KAyJa31s+nw96Gnzbq3W
z7barsd8c5MK2ORftBTp/guNgDEkHfJ63raz0d0b2QGveA2HAi5ZKy/sj3JsGM0pAPKeUOvLaojh
vFDZvmlKPxtOHW7dMoIOH6z9JhHp+Kv9SK3eHIfJeZeScDRNe12YOZte+r0ts9uy3/bNoh9qo37o
A48vUI3cVZoDd4o80Z+DcO2wb7f+UoKQ05oJO8bntnAoMGICBbrEldPZLPxqr4w6uGNDiH10CovT
J2t6CNiPrrIOApBvaDJunP47xq/D1lj62xJoNjWn6DOa1SZul3zSmyNVU8CMkYk1qHpz/bqaij9n
6SVgBrOprpA69oleyvtBVggW5s5/WuVQ3y8rUu9mQp1gkH9yAAc93QQ9ZgIqAot2oYeO1RXruWwQ
Pi3ZHnWreWT4miUFILakAjP3hZE2iQ3OmF+pjoZFL/X06A5VdjTTyn+ZtNa6nqcWgUyhuinSx+4L
kU2vHkDkcLkQSDCwZNhGJteLyV/QIklkdmEXL91ct1BZpLEPCsuPa0yrEf7oLxNHwxuGlhnBh8wJ
y8uwqx3JV18sJ7/y5PROcCjb6drzudJiFZFadZaKQafH19rIWDnNhWNOiGFQ6cjKWkMn07B1r1OA
aw+1o81XzsCJHVdtc1WKwH3FbvSIWMWLhrZ4zEVz0jpLD+FEB5EVkHZljZN4mCu4SR686CMVA4Tg
YA/PEDXIuIZpaXLiB/Mk8thaPPfsq1leE6nLO/zY9nWQIDwZYMYi6LAJM9wKMzQ1DCTlZOo7x8/a
21TqV0qf3T19zeVobZ73kGPuCi/L9Klj7ecZtLPEKWvvWo5DFeYu62ymIWMok3mGaDn5B0Df14GR
76Xf7IH+s0K409FvrOt05H0b5nf8LRYaZnzOyELCWmVbip1lihtPXDndvdBsFQZDn2wqKBOyR7xo
oUl5lfZOzOj4p/TpaPJ1TtPa11HQzFnMVKUDgc1wV0eAWHd1fh80mwPVumRUTPLPbnEtkNJL5qEs
Kec7p86LA1yg7snR+yRvljgvKbdFj65N1V9Xm0yInrlt6TinZqqSrTFeV0MHFu97Z85SdqS3cHtw
YAVHJvM6jTo3fxKXGidsGn08SqdmfIxnoCn8xJyJ2dKZuREY4Nsrujbvy9I0/Hk/1xLmN9yDslii
Vg2C37+5Noc5Bz5YpQfb2dzIWn8Alpr3Ohl7e1665ZBb2/M0KZPdwcnieZXq2QnqmFS9yUEqM8w8
xMF0V/RoDDKV4Sgfu6SYxjwZNyfq4XmcRMos0qtqlGZdHaLqvFmZy49Wpt0ZSAPuUgmZvyM0tQaY
5afiXBotH0wvY2/I77S0e52tJWfAKtbENWX+4mTI5Oy85kuy+kQesiPTq7PQVDw81jBOt65GhLBY
ZcyJPWGQbd3QIraAg1nbNQqa5euUyfFQ4ZTx56LcO0TW8XjoKhZmp040yhODuMtSXa2gQMMCvmYf
Cr8z9ukamKGQJCp1bMEA3w+XLjv5ud3LNKxmqI3dYz30/qnhcIEsi30T60d6nPt82LeqTlnD+zmu
iua+GZqErtZ4yqxmX7dDdSD3TT+NEG+eRuOG/IA5VtuEbKraEDDYhZ60OLSvhuJ185FyrnrqeWHR
jg/WSHR0isAn7kcNtlopYh5C4+BJPbhTJeZEIHyEn9m+fahYQqI2M4MdekqIcXwFd4+ZOJWwh5Gp
OFpW8F+jdbD8muOCuoYn1dzCef9iFfnecsdE2gPkdKbNYStug6z+0ZteTP4L+4ZI3yt+C9RA4yuy
Lv7dYpkxOUIIc7c8fZHaND9kPhtfWugOgXirsd8CsVyRJMlQdXLlN9H2E9zdrU8Tj0IsTwqWG/o3
+aHeMisSc4c4r+VpWjK1Y1l/nuW4W0djv+baeeuKq6V8yWo2zOIlGKsb16kYxA4gBNq9UxS8bMJ6
oAEGBuF5adfHpnDus/J7UCOUCSrCpGDq91pslNdBSiKsdSxb9WIqNtdpiKexvcVvdZD1hFsHBJ2Q
6JNg9LMuWuMDrhP9JBta6oBww5wsW7fInkm2n1AyuQ9yEuNBzAw7/N66a2lbkv+aaJOlJyNBBUne
7a052LVudbLzl1U6O6UH/R7c/lu5VLf6YMZVZz5yjHrpdHFybHUzjPZt38q7kQdmm3PkYH3QxgOW
owTvXp+kczuHDNGPGmUruYlrHqcTwzEYJdkN3PrD1qHwYW4Y6f4lUqFuvvklimmR+9+0cjaTYeBx
8Ue2h6mF6CJ51xa8TeiA2cnacCqHNEmtzDkW0jUPc9nsy0Z/3WR3MRoYW5Qu6Z30tPxgu40RKy0l
yGCxH7F7WFGpryrxrFw+dD1/y5Vd9p5r/TchJtIIzIoduy+ds6PaZh8oYjq8Zo1c0acEJovretV+
isC77p2ZhwtltiX7H6sIrldU48Ei4mAUu/LCrpWWnVh5P0TW5WN5sn+hYONv6FHWyTi/cFG0Rawv
lTFyH4upfuFBI+5c656rcr5RvvveKP2x5hhzw9DtJ9VZd2pxU72Axrqv9ZFPhbhqJk3C1R7t2rj3
yWDbZeaU3hrD/CCF8UBrdN+zGAztevkRrZ1ylma/cqGDrmftG6Oq4hHv73LMi58KMalZ+7t0HZvr
raLqwdwRKRsZlW6L+tqfSkJCui64JQgVAMJWywfeqTu/rn4gEU5aGyNrq9X6cUJimBBhhF5oMi07
7pmsXlnpMONzhV8s9ezcDkO5haiMH0fNFzres3X9gpjP+44L3I9EO5dXKbbM+NJoR3MNqcmV/hiL
qWExb6WKDRoDdBGsCl1w34RBmecwKN1bfd3WBGE8JUYmjtgJuytiYc0bTkoKHkv5qtL0gVZk/pr2
4spjpx+7KUhERxXuikqea2MgSNgve9QyfEajpQvaIrN+Q89sHuqZmQ8BHNqx9VEyhgYsmrC4OP68
YpZnyOZPGgkHMoThUZ/NoJrOOSljGH5akjt7R53auesfF7ENt1OauyHd1/pJW5Esu54kJy+r+TkY
sAZHdksJJDrIdjntJYiVWpCg9cwVITLBN7/Ls92YmW00sKbvt9luo6kuBlCTxDyilGxjWtPqRDBR
FUrbfAODE/xYeT8mhGbFQ1PRwCwkIfSLN4Je08Wr8EsLclNmHBnCN6e6VUhQM0/1R2pr44stMpRw
KIt5SIP+3UwnuSuH9dxAmKrCpjSCL71iH54CzY1sffROMGNE3Pr1mvj+toZePa3E0QbtV0RkEMdm
6Xi3eNYBmsyGdyi9wT4od67DCdS0dvBNI43mcX2e18WIM0SYFb9qpW6LoEPoWS6vAmhxE0tcGFjT
5CqvQQ+kt32Jqq2vvHW/slImY6dt1zgvg9jYOrlfh836Rk/I3Cl3nE/GRScY+TYrcSVNQB59hvyy
RAs5uXM80mraqWaQpyEItFMwcSoGAvLFM0r9eZ5MI3LA5n/dKLe/4lNm7LFhcWV1r/eGT78aoZyK
WoEZQUdsuMEllfo5lWqIjaZBU+elw3UFwzNesG/dysDE0+cV/V+TNc6RDErzurfGfW40D0vwXDVC
M8OxxubRtm+GqNOk9KTGTp6aB/NCadwa+R40g71nShJ0Ybqmc9hhcNt7+mJdFauTRu5g2Heo9l8J
iHW+tJPRR2TCVuSTLNnzal6U2I7bXKXoMvep6HrSmDTnuhTyqeidiyfDdo4MXmue1vp1rHm+0n6J
V5LtTm6lqtAcKOWJdPXP5uWNBNjztTS68l5Z+oIeoTRi5Ex3VoZmCuljPFt1c9V6znLN6Xy5k5MR
JKNqXiZnSPcTAq6rbirHmJSgjeUom88ec52rYk6LKalLJwXNtxVIEdftpkI4zj5LrT9o2EHYQTYR
LKhBTftmNvr0xVetPExYJJJ8Sp1d0LLl6LPnHTwOhpHnCVJPXaJzMTqeNIPvkk4EBk3M1I/kULj3
VhasByIn032glTBdG7k5L6YM1nv4q+YDhZrz3fL78WbRVa4oAq35VrKmsxIJ+4fWYJ2w6umYWZ1M
JKOj+9p9FxI8Q3cHKe09Y7xVy6MpH0Q7Rr57sMbm+8qefqo3jDtB29WHwBvkLqBXTtk5E2ISSEe7
r8zWCTMarV8R4eWxJrPmnSdyoZHQa4caOeyVpvLY1ortoSBj6YUfvjgvllf+tFN7gSEE38Uvg+oJ
dAcLa4E+W+rbkwltBqBGunwVtRG8NPPIuWU25esy5c1xTa3iW28jJt2C1GDZmfqFaHSvbg+rMuKy
BUw/KVn9aIm7zaORKefAsmRsZdSrVekEmbYeAmXfIu7+ghMNbTcbz6OwMjNxfU039iORqwA1Flt7
WChqOdfhQXqx7Uwrqf8r9Zotksat0Jf2oXGb9q7kO+6rlrIxAqZWXq2WPWNHaaRxi91LP+ZWjYR0
9WUtOJwL49pcOuvZzYv6ZqkuMAOkLxpBdZUt+qiZ0/lRLc28xRaXxOok3Rs9N6qvWmfYx9rQtod6
GDiZGl7VHXvLb5lPCthiYkYOEM6y9e7srXR+pkowFqQkZhPz2yKah9KlS+4U3tmznXzfmuBWkSsI
P+Ygan4HlEnE1JJqu5JcmgPrUpc4UrPi1dg8DgstR6YCNfnsteNJZBqJfzo89PLs4t7TIo7wwfcs
2O5q8qS+tCVni7qRw9nsU1o2HK1CtrnAo0nmSMDvno/kXa6cqg38bXsz9d9IkTpOKmgjXbU6q31T
gzXJEJQpcO1W1XbXWVcsRzhJp6XgwFRo50ZYT31vRLY01xAe3m7kOKKyIb2H1Nsd7IvVVjbtEJE7
ycl9wzUa9H28+tu+t6+7Gnt6TnygmZr3fIsjUN8X2/UwmthJoXwRK1ce/R7fAsYyd3qR8xQVnrGv
gzlSKcjV3A/H+SajdH1YfW+IHYALDlEQsF/gwbCtE/NbRE5escXMeWPG2DfqpGdkoi9fCQ65B3wZ
m/W8w3j1ZOt1kst0Yj50mKuf5cCGNtlz6Obug7MN7RMnw+kSR3aBTrfsde4cTb6DN01ZOa2RSW5n
V7juKSALI8qLYufr2fuciZ+WsUIOy8uDszpzhASDrDMTO05uV1/pXuDJo7EYFinswMBf986SN3vH
D86N7nNWFM7Zt5x3f7jUdFMuSCL3Ayp4HXkAR0+bPeEe854VEcL5czUpvj1Qaw/swInXrUtk4Cg8
eGglEZLQ7zDpWAobbbr1X+ydyW4kSZqk32XOZQXb1ewwF3fzfaFzZ/BiICMibV9U1fan78+7aqYr
q9Eo1HGAOSSQiAwmSXc3XeQX+aR8qO4LnoetnKBNPgPytmj18jnnmV7w5bRFlOU2fE69qUKSPAHp
wUmV5aq5E//bOOrBo86J9+QxmsmRUKqRNrNM/7In8bAE1oU6rCiryTK5hXOysvyBbtD+GV6dv+VD
+gX2xVndP5MN4TK+5Xxtkpn7CT3alJHxyagZbTm/Nchie966IBw5w1B35QfTpnSaDQr8s+s1G/qT
2YG80xQmnyLYS7ASi8RxJMKXxbjrY8HJGkmo4ASAcLdSoj0twZBHZPVe49Z7koaV0PfFaLQzHhzb
2fXN9GWmxSXJ+a07e+I64G/cefr0afPi7LCdSsEGX13z+KxS8Ds6i49jqZ44rV4LF6G4Kf18U8fB
D5l5Y7TM93U9eRrqnpRQRh1CG9uHeW7SFZHkKBsJBNrugnHf2NU5s7QCy+OKMmhr1SjpHtj533Kg
UzHqYzRMYBlg905LlJT2weLuzz0xakyvWXHJC5ldcW70JtKghLz4RNKqPYgjcg0leUqwBCnY/UZd
7LukO/oUIyIeAgzsWtrDDEaWhBvnoNmPoj77ZrWfnRvqI0f/cdq2DTtKTJptHmvSYrw06GDdsSTr
jSG/XXWYcNflWE97NbcrADOoWFg91giAtzEot7roeN6wFXRDiP8BrQ2x7DAkUNSM8Yk86I7mgSjx
v8Yx4LKnYjb08JfA4enkOKHL4nerYkR7d+kuZm2bj0rPQyTSluVVDgXQLTolSRlRS+Ha2b6NcZsB
/GpX3IW+Srvn0bm3jzbGxa9Y9MqJJNUwRGRcY0wXjEiPqZQRXuofSr1ZAZa+MHwAh7WWWbgVkqDP
0BfbBc4nQTjHfY6zc5gFUTNAmRzdOAI4FY4W0cb31vqNyeGLA/q40pZUG1Lxt6J24kPiTSdqXHno
Zb+cJgalIjZvVScvuYfsykL/XZvTA7eQQzWO73pSZ3N+D239VEssdahMWNs0xwIoDe95lu9Srip+
y5vS4gopY3XM+o5NdzJeDftC/xRzDSz/Zn+CkbkKKrxdIKFsE/RsdZ6L+mBkwZ5a5OSk+HuTP+yr
ZN42w85QZxeViiOQewxozIzLV1SHVRG/yvE6+KwnYnm27B6dv9tm4W5AFW07Ur4z7XlILJMp1nEV
XBiorNL+lMt3FqIVJw5SQQw1iHwI9ZRxHp3cMZp9Us+Lc/O9V/Kda8v+4c3fhX5l2MJVj8sgu4Em
zNgs00nR8CjarQ4+tGkwYrfwTnSMOtgjuvraGShu2GaKmhWN2+T7BL9tHTTlaTF7sWqzcHrR7uxE
PbUjG5tZzbq0g5eByfm2nuwnV/TzRWrFLcQmpLN0v90J2BYEYdfuH0oueNuQSPPRbZk0cHqJjDSw
Tk08vrStvkr6FJXM7p/nmjcrDSuujB3UOtEsZ5e03J17HOW92Kcml1Bm1oQ3gsd8cf2ND2Ou5Xfg
djf7ycm2+k/C0RjsDdWLi1OR+KR8bR903nxGzHLLR6fsfrMBoX0IzjFu2p9xE5KwLO7reDcHD3He
TTuiLjjzC2QPFl7mGR+YxQfKRBb9CBtAGPWVtoJVSVZ0rVPHf8iohjnQ54GA2z+7Bdqwz6VGSjaO
abGiJU4+us6dz2L0tpysmdaBrWrnVej5AoJUc7bt26LYZ+1dkRUzpT1TuMUYMm6sSbykOGDpCzuZ
ufnQtm+jGtC3q5fCEOQZu4iqmWBVm9ZxzN3tWDFfq5f/lEztOTlmYzLuvTKItwjh+b5eEuocUu1f
XXPyD0XXXjLTQ8pto9RMn1pkXEQWzCVhHT5WhL25yXgTX8tBzEBvNx1iNHGFohTir2/usWazYMqh
yUyjIOflJYlPue31+3KYE24hsSQZ1qhHKxQfeZZkB61pgLBURiIWC+IxE/B2eBUoYG7FJZTVocoa
wmtb6VA4iaHuu+HLVp5dmjtzKWXk2eNTrUS9USQHnqY4NXetSE9uUGycNDCjxNObIam51bV1HjWN
exjc8jBIgjxuGq9bV7+hZL90Hc7T5h7kuVfkrBgolOspHGjfCjgtkUkzOWkEfXdNOEW/zD5loASD
OJiK6mnKw69qdHeWPZAKD7IdGL33uTSuaAuvVMvsSTXtrTZ4XGiOjTqzR8IKB+R+77ikwaPDOa/X
DG9xNa/Szsk2lexeK0nBCIaQtbN0Lmow7dAVTJmLpTt747njsCFe+0fKmXq15IHaL03xnc4xR0aP
zWsoOGhh2PmCmiUW+ShwI6FB8ISZ8wV292vA1dFAj9/BdUP2AFi15XJPXl16hwqvIUFXN12rVj7H
AIhxcAVLedSUQ+9Cnf4sA2Z76Z1rw7aYmM9LkB7qhbl8Q/3p2pz5ANL0SbUFH/i4icykOBsCKzWX
A4YKlVGnR3/Ij2hu8XZshnk3SBLH8OPKdeI6u2ZZ1qmv+DszFj6/Hw9ZI431Ui7ma1IF1moa/Svs
XY46JErX9ysLiWyC+jX0iYHhK/nT+wxOPrLtZit6xrI1DF5/J+vxdwtJctWDtFvHhWNtF53ka0Wh
0yaZPXUtSuchy8eO3ks+xqoLqkOn2uqYSIclqJ36KO4VtUvaEXvf6j7jdGm3KBh2NKo4jQxdbSfD
euZ5vKkM7QZhK+WoRYOxXDqGvQvSWGwW0wc4A/J04zxydVPyNJZm/stXLkBcmarjQscusczeRdKb
7W0G94vQn+ltsqXPCKil40FOnj4YPlGlsK6KdVOo+1kvt6A95P36nnWKnGnS5O+wP5gZamwPB3Sj
EkrQpuzdqDjg4Z7fWQMmBNsZy7WvaDXogvYjYYZ0s7l/RAHq1FMwufUGHSlf27I0ohFg98VZXAYY
zUBFVX6nN4X589yrF2rbfpTw2LeuWsIz50RALh2z8IzwHRWbdz+i6V8absQkhNXJgOpyIEmXv0KE
Dc66b72D6hG4cYYhOc/mjcqz8Lq0JQxVu95lYdf86ogN7idbmWdbJuH3PGrjvSnq6SMz6wWWUz8j
hCaMAyr5aRm1z91nubZ++jCn9pMBIwOVlh8ggMX6PElnRA1lhIHvdFVPkjC2Ff4qWidKw6HeCFsR
4+4qTkJZEeJZ4PxQcTgnS5+zjLglGA1hj/5Tkrl2VIn21QdzQnA7wG5A+Hmjp2DZJ3U4v3QTnK4A
eu4r6dZLZZnZJ1MVGrsJha4skseVz2tIjcVuyLL2IKBPrmmAJKmKtSUWGS0hhD5RpaCyVM4G02F1
SLvZihQJkkOT5lu8XsVdBrs0cakeAK18xZ4uN3ghWNH0Yuv1mHKSICiho7BVx9A8z4n51SEnpIa1
NbCPdk59F6t4evDnT/aq7x2HhLv3rE24aE1ZNnsC/s7ffKL/lh3r/zmj1T3i8z8brQ4/f5df9a8/
Ga3uX/E3o5Vh0UPleg5gNQKKXETvfsq/NVShcuOnwvGIBStA7zAFLtC/V1T5/l99+udITdCagoH+
Tk/Vf6uo8p2/2sSYMANjs8UU7P07Tqv/BGj+l88KXipmL6JKRHFcNDwiin/2RQ4Dg5s+c9NNX8ak
bXKQplULYKdb0A1ihTyoNOlIewKQanaT3qVxzBE1AEDRVcm912keI2tGCRnNvKN+aGw3XCDij3zO
xVMRMhAdC0KgYWV0azUDHejdzts5xr29sRUYCLqSZ6fg2Gq27bgZVEhsw0PmT2t6tbV0QSH4oRmV
2s7POVHfddPSM5QTjInCZeJGU4/pe72Q6Q0X5i92AI7mH97Pv1sI/7HY6Z+IXvcXSbiE9IlQ3fHK
uNv+/CJ5VF5NouZXIcUtrxnoih7ASF4eUFTj17EX42sRuPKAsSW5ooA3v/QAumtVQYxisoWMwG7X
2cZtqXL3NUni9tXUTnDLLWF8NXqoPg2tvK+pqP8V2s/6cwjx/qOHkAvx5EFDB6P6z1Boa2lGOscD
I9KzE5wwAeTZyu7y5hRYufcS9s7yNC91/g5aCJYEmMmHkarVHjxvod78Ut2PDdK7LJbf74upVbsk
nYwHM6mSf5VK4oXkZfzTZ/Heswu99/4PLazh/Xf5RxN5Tjlo1o9+5LtJzcejsxzj04KhVP0SPnUQ
NxB4jbzYPUHS6z3xbm/tgcnfoWxHxbA2g3u1mQLXD29dXJaQJQwaoLhG9DpLPyvMctY1FYZdvNZG
qDFL0HZ9BgPcB2sJ7SU7OBPqwT4fRle+THFsY9uyBo721Zz5AZXrXNuNSCaM2I7k8pfgMOcJn7a5
Hfo4ausg986OttDf0myuvfcyFmAdnB6UYi6mDp9+H2jC+1PaPNtpYz5VtYlNaUzNeNMY43IYF8Ny
n0lTBNbectNg3pBYyZc9TVHNq7vk4bO7zA7HhVwtP7LaaH4nuh2e8fF0bCwBDfPFkvbbpJR7TnZx
FGsaHldLKnl+mBqnjylTk+/Gkr29mqUK35Vbm4fQ8RMMBqPjkkaO+y8kW2pg4sD8TU9Ig283TSqU
PV8qfep1qS7uUMuPbGnHveq8Jd4MY+q/Fl2QnDN/dO19x0D4sTSz4Gmi0PzJ6xpGt3WvPnzpdSeu
uP6+npz058BsblwLp1g+FlS96+xk+CqJXHya4cQYFphUcjQmEB+sLdzG0jJ9ZgjdPi6LD87aZ2i5
50raPbRdHh9ZRZdT1qr0wRu1fe+Tx59AQKRs1rSHztfSsMptP1v5RTi6upj4mq4V53csOph2ODOL
Sr0inHknkdgTcpWvIlP0lFMMfn0CLxKe8zhzvYgZkz6KIF9+NHVrP/mgwfqI6k/vlPViQqmd7Q53
UCh3mFgy5spz1WMu69ydz3J7bNO0x2pp1O1brIoGpERcSTq4TNlOG5RpQwGkaRr/kYJe/53TgLNv
cWmdeu5K+FjM4GtUzfgwNFZwE1Bu9BZS6Zye4g4h8KlUOntOLYqqW460l3wM++dRaPOjy4fFiPJa
pwjz9cDY20js/SQUBxDwMP2KAuDmbWExeGv8THH5nwL79zLkYRgBDu93Jk8XvpSCsNsKyckE6V5l
cmumQfw1NdI+NrmB1N1oqzwNQEt3TWfJbTs7Y3dWbtw91W48uasOKgu9znOxz/wa41tI18i6HUU1
bsJBB+FeA6d2D3VrQGSZ6qA8S+Gpd5a2OeqUag6wHWERxaZ1UsNigyorFnpOM8Bk6w5vjB/FDlcz
RuqVSNFrMRE/yTZM/2D62Du4lXTMjHbxlPEQExbXUUfO4dJMTvLU9N5wmjkM4Z5cpmRjxFb+h4fZ
A7RTk1QXqu28qNPafhyUmD9TUjbfDe/DLtdp9VMa2t7UorbYjCYgQ05RMKBrJ9qqe2NSP7tQFN/S
mZJHC1nF3c68hEfYLs6VDAew39gs2z13+Pihy4PmomU7P7SzH2yldOtzkqr8E1dSJu92LSS0iYj/
kSk9lz/far+RuXkkvHSc8603TstHDOtxDw+kRIqvTaS9ssQJoAisz+hm1HwH0nNePOF1r0tG7opj
fJlthjoZTmrMWyzWY/zSSHp3GBDGxrFO/Q5NWuvHromDK5PS7gucf3AumUT+YsDV7lnzYoZ1S/mZ
Cd/gtjOQXWBxqT7l0KLm9lgvxG7M63DYlxaQ4MjF2iH33DfajRFoiDGYvptN6reQ4hh7ZTdfpzEh
OQhthzgjALhn3x9fs9CqzXVhDRUvcMMBxAe4yRzf8r58S5qv49hx7Lel6Z3lkMW7rvPk0S287DSm
NlSUuGvntWTqZQOEIpjGPNRh6O8C4jqY/iSfeYcC5pwZbuKVTbyz3M7LED+VC/MhsjlVJMsadkOf
Ni8MuabzYCfGY81deVzRthbA0ooRvZuh/87qOmyjifT9kbuEWNkDpmWWfAsncJf0hyQpjQdWId2d
Fmb1FNsx7f+RKNvd6twQ47poMvdojEm7rW3l8FgmBRqM29XGRlO2d20NNHYqWMa3sMNZbMO/Y0Id
j8nFVIn0I/LFw0PuFrhJVZarnT3hWI20WxfPk1e55K/JYux6J6mIqXe+fajMMuF3l1aLCaFx7rKE
60wPFtvnc8VvjFXTczVTs6x6lE7boWwMtniBhCfYFhvCpJYD96Wxqxj3r2Q7ahUWpdn0Cq59aXFd
ZNO+e2mCQZ5dr37Nkph5gmc1w150o/GIOUYfet5jzkug4d59l7RT6lvJAdYNd/kSWcC2VPKYzX4V
IM4YwX6iW3wjpWcdptqun7rZpvHR7Mtr54z6uRxC57dtCxhhXlm0a8M05t+hEdc0oDKq1bz0XrBV
rgGfNa7TW7qU1haqYHi0IPHMJzN1DG/VsfhG5SKSSwKH6rwYjj51YayfGC1xyiDLlVIJ5+NO7CwC
6+tYS6ve6NTMt7EIceCk02T4m6L1smvudOWO6r/+Aj/I3Rieyq5SNfUJIcg5OwVkec+Rtr0ejal7
cVLLX06U4cWXRZbWsaDn4IXGnRjtPlPJi3CWcWYKydhECxxrozPgJQnc8VeXGEtzbr3RB5MT12HK
3Lr2tlW5qFs7UtVR95yaIlnEzkbjPqsObe641NGPpEaPeqogp0AJ0nujMoAUdHHbmGuef5ahpQ6L
F2VmYiv8zD3NwWS/qYa5ucO4fR+7nXo3BDn3A4j8DKNgheFasLaX60wW1YvpauMw5eaQbAcLpi3/
2l9aNsRt0CWWSRtD3r87wYI7CGMyddnQfCCp9WzIE51K7BZGU16mRrjPduVlR4bt7alYCL6uZmQX
5ijc5U8+7s+N4JR0mCvPJVRxnxSENd52AD7Lz5FDwUvRmu1nbCZkV5g3BQdDFOMm5UhNfjpwmyM7
xrRvy9AYcZ2nyzG1WYA3FYaRJyqtYlhzrbcZpeVts9ZLkPIWZ8/LSmgVLLj1LpXv3lp+uk0X21hA
8cL7MT1biThn7K438vDGzsgs40CAIdw5DE23iErDlR+9fG57d5q2FSnPP0JwT1tID/I58IxmSzWp
e1ayyC7FEPefRaKdc4fb58Flh742A+djQA564BvQkLqzR3v4lSmrPTUhBsPGIataerKrsILFmAEt
MzzJOJ8Q7C3Pioa6yJhVZ+hBMRUaDzQ9J99W3dHgadXN1m0L42IVNYcJzALQBK2g0YysROaRNQ2y
DxEYzc3O8MjFtKWQOokzUgWxxZ3Oo5i2B9fDUgD8WezbQsvT4nTFhXG8u6/dpj0w91OnebaLn4Y/
iw3myOZo+C5eBgMS7ouGjhrANCwrk9Z1q76aDVtmpxb/kz6Z5Qfi4+CfctcJ2r3d4E+ejCH5Q6W9
frBTpjpZ3peXuwD75udTcnaCtH11p848utqc98Piox2brME7keAWFV2iT25XLQdwaCYooQFrSpE1
geRxN4aLbIx4oyYA9ifGRZniIZ7mXd+a0xNQD/Gd61zk29wcy29K3tuHfjasTcPRADqpmH5OahI7
x2vaU9kYBD2Xponhzw+Z4rCUpV8Jqo+7DnIx/CiMXJ37QjrbIRThvKaMXv4wY4wNpmk2Yi2rsDhM
jeueTAPhls5E96FUFXM6HEw9zNKyWPvenadWjG6VXhenDG9mOhRDNFepk3OmTnh2bdFd+oSL9JbS
UfmWzgHj+AVfawAE1dzo2sydc+8p3PBAxJ79PMjfAbaxujBWM78NzF8HL5W/K4ffvlti8ylL+vA6
FjqHkCvs7JhptzvC3NOPcSszBt9yeS6X1vjWEiTgJozbJIj8vpycI1hL8wcdbmG9bxoGK8/UfWCg
wI7x6Zu9PNs9SEbSsFP1SDrcGl+Ctjcf3CFG11dVpUho6yD/aZBEaS9LU4U/m9FgdoSVT5zcUjjN
Ff+2POcc5dA4Gy84mWOW7no3ZdJeY4z68sp5ijeUog2H3pTdH7EW/Vdejvqks2n4UfPwWhiGhW/u
05lJQtdxreIKOj03go8uc9+g+qZbezzaTaJuVmpVL5hB6z98ZM5TNarqCUNfRaoGWeQxZUJ3Ckbe
io3hGgE9PkbQHcZ5rtxd23sOq4HtP09ipmvMD9zpU5oNFSTejDYs/Dg5jFxNm2tuc0CNEgiJQF1V
ldawI7jkrnRgD+56qkMu9BpXyzohWX4cG7xajLvt8jwrVU373DaGz9onE1VxZ7DuvsLgk+7Pdme1
YfNbtEv9kRlzc+1t6o4xaNvNQwarZBvy1W+xz8aDouNrZ111ZnnsQAgBPRqxlFhFIB9tv8rFDok7
3vcERb31rEX97VCgfHMVDkGHWNYjrObpF/DC9iWftP3aFdMi13FiDkRk4HzqXZCH1h9Z4qS3mssg
1tClHH4atXC7HfB/58sWicunxkVOF5i7gQ1r+wlQZtPszBhdek3Owtsmqrp7UHvjuvjxHZbptfvC
prN6Y+ol+OrRoIq1t0jws+2gSXnBydWEWXL3iSlKhsvZbW9GqsFtcoaDc2Z0HJ5Xtuvia07maoZ/
2njLlmu98eBKpYJ1oWvvOahDZ4hk6pOOqhKAXeuKeQp37MFGlKGlaJPXftk+05wIqsiXMmfXFVNc
bht1dwsBwu7lxu8co9w66ZRemoJddeUgCYFOHlHbAEvk/ZFNS7+xlYcXFwI0TF3HNbbEqeSpt6X1
JV1pfE22M7/hshIvftYmV2ExKLqnU+bfyFPejYWo2ya+k51NlRZ86wHqYDKV7VNtje4TNofy1PiD
ccEkPN0sbDHZRo49LneyMJ5ew9H0T+Y8BB+AGbnY2YYdXmhpWN4odi33wOLUrVeZ+Dmks3olx4GT
l3qNBTifbY1kzIIk3g9h/h4or3in52k5jUkx7HWnraN2Mv9Dgd9LVoEbx8+O3RQfQSfbfdvVOElN
VTWPAI2NQws/6OBVZeAyedNoRnU6sDjmQsdXCJYSn5MLdJHY4R32Z7ti26DzZY8TTIIsGr0QfaKT
1YdPhBTfnQNLMYjdO6myVxcOhMM3ObuOnBq0jseEfZNNZqoPzix4Sjn6f3j1Ur2X4B6JRoTGViSZ
2tbFVD/3Y9OLqEwXLippouQ2RQLwIrjz04nJZdOt2nm8Y6LIMVFQ6iRQyLP2PDIiyTZ0HJoOqQ8k
nGOcc7JgBDoL0nbASattQ2RcbQpXjgYjSdl9i443L4MS82AZmisbk1ijWFmerJwoMzppXNOe+V+U
NFZBloYaZrzxZXGzVTBRhDJypLKG0nYeDLvmkxroMTylJGyoNI9LIydOAJX+dyIB2j91g4+JgwAl
4aBN6SNRHGxVLfap8tqwuPVj4cwPc17FJLlG2ubiPW7apCGukjBEgwgGmTHJmaqKbDEuOBKtDzCV
3FlWf8G43twBR+1mkbhXd+HUtu+S8tg6+gtlTfhge7vfzMqfLgyIxK0A1S7WY+Z5T3+p8JnHFVPa
jbY8Y0MLfHJTOme35Lby7Lu9ftaOZYPiNv5/Ip2U0nz49b//F/3l/yCs/7dE+qH7Kv+cR7///b+N
SazgryjrIXwjH07bvZr+/0xJ7oMQlC26v+gu9gQtj/93SOKKv5qhZ5uCMiznPgz5rzy64/2VkHrI
ZOPe8oSd0/13piR/FtEF9CXSeyDdXH4+DzDIP8EjGq9ipBsGJMyybjzlwvzysS7B7rGd/WKTKEg9
K/1XlWMQR/6khwuTG6nw6Bn1bNAVlm3/09jBdqtCoZCYOOA6LPXtGOT1oQJhKaIwzsM+whuU++cm
ntv2miMa4SQcoRKvCpf165TXXCuPWN9LtXUGBWufc4s1rQdzodAIaxpwVF7bX1ZCjICcPBmFNRDy
sNnmRAPMH6CFTLTHUBGrMTUNipHHLYZJqRwm4opcGU8tQ85slRNWek+Sfv5lAPWRa+hpWZQUZgj8
VOjhYyjydNiOoGfttR2mo7rls9lybMyLOBo4rfhHCAE87swwY+dQLqH74Rn9kuzAHaczP9o09gy/
7yU8iB4cCNZ1nlFUIQu8BWvHo34N5xPNHEQ1iNXN5BjYS04pcqsCcCYYY6xspdyRQ1k1VU86zGJ2
lmQId7g6+0dI/dYD5RoBSH2WqB9VZT6AHE91ZMCmvhDmr7ep8gcKI51RfFR1pV04u9ptbjEW44og
fjMZrBjExzfd6PQlAGTASsCn8om5e2oVP0ar9t8paIw36Di+C6m2an8EbaAezDoYv3vtUmXn0TCF
bJ8t/KIMbrAigXK2q2+z0eijLvoGlQROioczMNC7151R2dae/DV/DhI8ZOmtWvoGgDWL1TInOHVi
23ke4kJ4W1DQDr5IPORwc92OdC0QQFD/RSj7GxUFw/Csq4DvGfsVtwqvwSon5xn6uXYIAiToV8c8
65proWEcH4Omyl6EC/Rnmyd6rDezjvOfJua8YDVl0rt3Y5Q2bQFOx4xELotrYnOs6oLoHBFbM1zJ
xG7jR5UTPvwVUP1iOUeIDznJWzdZzJaEf181287V6OU9FDR9q8ym/WHSiKhZzV3e+8El9bilW83G
KjQIKr4e+NazzLcqhom0ofQjVrdCW05xkw67GknRauJYhpc9zREGOWdGlleZ+hFHgJG0q2Zu6n6M
RhujxM2UVCy/Vq2dlmePjz2fQr+4/20A95rAxurvfxgsVjbsQcAhgENz5P8cL5OAaaWK4H4ELrnO
LCSlRno5OV6ENcof1YbC/8Q3n8zRnFS+3rbwro13NAZeNUQ1Ps0OU5YfEO59Z2PIsULaGHt+69rR
/MekxWhEewh+6n7QUv+YPewbUYwYGvGkNB7+DYF01hN1qck0uny9wTAKGKiYrOJ1KKEeRGY7zWCP
+6bM3wQGleI2sqVWL13WVHqjKiix+AoCPpBMArIsyv1cv2QcGbODnHNsg5LBovhpgyMXuLtKZYKk
b/xfnTayP0q8uU949FrvR1oHC9n8xuq26EzHorDU1kiW4M1BnAy3o6fdl0Rm4tr0lnmRc7ln7IRa
hdLNQrlOpcrxUc3uiqHpLtPigEXVpVkmzuly9fvtknivzsyR0Et4rzrMDY7kjNwNvbjBoS9v0sMA
2VdBZq7IvE4nB9T42wCAjLORbWTiEdvJS+1Uf0DSGbtVA0V+Z5addSDsW4erOuNWMmfONWU1Loke
ueNzDYg6KjO7+YXYSZh7Mv3HsqkYlHKsE4n3jr6DJ6+Gy0BQ7K0Nmt8Vb/RFyE5GqWvtjWnUu5ly
j4Oo+++6qx7AohAX7+g+MWPj2chh6oxazFF4f2fCWaJCBvKoZhwqxvQ6Zt2u7cx0q1Myw0E2isug
447PA2MBxcVzzqxNqFFa/b65MsJmZYW1Qla0T7JrmKdvAQaTzMWFVSa0+Yp761MBUOvDSixsOcVb
7c6ne5X12rSSY78Eu3tD0bFjNqZouzzModyWKj4vWBxWrstmAOYNLMo9Z0kZyA4SLJ8Qpzuhd7KA
9TkhIDFiJ+JxTdzqyBHuFucLmUrb8d4XMb84JW7ZHnjYH4yl9p6YMRBhB6Ur/rNdIPCr2sPhKmHE
2tSyrKxiDNYhQYkV051dT1xwwUDgNNx8becXQ+YDY799ndn4yHU1/4gLRWtanPK2pKNJfBY9p7WM
s50nLw40XvZ6ssjg1lfLpO5MhaCSYFERSQuiawxXzcEJHqVJNgy/k7y4iX9Mijq89rH3aLaw61M8
hHBv+/dhEI8Mzegu1dm5C739EMAjBMV0tTMa8PqJ/uPEzXdJO+f0KNvzgTv8B0snqV+v2KqultOj
p9mUjKLODkYbfueDhvZIJ0yOg3XwKfowWQtXPEfjYxhMRCBZZzbeWD5aauEknnDex9pG9B6Cwgx9
uVtYhoxWVBQmTGANssW7F1TIQW5afGq7waq9PW7c/JUYO5CWfkoCXmQ10pqEf/eDpntKvKmF7VcE
wACvpcgvR0VJ60vdCesLG2fyGRpt6699oaA3WDPUunyeH5SmPwl2T4A0WFtHYj/1VxprZW2rlGAJ
GEB4jNCuVpQ3JWQZMVMmfgFeRuVO+x/sncly3MiapV8lrdYNGWbA27o3gZgYwVHiIGoDoyQS8+iO
8en7A6Wbl6SyqNKyynqT92ZKJCIAhw//f853YL426I5l3WnpKqZ9gshztumA4NoGktMkZ3GU5cyD
0Ryt9bGX92OsjH2rx96XGjbBBhJecpWxU2RJyPp+646Te9EZ4kF3mnzjk2SBuyKp8myHA7tyvzqZ
UMYpGjSAMX4XRfqqYGOAAszv613tkkiB18sNIhJ5LhojGp9Ek5hrgY8WZeSkJXeOX89BZoapG1DX
z6DuGo4EXYCXI9nYoeX21A6JbFiZej7xwNm+3elprs7J+yQSp8Sa4m9LPdOvokKNw1rTS740ZQUk
/ymwx2KOEZiEdevtuh58r+xpfBeaIXehOeAR1vtsP+uDfvCBfAaowq1NK5Va5xEC4cAdgeSYY/oM
+ckbplm3YTchnCuvdiStk2621q7UsuYMVV4S5HHvNasqw/frtFnzqWmmeU90Dhx+0u6NEz0Zyck0
JIz+Cb30N1iQ086SqfG5qQ0rZ/aD6RCUNuavFYXIeB8hqvssO5f81aJT+GZ6FBmrokn0W28QO7K7
CN9EHEsfgSqjTrEdPbLG9ALt0sG6NthnRtp4h8gsqk/+6N0lLDxrKXsDRmYv9xlpXecJPHYC4d0d
ibnGzolMBAGtRcW/lWAQWU5LdB8lcu9mHHYCodQV5qfFEt9Ve9WYKW64Kqd34znMfOida5a+I37S
dld2lmBjk/dIRhdIL+yQq5599RWKUUoe9N2OynGeRn3MT6DVMN82NFE7qDlgdtPCA98pOJafgfjV
D2R4zOcxGqECpGEK7yYKC9rJMD0LsHR9eeKjTzyf0YUjpw53XtYirowRtfBqUzX3PiqthS0auWm4
oxsJ44dO/NeJgI7PeitbDieizk88wxLh3sM+uh5rVLtCK4B0t251lF5B0gemiEeWTwnrRalh5w3Y
KsnwaA++68KfGQaIRTiyrph6CPFhvXHQstf4u30EZPuZgsCu14hFCWqZtKgLPWBwVEcPYDK1bUoT
9UZZltYHWapN+1Tq6RGPpdoW5mDdCw411aNdhS4xcsoV3bF3Z3WRSTHc1oib7G1duC4cPFur+xXK
U/XJ7xv/zGo9ehRd3n/k9Eh5caZhSmGv50DmjxFx43nHND1hAylXuS7H60E3lrgQ7HJPbqEzpAl6
ML9EHrAw2bowS/QJMk1jt/Ww7bQcnmU/6GJXlxTaV+7o4ygiLyRo6K99rQezph+TxWSot645XrgD
xdpDFvlJu3cJ6xjQ6USVd5Szc5Wrme42Xt+q3bWoBw6xYRXXNHyQ/eYFsTSEgx1K+r+4b/yUOmX6
rW6UQd1eGf2pUwlNC7hUc6WNVJFTp8Si1Vr5xkwoR1L/jkjtxTq6nW0ZZoHVM6kThgW9wUQYgR44
xDe0WRiBxMPw+KPVULu4kFOO5Cjs4wyDTlMkO7PzzDVaB2MPvvtB9tX0MXFVnm2HIZXOmm0X2aOq
zs+IotNO0LlGp92iCun6hJJvnByZ1Y0jvhnnnPaFAaTHtXfCb8DUdE54ZjOLo84pvY3pJ3SGzCi5
cQaYY14z4x7Fj3cGXkWuJT3Ib1ggaRO7ujzFR9dfEb+S7QC63aRW3pzok5WdOk5R3rRjI7eQtQDb
6JHcabjvaWCYBLYwB9XrrMRhuyp0CkY11emzjNJsEE9CrzZ4GNjUU4JeIeBjcmrGj3M/ujun1Nli
oEOP23Wch7I7OhweN2BrenyuBm21hMV+N5pNf7JwOtWpHuNEXSobB790Ffk6LrGKTTFUW6stwXGR
lVBz0YTNYC3whQVWVzm3rvTtICw5Y6cRb23nKJNFHEQIJ0g8JhCDs12mjOgyHF13C+bCPMub0ruN
wml+SoWGmFeRgXVR6O0Fh0WSABs+7QagAnCiPl8oBg0+4FFpnTiGKdtC/GeVfqQnhacz9W2eVp0E
LYrtj6olWV2V7OJ3+aBll65X9WKl2RFcTlhaTGCRIyJyXCwjPnT5gJAcB9S8MRtkNwOBTN+bCqpE
AVZ6S2fGbrGjaLHalo1r9UHlAOniyORUx8EbPFJ5OUaeaqr0TiZZhKvGhZ9Wk2d7QdPV/urCiiZ/
b5oPuaSfjtcMxHGfdPa0MF3AbEccJhD7txi3N2kFkIjqdXRnUdG+d/IIswJmyY+GRXHcmaLwBG9F
cihreN6rVubFdTdIQwRuORINgdVHPDlMRdfocx8LepdgMiP2u7EpeyvgyYN/w7Jo3k0RCWxI7mvr
W6srb20pFji2ATlnTUQbnEVVVh/j2cxOZJv0W62NQfHApo4QJoDvJiAKEEwkVYV1CscF/VXq4Aon
Fg0Pa605nbxjcStO5AAXCf+v2rcIwSa6KKI2g3Eo80/E22dn6HiSayJDs3NslkTA12rm7gMj5bFQ
/m0zHDTwIDYhUgTgeczxLBR6ln7HdCG3fd4l1reps7KHvNDoOUWT95UC33ionbrepWWJxKoVCR0T
0eIxkJTyiblD73ml2tCDvxJ7BWXg3nA+zR5NZdRpqrxTPQ89qJjHCPHWtQTWeJlw4GMzdcymhmxf
pPjIEDtcTjuziZsEfWeWXBF81sA5zEz3S25EeRdQnynoXsw1bg1Cs1S+94CSGtscv+RXPJ1Dc5o5
w+wFPkot6yQmhuqBoKHmQdeK+QawwGK8pX3Q8hqxL+Xukfl7NtjlhEMxywr7mGXTsEUTG9NHqNn8
sIbq875lx/nE5gyfZeVhLEQ7qiUL7irq1pbDKzZahXFPJUqPVsoZcDglVnjXFDRMZIc3Wx9k9R0p
MKi3uhSNw8ia5ENmC/MwYKRefPxLLcvJe/5/odflN9aFPj4ZNM27wvDV10Siue1NknWYjUyasXHQ
UF7ZI9+c0WMndX/Q/LlBmaAP14nSvI0WLe5sFTqRAIrn54d0idKG7+ZEDzhUqSI4SNg4JIW9RmFh
HGorP+ksv7zrXTQT23g2KKVpiqQD4NvojujNYtdHtmCRijgmxCqtG2Z1ahKxTclKFUbyZbQRSwIo
qCg7xKKk8OQXZGss5BajZv7LogYbu6N95afZ9Ts9ew0gbPW9irXwSCpZOHB2SLM6o8FDe5vsMdao
tRY1JIPltYcBNaQhuLFlgXfJkMRm2A1/jZfSYvSKHq8uyAgwnj/+e/pcZHKWQomZFNaJ70eHKCoj
LHYpcZMnmCv0guSwgQYR1Zuw6PQ6ANxizHsk5WMGEydCRHZRRCk3wyQKWEcgN7tzccxFP8AZoPFC
jcnyoKRsgTdkMHzGIpKX7iy4/RNth/vSdrhXNTT8McCNyz+NtDCLIwVqvbqxzFKaixPXym9aY+L5
t6r21V5BCwA0leYTH3AcGis7k44wm69F6VFvKULKqT/rNhSruEkIt6n7dEWb5KSXkPq4LhtcVxtR
IA3Z64MGA9R1unS8GsOmvtcci19gkpyGv+m5kGPVbJiP8I4duR2kzjMgJZQv52LXp4JaDU2GDCgy
3N1Ev5P61tCS6bnv8FiPAfIyfr/iOVFmresS0K+h8/ypqhnFETJpIe9zDwn6KqoJ6b3RTfr3V8yX
UbqTZGRlZxopBO4u5qSO1mMa7ZS2r5922bnB3FOc4hfu7tj5S3VbumPY3hhSx3M1VB7gJYRCocLo
ZntN0PrEB58VElX6rh0qJz+HUcqngmrbueh3BEFaZQH/iTVdludpK5lSkG6I8egjviYEybWo0fmu
FdrBoNVlt0nciq8IfZqPb5rdMLJDaqNd0uEUB7JRnKJDUau2He3bBGEsx1QS2ArH2GalNxfXGIAG
d/W/dCyy1NYIgKt4LT2anxNkrZrSZX1hD5BRTpDJOPcvuij/YE94C+zWMZCAiPMJkjFd3sM3Fo50
gBqHmnmRdVrNBcrqxMCb0RM7Dua7TbaW0RXqd5aIXy7Kz5Jo4TrkG9GCeYtIZzeNW4XdE7ZIrb6n
VNfrAZpc87HlfLc2URoc7Ek2WPh7rSTpuANevZ2osqzUACA0H4q0DkRPYz4lyhg/ll4gNmmcLw2W
pAHcwILtauaa1X7CqlRyclH+jY3c5pPXGPFWGI1xgFxrYONyoRz+JiJlaa3824qAVYc307dcSPO+
blo0fl5bEWbNrA3Wj2UmiOJjiSLjJIoz9D6WM16C+BnOLG94Zm0013/4NEkqsiCv+9QTrKXv9PrK
Da8a8JhpXvWpyc4S8MYJJeL4MXZqThCCdlP6m2dpWL98WXat2C2cpftm4FJ6fcm2TGTXA8ZiksjD
83mR98MbFJBLZqdeNSGZrBhSvQvN6etD6bcCXuooI9gnvtS2mqoGY0WmtNn95oO99oMsD4H0LJ//
pftHd817cyvKhsyShhV9lYfmCEWtGC8h0rJfbEH//i49Znmir5+4b9hYsEwLHjZv05snLggortCu
dysylTldwRO18DGOkX3y/vN9+6Vo89FUw/OzjCzBbX99syfyClLeKVxNuqS0rlMsyjdtFfeYrIqK
teH9y70dyFzOZByZFu1Qiv5vPTXlZCSASpjE6ueFJxkTGg2kUS/TX5gx6ROEuFShWBioIiN19tbv
fwDD/uUjMKbo4Jo2biTSqJ7//IWtJxnMhIB4RWtlVk0HBzOfNUi0tnJpN2rRBXsOu4f5AJdy60DJ
vA/xbGgUeZqOip7X6lQHYfGJlaKDeC7hW4fQu4HybJQJAB9tCGSHIFQWfDd7DHuqbIr5I2iiIeGQ
gTNsP1rp4HEijnEZh0zRII70ytQx1tQaAQ+dYu7/0YNxegJZ1jQNlk2obdFPMvFwQSxje5sGhTbK
Lz4ps8mxZCdrntN1cOu1RprRtG9zpavLfBh5iOS5GtUNhwsWVNo0tAIhbrLoql7nF/sleSRo3cMS
D7GeLEvvEPLPCoxxtsmq0Dk24NavwGnxX2HAOQ5WTYv4ACKuDWM36EsijEpjdgNmX/Dhq1YlO2Up
HiXzWvQQ1TBntklq+IcCA1+6thWw5xSG1ZNuwXEMuMcJewAsEM2hI2Y5vCsFXtIViJb4dm7VfOVp
k2IxNW0+gpOHtKBMSu/5adLWLOi517MJUb5G8HPsTFP36OQ222jEpZ32aSTyWJ1MVc9yj5xKUJ1A
AUsCMbxQBCmoefJTK6GUtDHnppzwnbKlAoqGw2edWT43ikJNstPGlHsZ0rmZ96GMNHWiipEFupiQ
su9+7EecJhPJAc2jNm4TS1FLxRs+6ntlDHpxHL2hcFe4Jqhfd2KCK9Y//wYsj1ykoxkDKUAOzYKd
ThKxp5H3fBM8vrRHz7tl0FR82JlNPtyUoo/lpRpFfS/nVNGoITqQUjN00ATk251ptYyaVKexMWlD
cx4iBERfW2chLXzNfwiz8UymJW0FF+DGOW5MTpA5KE/t8GOXNg6obXiwvb3Smr5Y25Q2nwykbVdT
tHAqILBjQAqLEos+5yZIj++/rG8UB/jvmCrYQgmmXcd137oFBbqt2jJKc5XIhD19RAPxiu/IPIWw
StMDo4nPU7/jEbx/3beTLyZvm2XW4/om24m3uwlz4IAY+gPN7Vwwv0faEssOfX38TbbJMrm+nOSR
EVDRMgzhLEkgyCteT74UVu0e82O7si3Nu42FUTymutU2+zgVTrEyS5CoK9gDwPnC2ag+K16Kp/e/
6i+3WAjbXey7tiVY1J4X4xez4SwmE1oYaeL64I+X1cQ2nlqTd2WYBgoIy5m+g5ThHrx/1bfbNb4x
Uhg8QKgjXM9/+8VpusUC2i+lEdtHoW9wvmHWWnrbOZT0Pkp64zfz/i/rHN8TsYTQ8YyjXiEQ4pWZ
E99COhYZPd85hvgxAlqsUYZbjwJBlrV5/9u9HT6m7rDG4JZGmuMayIVeX6tEoSLUiDoyEhxFCFZH
nX5VEa1afn3/Qv/08BzupO8YiE0Mb9lJvXh4MZ4Lu7VhAhDjkn11oCsiE4xz/oPoK/KJEch9/6He
eP+6vPn85pcj19QxfRse1liLvaltvR25cVW6MjQQ0usK5rAu5WGy9bZaEaFc1hvTpuWOjm98cgDN
f3c0Uv0CyP/yAUpNonBXTc13s0oJXUSY4hwzWojTug5FfuUVvXVTl15xKkbKm4Cw+vRW0Hh+KBIT
8hFuDx+qPuU9ltp+opIJtGAgX6DvH/LEX/Q5+NkOWN8dUucGMT1YyOTBVqdak54yOxMk0bjV10GF
WrObDXM8QYhR+sS5eyxXEwaW5HMl/EKpILYbcDfgekHx7rzn83XSlXG0sCqwYul94ZGeQVGsexSm
YhqSoN0X8fJsEzXjlr22R13DrA2WGwcYgImkoi291A8EbA+W8efqkmZxrgDMQOP50u4nfkOU1wku
AqxtH7GiG3Rw50HpxaFzQ/Dt0lc1UqGuKDjzmpLAALuMK5OFE4YgvgsoPYwXlCkz6G7IW31/1vQt
pOBktpnISkCUFzjCBVDbpRKEvhOyL03b76kqlxJbIvQL6RSKL4Imh6IzYvw1WR7jzkGQ2gRWiYgH
0yZhFJaDlY8gHhZ+DIQkm3m896fSgYcFIthW67rFMrKv6nKixKk54R1BAqW3xYMq9iNc48+yToZb
x2dnsfY1F8wd0QnOsWwBiwVTnPrJphS+3AEMYWZSSO/2dKp9IH1VyBI4YT3DjDAOfXsEUIwSrR6c
4481AWMH306nR5md/igKpQQsyfs6HpZHJXz2BHWUsB/78fdpBfnRUU8w3J8m0BDtU4+a5eeRqKW1
57vkdgNdFy7ZC1K7xyHvXttoaqge2Xo4f0EDk3Ey0yBp9bXWUDZnm7tz4Pduh0kMapuLMSwCfe66
8CwtqUBv20LJZoPioyjOkgEcGlFHLsEoDmoeDTmvw2D+oXWZ24mPXJYqqndu4VOyzieWTurfNfDh
lnekoAW3PNy0hRcZ1G5biWM1jT/jH/8ImHFdYQco/s+rDKLndJ1vFWSpJIrVfx5x9OqHyOD5eeFF
nPnqXzYYeNR01T2200cogbn6V3zP8jf/q3/41+Pzb7me6sf/+x/fqq5Uy2/DN1y+omOYTJv/OU/j
8NjKx+mXH/iJ0zA/6KarA8tYdipg+JdY0X/hND6YS7IXqyqQHYfssn8LRcUHk3VBCNjNhmewt/mb
pmGLD2w6bHZnnsfP0QP4E6GoyTVeTNOOTWiczyWEzUfQfQ5erxcI7PZUy1sbssoSrkZDspJsarSq
3nSAC/Gjo2c+SjnNvEkKx/6qMSiJ6MMwfpfZADi25YQLoyW7pkzKy1R3aXnX6uT4pVUu7lFKeZeJ
bolPQH5paQ0o9+3YC7893/A/GnRnybe2ktWTenfc/XdjuVAoe2/sfXpISvXXbVJ+YyT/BdXlLxU/
/rVrH8uH70n5KF+Oyudf9XNUugahWY7jMSzBiwpKYn+PSv7IJhUbY6PrWvqCEPl7WIKGodjAiEWi
bDJq+ZOlahajpDYhw1ACwqNtE1j3p6Py9eaBDQsnVfaPHp16eO8UHl6PylBoLQZCma2Nnl3EiuQC
F0UYdvsqqPHfIwCSmXmjuWN2J2ITwGRcxf5lr3J5o6uG4WmS4mETqrn1PU5Mu9TQxBlNuj0OWoRM
jpfpa/hx9deSwArQqVN8OwF9mDa0k32a/eZvktXN17nWP76Q6VLtNIiChP7ypoiS0Pz07LTM1rQ9
5Tqa/OLSrodqlabwHZ1JgkyU0ruWQtlrfcInalHDver8OtvFBD6uBFmKAfsOHDPOzchJd5unlRl0
sXFDRcHB8iinvSpbuX8xmi5/7NdekmRe7x+fP7e9bOM4hjgW/pE3+0e/pVKiTVm2nqyi2CpQK5to
KG4HIOoBcpcKgy3JLe9fc2EPvZyTlqePNY0WEuQMC2LQm5uF3IQcet9M17QrzJssnW7rgaOG0cF+
wz57YTlRvRlNaa1zXwzbmty136SDGq+PHz++t+dz2rFNDmDOM6Xmxb7Za+ph8mjtA0lpvQ3F9wRV
hlF+RvLbBbkTe2cUw+i2jy5GNjaOm2zi+CkmpW1cF7ZFnBgWUKzsW10MGi5gjqLv36RnLf2/99fP
n5CMagYTAdKWcO1lYn/xCWePbPSu9LhJ1m3Sn3Ucw1ttXPUKwh71aTRcQZ5euDIJZn08mIV7mlvf
LYgcqVYEWYhTx9xpUbHL+VdUMGvLI/lC3NPeYLtyV4/eqqFWmohPbWev3v/s/3Bzl9RVIr2pK3IK
ejOompiebWG66VpqFYjAsS3WFUlK6EVolaHJqU/ev96bevFyr6hLU1BkHWWhZfl8fa98p7dFJwyK
SiZvDqzaI/7Nb4MxYyvuh2KTF1kIpcf62qkUYEFVoEHOwdaT2ePuFEyF33ygX28An4dh5XAqo5ap
LwXIF8+uE36b6x2fR7RjH2hxawYFeTR7JtgKBxUOsOcb8EfL43+3hQ/6wIun/Is35/BQ/nX2MD2+
2ajxMz9XOO8DlDLHFJSQLYrxLFt/r3Dig066BnGRDD0US+4yG//EmHmsiyx+y6pHzr23rGP/WuI8
/cNS0ucVed6P/Wu7+XMSfS8t8vnU/eLdRdq1TGsG+y5HN9gbvjkbJ3ZUS0Jc5zVlFSCA4Meik7Q3
IGi4XrZHwoMVLiITvd+0WtudN5HTJUd9xuxLVzmN8r2mJWgcIpzqdM4ax2IBVAM6YA3KfbjyPJHc
9Y7mYo9JvAGdQgz0IFbhSB0g1QkPGQ2YGavUjLolB6xHf13NuHbM2rp0kUY+GUcaZUgycsyZNZX/
jhCg3Uw1DjUkHtGHdFYIGvQw7T7Bq8WwQlMAfYiEZGI7TCp9Iooj3d25XVsxr5ycG8J0wFIPdIlb
GR8G10m/ATQglsSVRZCaY3SoR5u3gfN6d8uKhNYkjppmJ0mZ3NLQM/JdKdS1KJMC82jdEjoBqqHJ
PGx4hlOqTaFbGS4EzXgwEfFPxHD5GdAoaT6Mdaq+lAhh9xWgrJWjiuLHMvlHL9j/zP0nLab3XsPT
B3QyDy93mc8/8OMdNP0PJksTJEGOODoj/u9X0NQ/gBfkvcTujRMV1tvfb6Djf9B9imLM2Yi3KJPx
Rz83mY7zgbIrPc5lC8r2kPf2D95Cezl5vdhneDRJLTo8uLBI72N7Y7yp+GU40unK4ALBq1c+4YMV
92VBywajVbfLLS16zMq+KRFpj/7S48nAsUzdeKY3UP62hsjtW7dFkoayXIM/hXQ6SjeTVc+7dK7x
qbcUv0cCCjKPGDhswZhw7Jx0m1A01T06F6fbpMsCfxBjhy607XqE34UHkyIgBwUfAQGN1daAAWpi
R8hIJMiGOLvmruHYbfMZEoNNQ2oHKERR/6l99NoRqY1DgNt3ygMfkQQQFydpiHJqElr/sa3DFB1D
PQHenaefLYzFbJTdBdguAazVG8uKLYwCPV70PBmbkQKUC9FwruxW35tDph1Cg869I4f5shdh+SR5
5Q6wJQoCwRAkeoBarkKHmtRaB+sJCYTo2wcA2353NxldiXATPhVs7GI6d8yJ/AxQ0ARzTsSxbsau
jk8EuU/FNml98gtLpydihTddbJsynD+3xDjTcBFlDXuQ+spKZZCCyUzTCZJi6ibLcGE4GRs/Vd73
dtDga88qtqmj1Ylz5nUuboCmIRESgkPbPWHyTW4jm8sAwvXdLCilp3kBCoU4R4A7gAwhGgwXGQii
m6m2W2slwHXc0Uqielp2MU7hpIf1gWA1FO0azVd0q3QQHZAcFqBa2/sYGrzUxe9Ru9WgAEnQaQps
kESYufN4CVnIDBQ+4Yy4cJhK1QVRnxrfu05YB6vWCn8F0QGlb99n5LTldWzuGpOvw+OFwbEitHZ0
tjX+9gO4r65GTdUh0cvCZLADwyz6kAqRR1ZDiYan3fcIiciz8xsBkKu1CEYy+3VXaTBLDPDDOtvc
Br2JbsrutOutrFxTLOEzIKeHzt253vQVtFD5meZixZjxq/GrJsJltWicHNeQbZM6omDAhIHqQoZS
i/mCoOEOdFqLmTCGzSabKxtmzV1qzHoZYLHIvi/yXKqpYLhu4Oi48SbzU9x3TROlGbi+Uq0GwKSf
FcxkAiei3GWhAIwYoWzKiQm0RNcSAA4R4c6eMFnuEQ1GT7qfDdOupC7hrgeyhLOLEX8CknxhlsTH
jvW0izGpicDAzIPHwGzj23COhAzIWQ0hR7a1gBatrPm2prpI24NIOHJvJkg1YNtbAjHiwvTirZah
6Q4K27BYSSE0E62Y0+nMoqHVAFMJ9WXsGusuhCscrullIKasyTqQZ5af9enKEOnQbjMI8bBuCq+0
gWxVRHRxFi9SSrIRfkqS37O9r0l5nqeUwi8mLIk6MQ7GbARSzjx3gyRWMnvaEGNEmwtCM6fEi7Au
NcR1YkxlV8HhWYCSb8i7Gg+jEYfXHlRfBJtAN+N1Uif9ld/6lXFINBuyL5wXe/g01npmfJGcx4wN
dmIbFGAO4WLdtLP8jDvBsTl9D/24KlqLIqM5pXCJF2pbirTeTWE/Y2TiIV0keOrDq2gwCbdBfyzB
jJMyOJx2mNQAmffEN5xnlkielDvG/SrOBIrecsTgvvgVLLlDY6/fWmznfAhJo3g0ozkptwMnJAIN
Ic11u77NIb+MqWZ3qzQpvQP4pNQ80VoKn1t/0vXo02wCewUuKTMd4wRaLuxgmfNUaV6PwDHrqyN2
vsTblLWj7soixA7W0UKZVhjz5nwzShiK2F7pTAcUGIg3xq/sRlfmVGyQZ+E2LmQzf3Ww7U6rfmAR
IXVhgLdY+85srqwysa6h9USk5uhGB+hE97QGYnMPuNTM9RCJkIE7hsvKu8bO5VdryBSwnqqRHoft
SkNtaNgVMH+lIbWFCoDGn3DEziDl0q2SbTfD0oC2YaQnmq55T+w0xyWwJkRMzB7Tmk7QvQsLz5XB
LJWEMRQeKTNECL7deBusGxZTS825FdXyiAAcqOOAspc+3OeEad/YaZQSv7Y6KWFMGamrr1vIK/IQ
z6GitQ6GVZDRV6tvsm06eOiqma81IwyvJQduuS98/17zUESQz5bOO7Ij3cMctsNX4hmjY+cKjG9E
qYc9Mv8+6Kqxum5tX50NuEueumYS/o6cH4odqLWZNbnEtzp16qdRG3G55obusYQMeW8C6sYnsxpA
BONmIRHxC5O25648BuVnR9mAdzTkBh9n31V3fmNQW+qTsbv0bLsdNtkcDndZopHtFNqLXJYH5Oy8
gueywFLzk3kK4b5POgqNbdu49Ec5jI9QKakEmGsOGW65MlS/s9vc+VQhLIzWRY9SYhM7OcykpmR7
jpdKF/d9XcTexhZh/JDhrPFXVZ3q+WrGeyG3fsgJMgC9ZNkrJqH5ie9DJ4PmPOitKe3pQaDIT8k1
wR6Ik6Zsx4u4jado4xblKIJ+9swv7Nl6JvISX0ngxL0YT+KBII8fJYn/vwn+Dw58722CLx/b7tUW
ePnr/yq0+h+QHAr6r2x1qbcuB8qf5X/f+GCZ1G4EDOGlYroceH8eQzX9A7tTb2kAcFizbCY1/vDn
NliDPYGAm1OqEJxioW3/2T741S54aSXo9PY5Cz/r6by3ojXmZOR6LWARAuIQN8P92bkG9ZAXd+Qf
ColLSePfR96fV0F/iWMRWDIir9clD/xJJtKiKAJvUn/UUn9Xi+QhHr0zu4ICkGT9pWZVT+9fc/md
b6/poTWCPO67bPffVJFLvy7LNpYAvcPJ2bD50IgM7kJSzOeHse+tM9CL5m/qcjyWX67JxounzXnC
QE/w+nsOKosmANm4VfFUGiImP0lGdNsdK9++/+3+6Y6i+HR1ezkOMQu8vpJROSzvviK/eZTDbVXq
2tqK9Px8iEgBn8oQS5ROUxGAwe/KV798R66HOI7q3dIggLb8+spihmma2ZxV+tQnZaGylfEJDBkx
71loxr8TVb4+pTFyeHcQ7ep0yBB7Mn5eX82RTRtJA8QjDTEnAG3Rbwsa8T9O8N/G/w0F8R/G5z9e
hSt5HD6Xw+Cb76Qmb8pztukU/sbwzGdnTvQPIX3vP7O3V6HjAo0FdSihvrzUb4WrVllbYDNYOHNV
TpeiN7UtRZXyD8fgchUk1iaKXJO7Lt6M+9qIbVnmkdx0aoayVBjDp8oKATk3Rrj74y9EYxvkyyKY
pMG5DNIXlczMcpSjwVvbTJNwAwxXFc2a3vtNwfgfbptvUsXlATvk1L4tGLfTmHfAo+SmHgxvrekd
xwF83X/+cKhK65SSLNPCXPqm7ZC3Et1aTV8eW6S7ksRuLDWk6g+vwsTAXL9oqZjYKf++GWiTk2Jc
bNMRj5VI9wS/jYTBK42CwvtPZvk9Lyc/SMpL44zJAX0cjbk3Ey4Poe07QSCwh4+U4tgo96amZ/eR
7ROxSjh3efn+BZ/LJa+uKBgFHhZlnTHLvPCmnBIXcEh6zrubRKYECuPGWHeGlm0R8KUH260f4CeI
HcdxY4NPl/BKO0+ImSKP7DcfhM70my/vwZVxltVR5xht08p8PSwliqfe64t+g9UAhBZt4x6UCHuh
ElxsUZN96NRMNWsbcJq5HdiyFrchLlP/SoVdNO20fIgeJ92W+cHMsWScYbge5s+OyVx3CQjRLw5C
ajGlUatomd67YaBokw5m+1EbwVGsIeaAsikqe273eTrUlxLuQ78F80ngW9UD3oMnT/SgMOvsGhGT
XexjV3rmLolUR8buhE5p3RcuiAt0Qa4H9SSO5aahsGqsJdWd7zJkN7jpFViBz5HRSJzxsQtAFhCF
nX0cHI0YZ5lF47FLnUGsdA+HRRCxSaRrNdUzYs4MSZh2NC1A+KeePWWAUCOtO62gV6AeEaXfBNLB
DYRJJZGE40jiXQBmU7Sy0wRYEwnB64yQ2utaFCZp0Z0uz0qnsxbcfZ2BOkEA7+FdXl5cN0u8NMj7
sNXpNhlsbPEfkY1Z5YrQRjW6mrmxhs67k15r12uTk6G/ob9LrGFlxJa/cmzpEAabk67ptZp9JAdA
81fWTNLVWmc3v63IiImCMrLIpy4EgbkcGk2nW0lbAyyD7YvWJfUo76POCVut5Lj8FtKOfNL7+PZP
2twKGCY2p8YVSBL5LVXNMNPkREO3cfQx+hIbUnz0rdr6osXkJy5ZkXizRzvLOWzag46TGwwyZtuU
IPMrWdfDPRLx8Wm2S9bnzo4+A2ZsHxJdr8J1kQyhFeBcJg8PXK/72U4nojHxLizFAVt6p25LJWxB
aWqEFHr1t6yvrXif0rSYt+BMqO9Vtes1G/wV8hBRGQO14rkMybBicK+8LMYDNlWJE/QmdSINvtw5
B5X2FpKjRaAJnLse42lC1OiYhiT81bFrrXQIRw2OaguMHcANorl6FRc7LUu9LyqCs6IVk3s3WDV1
l0u/h6RaXQmArvMZDbaqI4/dW8KQqD4ZQRKb4iOPjMRGIOgafCU2R9AGxChusXoSnlJQBZhXVPjN
9Pj/2DuT5caVNEu/S++RhsEBB7YkQJEUFZqliNjAFBowDw44xqfvD7pZlVlpXW2W1pte1DLzRtxL
UXD4P5zzHX+TAF51kpXIoeiKwdtljKkAHxWusoi22lKop4R4cVHEwC/KTsCgFyB3V1jzeOFuxs6i
Vf6FhLO7JWN+grsM7ORjtcv2qdXMFwka0jN9bjARC4V9evxtTAMwvbq15P3S5Gu+izuZCeyHU/2Y
QhgtGVTE7W1Do09prC2slHaa4Ea2rHR8kkOOLKGD6flUpFPpnmYHaxiGDwFLuxIOpJmyVsWNM/ni
l7ESJEZHyOrlmuAt7LcGJnwQZ7AHvT1dO6+jtE7dG7uqrE+ZgURl8CCJHvVsu9wHqVyWg2t12tjD
ECk9GCud1yc3KrcsA5LOOoBrii05HewtdtTI7Awoel2jQsTISHgksjXnGnAiKU3QkQIVBSlhZ6yD
/cXF34kjdY/nSX9NAhzyHu94lkegt4PxnLpyvIxjp5azHQTAFe3J6GaCYrvkg35cwWWzOlPcuG2b
/mm40BbSQ32SU+E7uZ8D0rMXpxN9ctUNtmDDLNLfhWtmL6ulnV+MsZW8ipPWJUAlIWgqbNNkfsTK
iHaUwMXyZBLPa135S06FYYI8qTeT9IZJQFLxi2DD5c+0qObBT4s8Dx0zRgDSTLMkOi4FH7tX/ViK
yEEM8oQOKbMveG0R0rXMlwg6ENJ8bwS+r2hIyBHawWEcJ6IlsOqD0++9L9o0YK91N6oStsfCYKpy
E6kgKw8OY0ZJsTNWqXote5kjwUe+jzOjFc1nlw0GhvUN/u4sgfXLXeX6s+oKmvKcOqPdMbqGbgzX
aNOBiIXTSLKISE8oR8UVz7Kk7w/U/AYVhYzLEtMyvLVlGAk1cQjOwLnqfwW1aolTFtQCME8gTobJ
WLaMnxr3A8+qwf5OGN69rbSbgKsswM4lxN7njKZAgoPx63ESgsC/Y98C8D0GmYaDgJCPYDeNTspC
HCrWHpYog6C4G4YJ92dgdVETWwXxeyUizngD715lRLm3u8Fphuq6tURxW4w2xA3tEJGDSpMc+YhQ
UPXFKhKErCuS5iDx8QJvgh9k3+Fzcu8dt51+lLVZvet5bO9yRECEhrWLv+xWGL9vU21uUaxDbjwR
GAF5COqnhoiCeY/ks9b5wD8jl1NpLsRH5HEFeqMFZuseFtFapH87JsIIix1/D/RiZSkAPiy/G8u6
gN6eD9Y9cliYNSy0DHVg+Kq3MIO8fWigwPTMalJ3wx/MJewcVPH4IBpRA+4wFmICnFEebFq/e5sZ
NYOdOLCwG0/e4h49kbavfjbDlp27DZqsDJ29lE1tF3BuGikhLTjLl+g7xw2HGmbKRTB4tI9MiEjy
aFfXCUIPcP0I7VoCwSWH13zArczRRpsuz9ZsIK2T6VLfWrqArwHAt7wPHAJYYBmXjnejSgdFaLya
eQxewRqvEdcyb8dIFd+TREBcYqYH86ZjbS6AFMb9M++cwiGRuQh+5BMr7L0pR+9TmfZ0VbboIT1n
JUazXMp8uUoQ2j6OA0kDuNA00coySGeWXV2MB2rpJ4NQ+Wr9OZiSpIdFDP1D7GQCsDBxiBHyD24W
Py1PJFZwT9WYPAzOmNX9JjbWHEJvFho2MWkxr57d2O+rGTfHoRRDvW8L235pFsRhgGEy45ZoDdRi
+NzTT0Ehf0sZYP4RkKq2ZCvwgDuHtZOLilyYf6xeWHdgHdQnFR5wriRx9bMRk5OxG2IqGZsdPZZ8
34/XUI16Be22CufeQhT+ZFTY1k+BPbWXoZNruR+mdPyzVnj9wwE+DDcNZLdTrLRPPobUlH/EbeU7
rTfWbqms4URsiR1z28bFA20mjCsvb8Wjgby328eYkddoAoFA+cRWALygYwOJbdsR3zXSPEW60RTk
YBtSE/17z5Rj5885z6tE+35XSt5we6osD9KsIPQgt1w+JH6c8g/4RaLK5ri37tJJrca+WJ3YB00x
rWLns+QgbdtZajNcGbg+a0XEL8PzRV0pQ8WY3KveUk/DGrNqyCszHo4GdQNAX2/pcUVV8UicTdEz
w8XCX6aUs209R+zvKqTZqY8UOQGyUyFg7oM1EsIY3KgbvBbHVt2kCU7+jg19OwMQ34OznF8SbOya
JGovVhUICruoiJYOJlx05LS7v7SvzVu9NrCY/CmnECPpkQPAt2/8Mc1WYUuap+oZAXUA0sbCazGT
cQFh2bPHO1klVhyxn6WMIz6AOS4YqS6C/A8io4ZP3RzMYk2I1FQFOVp0TxYGc4wTN77w4Ec5vtW9
qy51eGfYqsoplxcSjXHuwQ01QFLQZ1EbfyjJ6oAZrhAfYORWAFvKchnz+pRRUe9NUm6m5JFd3mwX
1kFoVqThsgLe2GFFb5dDoZR8oJ4bsCyrOnse6RFAhPm9cxJNBTPCTuaFyG5gNu9dP3YXg6lAE+au
7EiA95r0k3iMmgSmrv+Je2h+5lurPlXWkieT5PHa7gQx23/WPu0ekiCOPTyHmA53hLQHv5uG0R3b
4a53dzV4/R/0QKbeB15Tp8gZc6b0/sIqHXz4XPWEGWnTCnOzr5/HcSE2QzJ9wzuq5At50eXHHKNF
Q2+SqFPA9LpjeQt66JS4yzYPL9mA7lBLauRYneniVSnkY6vS1NohmXdYCuA+hbCQxfVvqxMTserD
rFrWXggKdyQ5BX9K1DcYYdkA0Dvkw/zM+TIhXBs1mbTlSOlbBGv/5jmknO4dejhescVYZgelpvzi
dKDmGOLPC04Pkmre2oE8mt205sOvVfndTwnXsACbbi8fyWy2LC1r37ohF8K8ZjGyPLl5C3kKHp7d
XGtt5GySxsT/8AtVnR24hZhZhT38HlyW27zVkvhi9EV5S8Kr8yTwJtym3oZXt2Su7tJEc8E5W+Ib
sCDRH1PhVl9Bgqlzz8qFJYrbNfMrgIDY2WX1KnDbOHU6bNR3533gSaAbyWwfDJxpJ29ZUhi3hJCM
H0BzsTjqoaagxUjNLwx4iRsR5lRRu03d9LTUg3wiE5CTWeVG+uXTtD7O1lCm555cqpRSfBK0LoGv
s3DTztrhYn37To2lvs+FWcUQ7BtWTHMCi2kPWyg41dDL/hT+MhJm4HmKhZTboAAozAXjutU2GwGo
jomDTQ1Zv7vFUFh72+t8KiZPYyCthmRbSPXd8hbLJkepSOTNT8fIup6Lc11E1LkVxBfuBcEvMWuD
8zJJiog8y9Zrz69HcI9x7BOjEpsdSyHCnfe5VZpnt+3IypHx0vyEg0WCTt76wsSBaQx2VCCPqHfd
aPEgeBDaWWj6vvXcrqV3nzf5ghyZz0SSGNvQX62c+s9AOViBZVMMt9woc3vgRV3dggRdfq19UD0D
O4Wxb1dz9hV3m+xinGv97midfA6EBPd8DWvNNicxWHcH3qS+sLHACxtHOEfcXx5XZmeLR3Z4LjqT
ukmOdgXpaO/LZfwtvSB9BTwBnCvpEmbtPTk61h6NBIaQxg9iEgBQdCUhTGbnomvB7MKj3Lb2ZE4Q
DAwWOJjOurVaaHlpghgNeBo1QlB7DC463UAwJ96wWaLCI4RjVzZw1zm7WJ9DGzOrDLulHx+ZduYI
US2D63maLZo4R7U9Kchx73KQeRiKI6FnyXSQMxbrl8JIkj5cPfKcMHIWEqQpIKRPSYdzb8ps/jSM
FnR16c4TnsfCWnue+QSVgF0KlG0jemQwp6Mn8r3brfnvWJnyTeS9IibWG6xu19t+7oUmhb8Di7aC
Jtk4qQIGRgfDx5IaoJ2TqwQCZBb0zo1XtfEzSoCpdp5Am8We/UyGGe5umLYBIaSQH/3Uf1q1m3X3
zCBSBw9UrfMNRDS8gggzT2mRJoTIm536sxZitsLANvvkQoQTF6JfEWm9z8qMfHtiSGeitKw53Y8L
Yd4s+xoxn0XeelnkeUQ5QelLCTGt5Jy/e3Ze4rCoPLJ8s5V8st1mmoLRNxIVvwuy2bxhO6xeDFMR
e2e3S/Nizqt4zOElu3sS3zGIm3Ocvc5F2gVMB5vlMubd/GUHhv2h85qLzl5KeiAMvT3SlZ5WH45l
XoKuki4EwdLC+YthTw3BvvKK6Q4w8Z0mDZKau0q7u819BIIZFUt6RSy2+DlDtisic5YID3HLEzOa
cN249PFLKkCpFQH3bDaU9SmRpad+Wvngm5dgreEyN6JaeAP27LCiRVr8pnZ2V9YA9rhfcT6RfGBm
5oGpycSrpfSM3KEnjP38UuV1PBKo6VejT0JOOhKQ7fpVLK78gXSrhSt7Km0APon/VZfceoSgOWQX
qDz1z1M7Bd0ToBlQtHmNJB0Y0ozufmcaULHO8eq7w1OXTuCZGedh/Q7XgjkgyDQthnu2r2t8jZA6
JU5wqcYuCw2v9vtbxka9CRVQaQbOwDeFk991Wq79vaPbevq9qY7LHwma95EIchuR55VIt0RZa+Dr
iwY46Aw2ObRo4mfwRb7BOUixqRKZV6/ZfUvUkHlllVoCYIR/RnuplyBgJ6VjBOs+KtHWVNXFQjTU
LQDEg5hU2tFTkqYGD0EzZvskzWZ+0C5IcpTgAfp352Me+J/mgbVTx1dmplPvHHxBADZttDMHEjsf
CLGDWrcWxCxL7zO1ze6GsBWX15qq6zWyhslw31M7F+vVMjQUjnMT8yVUk8N00s2EpPnmp6gZ1mCB
X7S5Hxu6hGdeh7kESbYKIFxXuhhSWGed3VgUxzPgouHTn0YI6may1AwLtdtUn6QeAekOcfV68tqq
CfK6Njf8W7XroRwySgMK3r5nEtb2vjbHjKD0mdeMusx+oqYnd2xcj31+wyLgbqhBcTAzs0s33jcg
V1FTbNTKAf0aBL/skXurL16wrHn2vki9NQ1RlSmotAY5M1exo3x1XXSumz1gM17g3nqzA5ZEDLF/
PTeQwegnh6GH1bjgOhVhXcN7QN+x+WQdcBJBA+NDKW3Jo9N4hnMq2LXYe7di9vqTMIr4gZ1P49gI
VJygzK4St4NCf1qsfrbWSAPXSXzgQJYmVwr/ZuIwPC6cboC/p2iYZLl3zH6D7y6Tx8t2By+p7C4T
EjEu5dFwlVdECSehXyNPVqyl/9pZ/Y944H9ZW/rCf+8exCiaDm/1v4po+Tt/F9F6f8Ohte0MWX/a
/rdK4C8BwSaixUVgE4ZtATQyXfa0f9cPuB4Z3ujbgVexApT8rf9UD7jO33zcPJibXYYq27/u39DQ
/ouvCfNGgIKWvZ/FHpqPsOVj/PP+T8RuydzHbUMp4zbALYM2aWfWwn6jNNOURNW4vKJZHJ+6ef4N
hCnG34rt+0CiQ8keyEplHxYosq/HnsVMtPaVRO7VMPWO7DHRdUSnMwZ3dZIv/fU8W8YSdr03v/zT
V/5/2P46/yLJ37TA/Ag4BjxHerYL6+a//iA+aBu5Gt0YekCzg+OaqHS48lei5s9UBwjsZVFmH5nd
BdfQZ9UntSUWY94TYIUQziUklXKM0OiAIWNzA57mWYM9u/NiUTkEHw3l9QxbIQ/1nOgHM9HgeS28
Cdlpdkkrg4BY2XCzfb9MjoYk0vPY2xp6OshvA6X+lCT0I6opf8YDjGR2rEzCyLFh5Oh07J0gxmPL
Eku2va17swSiuwI4Qw6sy/fWT79XYXL+tmrHMdHnjQdiLdMjRNkZkcpuhcbrRmRvMmHIlrFIQcc4
FrBGdvJyLwqDkSnG9/YudfTEOLotKCHIbvTbQ5/Ek9oV/JIvzDr8e88vgaXXfWUOEaMAZMtj00Mp
1JVn9UeP9gVWrT91F0ini39Gex2T0dXbyOM8WbYffibVmQkbLm3KQ/i7ed2dSpTAv3KZd4L9SuLw
JRlKcf+nvNj3gROsR9UNCUPWSd+NKR30oZztbAyRm40//FWiRDMHgtdD21jJtLRKSevT0jtjmqCf
SRgwWPltlY3smsagXj9isns1UdKT8wXiCk3o2JTTk1UOo7En0cL+TLhLEIAWHSBXOsUfILdy+7ZB
U3JRk0cPWJUNJ2DiE1dOwt6rlblJZIg5rU+FkzjTgyTZgu0HlHfnMCu3vzUr4tUIXVgJAm64bBwq
5sy9+D0u4X0aExkY+pj6kwOtr/tSUx6/s0ZCyOV9i7o8sKzN3v4We/HvsH/LbwlY9i0HCzZl2Pot
EjO+BWPrt3jM+BaSUdUgKiOxAH1Zu0nNgm/ZmfktQeMRRI5WfkvTBNHZb9O3YA3LM3YxT9O2l/S1
TO6+5W1EjU5JOOUuMZfI3/BGI4QzvkVxkiUqRV5cIpZDpYhwDtocIjq8LOWJBw9p3bSp7FBvIrgr
v8V3JNhOryj4keR1lT/cBd9CPWPU+jXe1HuWM6/TE3Ps/Gf+Le/LsPr/ZrdTzriSDTiwOPgGLsq6
9tLT8i0SDJq2/TI25eDwLSJcNz0hw3/fvyLfofyq3UXfoMNvnpgSkXy2iRHHb2Fiyem9Nje1Ihnj
3tn9ljACnI9Zdvq/9LfAcU0XcmQ31WORGjx206aFLFuzDU4ByXErB3uTSwJ3RDoJ0hA1iCSE+c8y
IM+8Mnrl/wyGYdTH9Ft+GXxLMSnfkGX2RJpQBm9izfxbuGm55ObuB8J7HbrUTdyJvIrSRH2LPhML
/SfWeaSg46YK9f8SiBpSW0ATN+GoST71gn1hE5SmDCNbaM6b0HQNkh7R6aY/td2if3XrBFGqs+lT
E2BrxRUsamSrgyN0E44lfdt+4yg+aaPgFC/fgldpoyvbYw0i6dWe0I0jDmoI55xLgjnw7N43Dvz1
iNW1JKngW1bbunopo1Fsctvc4KGhcO/0a8E7NWD2lzGmTeMBBbOBA9OLdIbA9tqUVRUB7g7OQGFw
86ZeXLxm6KOXgzcz79nNs6pYZhJA95AGoIr25AAwl7B6v64BXsJYwiOh43wnFK0xUTAxxPbGccic
77y5T1kIWJl1l6C7TQ4pEeJUt0wSm4NXtPkaInogdm1DSmYHnBnJD/DEcODRHMd8Q5L5w4WQS0xX
QVdObzYi8ycfFVC1r8vC+7CHQMyROZbjyMY3n6oPL0tXhkrQUHc+kloqbcvBpFF2drCeMX6RGkCI
UiXC1q6Xa+TUfhWSbj6/FX5h3WSzbnEQxJN4d4VtI3b3Me0vMdEZmME8HCJDoO3HAEr29aTK5Znd
A60kCTn1PTIJ/1amhX1vx3P/hRLc/jON9Yw2HaGPs+P0Eom7GZVL4BiFHXDC8FwgS2YfHZGCxLqd
qIPkNq8kd0QzubXYeTxdcJ3jxLr4re7fsAMUzMSGgEmA7yD93ndtC/ky01I/0wCweZoBzfKwj9Jd
jjE2OQJ8p2xQCLhH/VsRT8yYF/sBjW1aZHMUT27xnmK2nMN69Em8UTD389DH5vGUxQt/uqz06J/1
sDjJXnA+7jyHHPOdmxj0qGpiwbQ3bD04cEAh3NK1znUoiY3Te9jDPaMFV5AFbXdNcDd1Wj/NlZnq
sNZTfLd0ABGYYaYlgmNVo1r4rkz+py6mLqZe/b/VxZ/vqf4kR/wz+68mz+3v/VUbB3+jJP5LuIor
E4MOIqe/auPgb0JS3QYC8Q9IJ9tBUvb32pgQNltSUcN5whiAk/AftfGWz/atMGPHtBXUQv47xfFW
f/+TBIvi2EOAZG7iTP47WNr/Rbk4mBPeUyQXGCurLhxYkVyvWtw2BaFLU6wJGndL4nlcZhKaZVjE
VYYXrV6K0DQH70kyGQ9VLQZCYHtxVazMW3TyxxDZT6ZmRIFy/TB7cW+hoE1IL1usKsVlRMTL1LB7
LVgR4RLz7VPRUlP7LBI0b5F8ilqIEPD9spitZlI1uKDKNhTN2IczPM19RpLZs4GaK9sVtkQwVbIK
h77GAMqvD1So4hZbJYleyJgY9Kd3hoEVyDcnzoE1EWPk5NmVJkQI5mmdXsUqlw9CDSL890/G0/8D
aAZp6D9wNFefzY+36rP/V3bIdk7/80/9f0KjcXlg//tzc9OUH8349l/06Nvf+OvEOOZGj5HEDArT
NVFj/8eBsbfYQv7PAKEtiunvjvE/DoxP1CESdjivyPs4b/RGf5eiC1ILAWWa6Ks36Ozm8Pw3uklk
vZs09R8aQmki9ZUOLZiAvAvXYmOP/HM/qaQSQ5YKUrsCtlhEkIyR6Bd9n5MMwBZmtJRxBRP6Dsqj
T5SQtCLw4+NeTh7pGywd8iOXnNkfmM76ZEb7qbaPHsrVVw2PE6jY+OFgmWERm6uD2RMjQdCMHyb9
7L6Y1gwPvmuvO3I9fkLZw19BaiERC7UIMWXduJ5B2ACx5YQLkq7RVcaX3U7zjeUtj17ffsS2GJ1D
Zs7tpnHS07SzwNRa4CDZHJ/TDAJsKuzheW2q5Idw4z6UdAHmHQA0bHYWhu+C4xTb/gFJjaHfmcOZ
6dOgA04SK3j3mKmFeWFHIMDYWL/Z+vjzznByLtI0YYAWBipe5MEaA/OItQhBYL0YQFoTt1FMicFr
EZ6yEFihXvRSEQpj20v80Dbo09k/IOzb1i7I9kCunixjEDE7aa+P3EJxo/f62Qab/uong7jMXo9Y
ZAos/mECZS1x6qDkp0WtNWyLDyLzCBqAtlYs5Dd3jTlGzP/kLSh5YJUEAntIweb4tk+r9o9fdNOu
EsgA59YTR/TE8S3VZjqeuyRwn12G3DYtsaqMCHDQ/BQYlnvfi1JTeABYeDfdOg+9hV/OTkDVOiMU
YJ7XFTapJCYD8R2qleGNvRAI8t5wz6NIWA65ykW+EIg8UuhtKB+64kTYG4P0rqt/w8cIdj4Ey4YN
m0RFAZjsmrgE9zrNO+OW3ARvOE1BPF6j93G7kIDi53j78IPn7Qlf543eL4WKOoDUD0twR0g5fPe2
HoMQ1Gv+28YDv98sgmVf2DfFOCPBkuSKYxwMsuOM1wiNEI3zsgqCnI05Y5rI1jTxE6yNIKARo5Qu
VT5ssRgY20F36C2IxMNpXw3ME/3XhOSMsKSz3cCxmm3LdDAookhDEmGilhuvWFgZQn6MGhgiTLrd
q8CIMcYBqt1pX+435mzn5QcUdqyVekJIFEKiOLbvGSXKC49X6HTs+ctC5rilQHg37Nd2eP7jkNDg
X8lMFjIZ1ahg1mW5avFih0qMh5Uk0j3yXe8wxisT89UV5PuY2QlIK+nA8Tko7qeydk+0htXO1Csd
Y++i4IRNevaVwNjkDMZZ40XeZUXwCAKtu0KUjPpxKPEBBsRQuHP5gveK5Bd7RUHZykfHm4c9FBa2
m6yWdtXsFME+KQjIwltgICUzT53j31iDd841WLckfXXlPBzi3t53eMDYL+xxDzwznVJPKgvkgSS7
h9Lwv0STiOtpomxcRP6+rBXLaQKoTAvFYN8vr21A/HHJq4WoxU9fNL+WEsRfo1is9uz/Igb0+1Il
f/IqSPcrE/Odggp2bRHGfqoG73PBazqm/EJ6PxnDdDLW225uxcmdcWwyXeMjWuYn9hJ1mLvJ+1Lu
8LsK7B8zeJOXJBEeix63eex8C+VE0sptZ0Nxzfn7cnGOJTumMsw5WDvaxyphDxV6BWFtE7kPB7Z1
9BZx9oOU8JS59uLGBVsgwkAwwo/lMyBCm8Xf0Lcu1UChb2vfCbVVXMpmjC/eMtE495UbJaIkfIrZ
Nj3V/Qrh5Z4hjL/PEFkPU9ucy9SdjoaVeVel6Rl4kG2PKOxEIlLO6JkcvPLXqlHHsi3TvS1bPxrs
ZmhA4q2OyaQpC17c1lvLMDfK4hFZ2bzBJubS4U1E8DTtiELDIayIZja/58mx292q7V+EO/unhqc9
IsxA3Fd9D5e50i29Qtm1L61Rxrw5U969KC9HbKcVJImdj2Bo0+WmiLglhkOUOt18NZEYtms5LIem
Sa0TuVzDXq8z3Vq6IJZpygZxk+69NyZ58YGtiYhg77tHCYCYqA3a5hVXZM07jEEg7TnLnn1JEUZ3
FVRX5ohcrxznmJuQYdVYSPtHq4L2QiAK4VG6WB+S0RAXTONxFJi89dpxSi4YGrow6QT2YHjDzkPG
uLUhuQGYcKhJH/1NLrm8VfMQHEy3Km4SMj73zOB2A+fypi+6n9NyGks+uet1R0C7Udp42U3reXfN
oJqoM/mzcTmu15uY8dafaPiMLu66vcPaJixxUe6VJ6rQHzwbAidr/EON61MLfOpKG6815rNzavbN
XZlY7gFJdXy39rzgMqeOsFKE9qDFDhHhJVNoDauqvq1GJggIytpbAtAPBWstNkwh+ybuP8MIcd5g
MmM9FGEEny8xU7pDPdDLm2yC94alz17PJCBmeYjd5JFJwJ/MX5w9Nn7j2LO5vXJnJiAWWSdE+SE6
LSMs93cBCSPo5dofni/vHDNoz04p9GmYDbaqpfrqC+trtKzm0iLk4TUw0EFaihjY/IckwuFKNbjS
XZ68B2XwQ6NjWR+JYhrAH+n0ktQ12eq9bR/JBqguyAPMO5bt+dl35+FUlnzxEM3UbV5X7Z1Rol2Q
fWX9sXyaCxZD48FssJQGubjJZAAjZWl+2aCPj14veB4H+6UzkJiJpuVCg6MK21K4HIk0JimD/naY
W3Wvhi55LEkYf8FQ9gVvutjb04QMq5niH1lbkPAeIPNXFYFx2vMexrnd/pVk4wF5yq6IQ3aiwCEO
yCbtK2xYFofouLqz0pO5V6LfzAHpxalQ3aTksCG9Sd8UPIMnCWf8viim9tqzGofDX68ns6V8qq2c
2AJ3wFndKH3uZA2/YDToUKDE465mcH2JBUraFsJVY8r8Yppc7Rn4upOHUOzEXq1876dNCFQsJsbp
6blt5Eue1Ji+nek8WqAiejeo7+QYzxEjiCbSCJ+epymYbmvK5Nu0rJ8tn+mNdCQJqGgODC76B2OJ
s8hMxubYsJq77nivPBLkMl+vSBRQ1CYzg1ifmS7KIZn9UqhwrVBzPNyrbMnaa5gJ9SPyICNyMV7U
+4odC7rZLbNad8V0zUmiJyMvtHxDKg1SoemCNxwKzU8o4dmNb68+2dBIQCPDKdc3tLoFpIKl593f
J+6DN6+cPj03L1XlirsF4tTOw3PDsF0+Aylzjw73+zW+V5KW5tS8Z6xKd9j2KQXnkia/JibKX6Pj
VdFA9HVYdRW7gDYwih/rUKnjypD1qwXw+kD+prwuFB1fjOgwSvnHH5Uc1NlEjvLFVuEzr4Z4X0/e
cOwAMRySpdAXM5m8B415DNO6S5nT0+aHQFRgFignTvYIBOzjIpBY70oyM246DoMReqUrn/Jy+4Xn
E29B0ykbbt3aJSolCA5k1jhupF3yiHexkeen2PXn61m7zln26Y85G7ojOjeP7wmqCFv+9dCOhfNj
7ZT9Xnityyei36z12n9xSDCJCKamh0xtwm4NMersdfPrjF8+Z7f6yY65xr/ieC8adu41z197RxTI
n1yOyWlO5viSywadlg3TSxkNLpfCHZ5btPsH9NS/MK1iSLGC4eCPY5ik/nPCZd4I8wTs6Ox6o7/3
GxlfAXUgwHMaQtR9l2qwFd+g2T/VQ/KodLNH3HfDhUc3Yot7mWSIg8oL3qf7BLLI5H7Ma7/3mcCX
qxfFVvy+xikJ13V/V/vmcFRyfWt840dWIvJIa5tI59xASEGhyY6ImkfZVmSInqLbllEPrRcc8FXa
rtmp7sebLen0ypcYZHwuk7031B9t30OVUaeY6f0z7UhCfCnkckNz/mRpKOiG9tlYrDosp9W6JeYv
BvtispiSS/7apIDEiZ1DJLfWwTEjLT1kfYF21Jn/IGHOd4Tx1TufwnbXuyUfZbXeZ2iR+4WYyIUX
T5QNnr7yMX058xQp010OJkUHwaRDBBqgOBd9/GXl7VmlSXCKaS4QPTnVI+uy+LRMFlHgQdKFFYrA
sy5wKDHkC854VZIDvi6D91pMCuVKCOdsx3FUyik7upZxNmaecochzHF01/qSNGzthOuyPjC7P1a6
COxCMwoJh4hqtwZ9sU7FRSEb3yt0R2gY/KSnfGCnuOjpjflyflMZhnPLC/m11qp7rHM3vrK1TcG1
FOVZLuLI0mUO+UPc6yX5zCNl86XlO991ga7IlGJDuGG+OjnfDb0fbPSrpzK1LZ7r4NgFMmwQSrLe
PVUxO0v8ZPMB+vWL5q0SOIZ3sWC30Jmh/HEJ4Nh1STJErZs6lMozUQyrwWu0GXKyb4z12Ab1H0N5
mm/ZyEJkSP7FskV86/vLL4LEqqPJS1rGU5h2TsTNb6TpjYuo9Jj1jj7QRUlEYg5SCeHtV4CLkWtY
66ETpjrCYldAJgKsdEv7LDB97StlTMeg1wc/SNPn0ijK30Fyk/kamVfrTT7/pXG8rglOC7VHDR/n
KcPcIH7gqh9RYKqLNfEv7rEILHZ8DBJ+JRYK3FEakSJN1bXqZ+Qb3HTJNqFW6thIKjZzGqiyCf9G
r8vhhZ7oFMuhK5yXkpCUHWlXxYmd8HBtDHqiE/1mX9vcjRQaJBshwe7Ps8wPdiHTSCLcOuBRofoO
yqc6MSLDhGsWV/Gxw4G2E7EGkQjSObKS9pwRaBkasAth86A1VItdHgxjSK9QpqKBEXx43vwnmy2y
U+saZJHn7kZMP8e17hXcty0L0KrvFuT7x2Id5DGtdHNc8j6m1PbWE6Pu+2ol87iUVMxr1Cf1csrn
YoOHZJqpYP4xp85dta1YtIqcOkSEY1EymvlxQpx9LHr9s2sxIzmV81vxI4alVUDe4SVxKfwf/5u9
81huXEu77Lv0HBU48JgSIEEjUpRXaoKQyYT37gBP/y/kre7IzOqqGzXunpUJpSgQwPnM3mvbySeu
xHViYU5cdPTzqerjSOYorl8zi2Req3jL0poAOa3aT/nEkGesPbW0vqq+eFNsbeRHaJRR+zyRU6Kt
MY6XWO5FNPHNWy+6dD6Y7re+JZx4O/YuHpY5JN+sXROpqUrWVeBy0GsexklPmKYqerItiqU/VrzN
ghHL6mYo21c2SkSkjGO90jcqXx3wzpTst3heFvPYFpbll3Y1HxIVpJc906a6zfRg5Tir0OZvIiT8
6Csl7onhQW3BwwtnKMjHmD7MKT2bo3NHRB4JdmWZcDDGGp6aMoAnsF0sc0sAn7G3Rd/vWecaXmYh
Fgqp2DRW3fu4qgp0pTNrY9UaXyPLuqkAw6pQ8qmyEaezI6KirHXIOw6qcjyM23CE1ZoW3Snvnx0X
lOs4dtMVe0fEqw5AnyGqUx5iFWliFy8lQcnkoKCBbkj3OWFXcTHCE2OudfgjN7VC3zzrink3oh9N
KnkUTeNsZzA/vlQaVu/dbYGImWBEuj6OTadZV1DFhKnBno6MnCM2Kxhfmd2dRgSqBQFo2yTivQtz
+DHRtXPMAGdjmfHAVzApOH+a2cMz7GxjlCP7huYbeamc79l93uYtZ/Ds7uPOqT9qLW03WjOX54Hh
DwKB9Adx2L2XooFET5BBqDcXxhSMq8n8NbmskfujzDC7mnn5OcYTvUW6cm17QzkKRbWOBXs6pizK
p2DW7y1GtaDpxQFW1gYqiUorAgRompeYi87aUXTbVO8o+ZNe3uK1cX134nagy8jO1O1rC6o/8Dvv
HGfYzVnYn+0Fw5asoxEXYMO1kESMwQl5tOvwPOUc2JX5yZA+MFPlvqAF3zd9cm9OZJnTeN23yBxO
Ws7Ot4juHAAQG1GQ49K37BWiZxbvX2rRZzuRQ6dvl6rFfou6zqjbckvyECa3HLppF81+1b1YyWzs
0OU9AOn+qcG9Ns78kTv1d5MgB7KKCDqOYw1bVQ1eSgjOULMLGhQKpVwuAFNvIpRpnVoeG2N6dwqO
gGWexmCO5LjF7IiOLx4KPzMwdxYlbwGNbpdwMPFNF0oZGJpy7WLnLSdrhLo5jXyJarGurzBVJOpq
t/cW9MIEH80/xkZHO2pg8M2K6X3Ow5NlS8hKYO2xdoaJPyBo22gyXIKimlmosGXcJ3BYdsMYvZNF
upuwdmw0ozm2rR7UKTas0Ri1e0wxtjdweuOGjO7AhXEcOsq30cnfkA5dGUAbfmvniT9GAwgKwBtI
nNhBFiRH9He4V5+ZNoDXq+sWXWaCdtZCtGOjAEJLO3P8LFkYZJi0+tH0pP0yV9UPaF2Q+2w934Rx
cXUt3giRZudXRF/KThd5E8Qk9W0WLfKZBg8bde6CqoaPh/XT3fFuoHOgmYzRwEZKSzRBfx5ySGUi
a75LrX+O2m4nU+19LhCVayFOgNDQGAcm9r5lyOLr5FijHikIissLPCqzcwv2740F0QfwQf6OAeOJ
y350tGubG3SpffgiBPO6FIy5zZwybFAGlRqgEbaubJnMQ48/wVtEe+90wNZitYnQWXN7Ay57gAOW
em6pVQAjEFfifR2ZZTaDJwUD4JDIJfh1SoUGtHlSJvUtM8jNDCXQrFyvn2nG0Jhhh9/oWXppKuWB
HI03Mos+7VL6kXABj+mQyMSMVy5jzoLmRms3o25/AXudCAqvwUjH5N9OxS3xiLkvIythx0bxmojy
TuEHGd9qoV9nRRByN0MGZBRqzczg+HVeSQrSZjIIHlXnWWx11CpU4NgH9UWJuOMJ+e2UkPumUb6M
sLJJszZZ9DsMH2295M+qELCPJVOSWEPXoBkc7Tr9Ni0P5IkfhgKzr1/jwrpVy16EFO6RquwHRqZ0
ibzuXM03oh5oMnRZD5qbvotTcIIkMpE9O7sNk1zlh52OB6Vh2oj6hXwz4pizQ2sP75FD2JS2wIu2
NZLH9Ph2TvE1KDGBGf0p73jkFtFIT+2nhpBRU73Nqircm4gLOIZTdVeMPMMEjc27WEWK7TKZ8sy0
It9+LvGeyeyeWcRm6HnfGPUBaKL1HA/tid7qg6Z5ChL1ZpRjELvtNYmMJ5nNxmkco3VOHB4lFXOX
M+9MPsGKYToeX7HkbkTznmjuC7qnt9EIreeibyvUhgu2R/RlUWWs+Spx6hm8fDBSDkRQI+nYNKah
+51d7oWzBLK3nk3N+Oh78ZylXbxnkeRztZz9gopFqb47FE41yMdIR+CutTPuis7C+KK90iEWbCw0
01ca0FwMrzK/j8oWCgFLXEs/dlYN5Jt8GVfL5NFhfRVkqC4PRkM6FL2DubfEdDsxwIOaS3kH/ONu
HhQG8fmjM+l3Tq28mjoeCyKAqq2mYh9oakalprl8xWrfnDHS8T0Mb05V4bQaB3WjOgAn7TjM4PEh
lG6V2drJxSG6krzSE3P0k8zdEwiSG6Bt2PDt5RtIh2mjgVoiK5gzEJNMxmtOab7by4T0OES33bJJ
NmyNQPcwu5NDzxLGQKc8RI9VaFwJyr6SDn+lpJNb9Oue6UzLvizM256qaINKv9kgZjI4ZKwZR39f
7B1KCYJzuwRDgqD3mcTdOCRYdVG36VOc+mgrfBKJsKaXKM/T2s38uLMR7FioR1QH2kLMGAJX+lTd
VmrDzpO16P9XVvyvn4Dz/7Ahfs/73/fDKxD9r/2wMP5hMnnQEU5gCROGwwL2L0UF/w+4bANlALIK
lKor4+yfC2LdAtnL/hekL/wcFqOIl/+5INbNfzh4KU2CT0xUF4b+Xy2I+VW/74c1DbijrluGTQdv
qoSg/L4fVqeoUHCxcYKBLk0Y3GsT0FE0+aWF46KmeJvfe12/ivx9ia/O8DRUQc89DZP/Th3SQKfC
kthC4DZ23cPEOqPq9q36TPbBXs9UYsPFNmpA6ae5Hy57R9wtWk9E8etSny2WA+uvnupHTQasObzx
pNSfFXWlshXzPnqy5J2aB3aLbAHYH75uWXIaUvgRJamtVoLQr2hvmjywSOlZ51xxe6z4n+xc9ZEC
A0yhz2WwxWmZtN/zIvWZLG7U7lpHTCKM70Z1xXGFNaJ9GNl6ZvWPZTI3ofs6rwdb0XyIcL7t1fnA
VHCD238zRfvW1M8ZYbWJwnFevDrZh21Ss1aRZyfWBn8bnAPLF9gaJnfbMglXs0+trm8q84FldBCP
77Tlzyap8DKcdia+VJ7eal+Ez7jidqKOdkUVn9BLs8pCmSrFATkIF5GmXoy7Klq7/cTP7Ho/VcRO
yR8YcgPWZTXMjQSl5mGEFMFebIhOhKxvTIzqasZAp70gtfN0N9qGnHBT+EmBQAbzxtT2ufpdLJ8O
XEn3XVjsWRgpiIL99fyxQjbp2a/QFB8H2sDM3ptttMWzGajdTNn1qiY0OOQtM9NhtEUustnzjsVX
BoepirccJVgmfLfEhLZkAbXerQSTkZBqBT5ml7GuG2I9mMeGHmvYtvW4tWV90UEOdHAfqWzUfNoC
69lMCpIwh/zz5h0a11okbli8eOqJZeExiTso0RgomZ+Mc3KqVQ2V+IO+dupfvLa9Jl2bzokczIN0
jE3bvqmsgTWCdZCnUku1nlJafL96INHiWGa+LTHIMDghw1nz9Kg7WF2gVKovXerrCZ5MwbY6YiUW
GgS+g3N3buve9HQbXwezdi0/RtbzOH6rsQMX+TlHqj+sRB2ehPU3RuabGAavAn5SlN8yKs9OriPY
Q5p8Iuzd1u3sj7r0G542hwY0ahZ/pIJcEFnMIQJcQ9lhxdvB196XmAkLd+LTg2cW0qdh8kv9s8gS
TpSJvrSc/bxEPEql0UiB2V36HE1ebl8tdksKZYR4qDN5W4R/iYr+LQZuFX/9KkD56wWDMkaDTg4x
cM3F+VWAwkGsuXGfDJgKfySTz5rlKZv4LkNK7slftCup7hskCP7SOjdGkx5mu9iKMd7Wi9wp4RRU
ebijidqNutiNETt7zs4w3lmu4Mcg8IqPUt4v4D0dv8cglbIFpYtsPOGy+5uZ7lQ7jOybNnM32niq
4vul2VW24q32gBmWiMH62tbfmMxpumTA9+yuZQNPszViHXR4xqkDlhvL+CKBfZOWysnqTg17hbw7
pPE7pqMOa/OYBcr0mPMhcKSx2bYQuSLHuF8zyM1/RoL924sqVqHbL6qef7moK6vsF0rcYNN+VCxE
N0v+pPbZ1ahSP65xUUtW8eXbXAsMWK+U9YsTiLllc1f8zfe6Yjb/5SNASSAIEQkTisA/mHgE7SkO
zN8BiZq91S2qZWgC9AzddY1Esz7o4IuO/bu9Ndut6nimdm9Yh1J5beyDDIm4veVVoWrPanLDU6/M
2DZOOKpyBB0wgFRrX9OdKcPtL9Kt61+X6Nf4nd8hbhynqrsC6bgX10/u/InXE9wxCZx5+n36MdqV
QWUMYd/M2fI312e1t/zxDa0qSZRQsPgNUkf/+IaiIR/UqRg2PGVa7jv5pogIzQsSZx81f/e77H/5
swRFAp0HZlcYiIyBf/9tq1pZ0UJ86o1y45TWvR2KQ9JNe8SI+9EafUC1PpZlRub661RD5jb1QJiH
rNqaDLmy6ZyDTOjxBG6yOX2izaTfzXcRzcycFy9qBAWHcz5e1b1qsc/L6iGNEDLozzEPL8KNL4UZ
CO9/KAHNISEIXl3f5gN7pegydZ/CQL9oztcFW7wznaXVHuWtod41zsCAr91E810LkMAWpu9aPzDu
e62OmoQHE6o5LTAdJx2IurieG9ZvY6EfKlXeyJyFEgPDaZJbHJR7LXrO2T4McXOoWzzCsbKPkMYv
PwrlCiTj2MaBw0CCuwKxv2Rdf8GJp1WrZJOGScD94EB0mtbrARvlh8QBS93vbWTcOstVu0ah0m2E
jWGby2ATmdrupvpFMZ/XY5juJTDnlxh5iM58LSyWvRu3zEEeahstdgK7ST1PEoTW/CVUxreNby0T
eu/HOWUrlH/NIPDUYotp6AiSaENMsyO+bC6Brm4VBCZT+U6ynBfbt7a4T4tb/AyDesj6+5GTwwL6
1SgvUTYyb/x5AhTVSz+4foM7WRWMcJTaI4RrwjKeZixouk1RwaRzhg3e/GDRZ9+Ka+YWYJMp2noH
no/0O7YhGJk3CsIpo7tp8O+3lrtBhAG6RT+AcHl08j6IaYM3eWL6BrKB3Db2Erlh16cE1u2hgLLE
qTcuR9syINAlpKThuc/FaRHbCqMo8qwYMjxq7zQUgT1/pnHjpxQ8Os/JqtmPOPuGljDwmzxyYaPG
W4PajF9XxtbWbQ2CXkKsAM8ZsQKTddS6oNSDLoatAViL/laE0XYcmr1tXfsBJMti79cjVUddy3yQ
wQRvbvbgqlJ6WGzBcFzM5Avk/53MtiGiMJH2Abce5JIdzlBHIIAy+bEh2uvSwBbqeCNSNrg02Rwf
zdQ9oIzbTAAvMxN94sImERFK2d0vmvmQ60+jOZ5xqQIIsY6ihtP15MTlpsEx1kW618XblI0E1oxN
QRApf4mjXONQYLFAT/DJQofqC/8XJnRDPRJc6o84LCbUU0537NyQGib1Nbjek0U9YrHn1+4JrN3m
9XQQRchQ5Eel7q3+vm5HUrTYJZCujb9lojPN2Hi70WvCTHNWU4RfygZO2yF2r5R/k/MdkAD0Auo6
17MXjkjx3Di3g0l45rLHd3AqdA7xwuWgVh7N5GWQ4MHUg+Lw7UzxQ4bFeRlxiZQ9PuPbUFW2NouT
ofskfTTojNdpMLwYYuA8Tcc4jB7WkpIVzXZwVwT8CLlk3MX1Z9m91FlNcgZnRnZL8N6uH74Rpv5k
oI9Z6KMtxmPUd3q3V8Jz524j53m0OSnb2EsiBKaUmiYm7cRGu+I5DiuqcgfrezP36qZaRRyFxeLM
5la9wkTwsaFDv7knWAHy4outnSNes934goRqYyTcl9DEewP0Dj5l5lKkgL1W6rFTWOzxzI+DH1cH
oHEs0Pudrl3FPmMQb6xapedGiY9Rxzu2yp7dCQs6m1AnMVe1A7Ch/NZm2Ws1804vl6ApcLqxuQIl
tBmRfhdxTnwz5pqctIGwu22E40WW3KdugV//oBOPIS1k5haPcfsWtfPOLZoD3xZipechfRLlj5Ja
SSF70rRQ+qjGAWcHm6nnjnCVpYI485DLL2RwuD+GvcRKylVQFOK75uUYo500Q3ZJcXundPdNthxC
jZqXQYTVGp6V7JNlgtmuYf1goku++6LLrVM+cDR0cLzQmj6q0yluuUvzw+icSLEUU/nzo/RVj3Lh
mhGDa9OvRNG8xcfjKczbHeQfhvk5TabnCB5blTQk7lZM7bMkAZlf15jKjhtpF1PVRgL1LOdQRmdL
PtgWBN1Gs1/M+aEwSt/pWDtn1TF1vgTbH155QyhOVBABrmz8S+CpPPvDWY6ju58Mk3HhGfvPKeyf
yDkgo3cztkE27kf12wS9AQlGk7AphYdqGreKGUjUfdNdq/jJuI/UoA6PRn+jywfoLE24z6kKHHFj
t5A5+8Ij3nDfNZjXlO+dfA3pvah9XDP3EbPyLjjVmblJrWBq3pbyuV5/T5FfYN6+gdfCS9O8WRBd
Qvhd6TNWHd/J0BHZ2q6Tj60d3SQzjQQ3rasyvUzJtI1Ub5C3GTlTGJA8uyb1t7YvCv03c8rdEi+g
Wao3J9mDnPMV2Zz6CenvsjPoYTGtq/JRVIfKuozZt9F+E1r+JFrLM8SPQqcMRASSEroWozSR3KfL
DiYa7kQak1jzlze0uCCydiE7EBqiODnobFuVcEuUwWZgWYu2bVZXFiEv8Iw3ESgI9w7ip58uCCKg
FbOZZfyfenLoGOMjYUR/MvoSTigpJHzR/a5Zp3lj5Mfi2PIyNeug6EELiqfFNe60ytxCGeFhYbDZ
jjvpuKsO56XhVT9VrLJpr+L6QXY3w8CuiRyfPKxvRP6A9HzTM/Rzpnjr2q809xfdYU7SPIUrSWW+
dHpxUAwGwsij5i77wap40/QII+ND6W6ZSvDFfIM8tGGRui1x9AK/8Hq1PK+B96HkRZwNjO9o5x8n
vfcQGjFeGLYd2MuK27q2yJSVLDr4+52Z/gi6lzDIgoYdVTVRMJTpY1LBG6jWQy47Li2PdY8SfAy3
qSRGUUXCqflwrj0MfwXXB2XxtuVmT0GnSK6uzl9oMm9ulvKsgeq24nibc8Tko7lRRs7zOgcVVvil
yqo7PQJQwqTM2nXFlbGe1KvTWHL4kpOYERlNatIMKxVQ8kVZI62Zq/Thj0YWfqfl+7hk+WRfMRnW
K3VEX7XH/C06oS9LgJ7ctxn5ZJoZFO0KhjA3S7Hc6HT8Sph+H1UYrKPDvqoOWr3egxXeFapzidcq
RQcIksgnvVb9xNiLudjBzvHrnLtHrc9wEn3GrzTtlZ8Nz2s+9NClWwuALLTSUdF9K5WXHCKVkxXn
ur8tMsqPot3KtWuV5Ttq3wvCvgOagXAD6M9fA2eK4avjlTla+RGDwiGyIkAeE+1q68nmuszJFvr1
LkUU4FKIMjR26mhrW8WXTtjNyGu/KQVDl7dOyp0moRXxPRLj44dQcedCYNWk+uQaOSw/RmXHy7hX
TzrgHEI62FMlO8P6VjgPSDu9kUgAp3zlbjZCT8xqYIAYSntCnhRytKPYz8O3DoddrBR7Y6ZVrsDv
VM+ttuzwCGzz6mkpn2gKtLrbqYu5M/KFd9iuhTad20E5notFeY3a7DgYhNqlr5HzWmSUlOwmp/ms
y4rpdJffKlN7ISLosPRNkMA4ZAhnGvlxpHQqyuT+v588/z/pXFobwX8/l758J7u4zQkx7n5zL60/
9dd0GueeBjUd15xpC82hhfzf02mCiZkyr6EYTK1/wi3+z3Qa4AXeT1VdczTMNYCDkc8/p9Om+g9Q
/y5RpLrDcBsJ339jX9L+mB2phDBhgSJskt06/9yfIb9smjo5Zy0TlrqhUepMZr4901gYMWzxfTvr
2edlRtdvOzuOA4heaQF8GpSuOeGk0FQ5MH6ctKNjhe63JZXlSyNljl2iV5x8h3k/W/sLN3w0dOKh
3Fpl80rLsvvlqv9fhg4rHP2XWcD6Z5hcDIbr0DB0ZhC/d+eqMTuN7rQOneyi72od2uBGjQzGvlEf
rnviBiKqwRJNcTPgvOrfRdvqf5rAfn4AR9Usdga6hmb39w+AOqsqWly5bKLy9KZN1ezcTwldbN/0
IJrD1WLURWN4rDNH2dsDPvE4Uh5A93aHsp6349Ii/wMJwafsbpcxa241V3bB1DZuUDsdyVrgQIBO
daDc4rJWnlxVB0NgWO63FMKNcTZaAZR5tjn5zZ+elJ+XusCB+Z8vtVj3FX9c65U6woCHfSSTlz/G
jSVQ7hGkKwSlJKvvM+w/l06qZrcDoe5au7ha5GVy3JT2TEKyYGgtKcAyA3Y42cfxi4vo791uVzW7
KnW3K1h7r0CryBxMhXYp5Y77m4+8Js/88ZnJFliTZxg98ByaPIS/TvMm3Rhz0cMD6Icmvwghv+OH
Wpil68aWJShwWRTjx96VD5o0lr1dTLToUW9+AMFiEKDLMifvl/MS2FkTQNzO6wtOnuFkYB99WuLE
+Yw6zKrbCqjrzCKgaJ7QjdD/p2DpcIwPO90q1asDQCINSwO8HW4+peiRZdUd8/Akaz4y2bdnEP/4
YDXgupXuKveNKBBOJkhugXrjn1A6hQwvg84O5p4n2qw71Wj/bx0YUttqmMoH2xzdrypcnlqo4jDc
mxKJalk+K3Zu+YPgiLOivDklEY1bCM0EEUuZr/MTBGUc9/LIKW1d6rnuztVSlretBm6uDUf9Be8U
QTRiITTaze7tcekuYZ9MEHMQn8E/z6cHXYfg7MdKeGikWZRrSZFu7HGezrbN3ExjMxB1S3KRaXc7
5i7CRHPxXFAB7qB+Q04QMzjC/A8AS2GcUeJw3xq5q94J4AgAy8oRIbAkGLCQTkqbGKE3R2PihW7F
s21V9bwhRHotLOoXB4zVjslcf21smA2ZOhybrBG7VhZ/l49BeNHvt5dYx52WzuqR5bRLR/z77VVb
EahkCN8ezLkJppmsXQ9c7NgEbKXaH4PU1P3cI79R0mRmsZ6159myX3pFU9ieZSDNGIErFnpyA/Ww
pUcl6IUq2Y/r06/ZeJZn1xZ/E/D+R/iFTYyvZrGXJObJWt2r+h+LSdJlddsGpO0VtaL6aQ1Gxp2Y
PGkq8jS0SE82bJnvArJ8gNNFxzswdz6grvDbf348/3yhrJ/DMHW8aORKYT//490pdaWKQb+wCpBj
8+gmfL+p3SR+PMxip7WN9WjUot/+51/6L68xwe7XAbeObRfolKat0/dfBvyqsCJNge3Ggk5DPRyP
U/Nq2G30OWRwNDZWEZUTKjZKtSyrXJQ1mI1qxEVD+G1skGP2sWt8a4auu1FcRlEgGpyT1UifvSXt
3X/+sNA5/rzDMDKvx5uFkp75+lpf/PppW5AcJdtQAgbYYHrmYN/y4T9IxWA6jOM9DNzY8UXb4JCs
E5MF8midxliLKpIPacVwiUHKLLX32mAfayZ5e8k08jOtVksCxcyFPxlh+1Hqyh4RfHIcxx7tnVm+
6HOj0nc2SDLKLnywLK04WE2hBkiLn1olYty5OOEcjO1AFgBxtA9tSDhWNUVi0zFvQN/S28PFUfkv
HgoxDcutYgRulN9I9ERw/RjlSWgWm6UZhxfsEAgLDQZi+LCRb4O1DsmMtpzdQtLXGybG+Vhh6Q5A
abTbzo3CHbzvdvEA2pi4RRvroZsZvylNjG4NXwmyMTgfrgphr2ti45tJk4RnMecfX1JhvcpKYbHV
rGBW4kSmm1Jhv+rZFrPsSWuvptl0d71Sjl9GRBgtr7PsotZaFNJFj8uRoA1gTGmt2T7qeenbstHP
samBJUmnoNb0+hUIdAXbJDIvZjckVzCP2jEKSxpGir+DTHO8BBVUdFmttsSsgFVLQO+xJS40KNgk
I00dkfRbKvTPTThVYI1q26z2rEWMj66xxLZHCQ0gcWBrbab6WO0GvU4CYpsmch50HXq50iEbd+at
k2RJCKaPTkNEVe339MCOuqSHIkqGy5xMlu8kobxJe+fgWEm/K0LzVVND/aQ38TNJwcpGQ87FbA47
z0yl2BSYVdWpJOFTMasbrEZ9APnG/Sg4bYLSatbZH0ipVbRWV0ySBr5ns3LOvdM+Leggzx1Wxltn
ZO8wZmV+tmFae6GozYAZ2VXtlLcYTM79jBZ0leWE06YemZjEDUpTgCktt7wWkMla+10avkaZXt1N
k4Ug0Fo5ZNRCT2j9xPMKjzhUUQp5J8oOuv5zZ4e6Pnay+RHZmuJFWHTu+1lmJ1wAswfo6KWkp/Ys
xg3X1qrn6+gqyVEpHTwMBeVsXjkBLsKJHQxmTB+IC2wutGZiE49OyR3mAppIyol1nezf+A6nB/I+
30jsSY5uL7XrOILJMouuOnLM2a9NZhqkm1sgeixWxEWkEAwxoC1TZtKSq0GCDJM6Jsm0zLXj0uA3
KWISa62U6TT2oe8VzmG0roWd7KBPwpAaxSNcYlSC0dKcB5XqdAd9UrnreWDucNpmHzB4z8KB5dMa
bfVJLYZ7Bm4wd5BjOZCfCxaKuMy9xWmH57LRHtI6Mo6F1qnNJtdpmjU4aNslqVLGfjWNejGAv8n5
Ai6lEhvvgpf+i4LLbl/x7nly8qW+rTuteqVUjbeLnpJCoEcZlTF+mzRgLIA/HhV9ucUfGyPcwMYU
4VAQLLAyNw5fFUx8eFrS5HsL5bHwiXkpzwmpRiibjemQR8wWuceaD0Zqn3ZD+orTarhlyCFBt+Ja
gcD7j6Ig6k8gbJfbTmvNk23C1XHs5UVPrB9EwjVMEbqAo9HdRapWeCJNkZ4PhVcQAuOHubCCwbWN
9zGx9pXLVkWtJSa/3M3sZ1IE0IMAY3Mp0JZkera1odHRMzBppDkXDZIWPMdTU0WfMwo5VM3sDOtu
ytAxluMSDFHDDMqEZOXWPSaPdMZJRClwiWNL5cnLJuUyNSNRL6zJeS3UXRLk1A7U12q0D7Gy4TxF
fzqKPmFUN0sYXRHD37oqz0piZrXn5E4KXFPmX4lVZ17XLsWLU0akjraW8TGQ4f0Qk0msz6Cpw05x
3t3RmM6p1bR7Hmhxydza3U62yzczInyx2DfWpXWEBm3gTidfhsQmk0lYYsg2DIAqIdrn/MdE3syc
EYC22iN8VzX1VCTUPAHrs1/XNVpfZLx7NYQ6neQrCoF4ldDdjqGuzdsERp18Stiq7mq1LHpfmgMS
z15Xxdc0MEy/HVHtwVVef1M6pdYZ0UNELM76GMzYHI9Fsw49h0EQl8ExMml3bYJZ8WtwGQ5VfOLL
WIV6gelYz3GdW+pCSqkx+wPP2rbreshji8kBnKZjEtTlIK9TOXeIXkiwDVK5CEyztYPGYtWXmLx8
cQ4WBXsOIa9YLzRexEgWzW1dRy0AwlYa+g7+a7P6gKlRThUgYe7XvuDqqlkSTAmCFzxWzg3nuPvM
L8+bezXDo/oRSjKjrobVaHihKEYyqmBR5wSQkwLBUN6phw22tP5rrMlOB4AtLnWatPufHzVzI4Pt
bZ8EszaJx1ot2r1Z5uJSDNzGoo3EBXjetHEFhzHNW+vASueoCjllbgS5eat9l78+kWivCiOb71t3
Nqi5tap6qnAHoPKIZkogvRrltTe5WkpvW+O9JILiEi+VAnwvEsZ7ir+Y+arEcIeD3AzFLqWhZNmc
TUnQhes/pJZ5uyf2yr0xzQ6xsq7n3+rQ5XMQqo2xQW3rby7pCQ3AA6e+12rXRpWSR73jubCh9+Qz
GIchGfhDunLh2+jq1O59DVrlxH+umQqnKRppRH3ySpieS5SiMq1e7Kndt51mouEUZB3mwi1iDk5s
s7lUZ+HbpuI+u1HFpSM7bYF8rXVfRmW7z/Myxw3AUFL0qCik+Z6HQn0R7kjWRCUkXPW6MsYrytHw
x+Io6dlwK2eHAdzeVLXLDRpLnwztY43MvmXTbgISdRcCnwgN9SfbmCoI5n2+cxMFy/1IwFKslndq
uxjvObKF1Z92mJQSj/DSlXhkJQswZZku8ep88omuAt0g7fAR1XBLykVqIgbsBRIDuin84fm8h/mW
3dqoDu+AUxjnxVV7nwQjfq7X2+OUi2Q7ue7aqeFgxYpDLI5jh/aH6BqoS3qN0G71SJ9EP2vg6ZP8
q7OpOhotyGLVJa5gdqhU6qHYC2GzI5sreS7CXn0kLm7IgICS07Kx+lYkO5KCiDDosRX3OhGRbA8E
J0iYMfaHnC5Yd4KeCtpG3zNVMbjxbAJQvLJachawcThzgurJSWs4pm1Cqg9pbiBZsmrRcrUFWFKM
dyLcq3I1BHeK/G44ONaMHKdXq+P9E+mIEsBoNYudmoz3ZONFZyPjyUYzPD9Dz3mhxnyw4wh1hZZ4
SlO3p25WRZAP/b2h20z7dbaLQ9x+REC6PdzaJnAFO7qtJYXUbBbKnTLNVOlO0gbzotzFk4oGI6aX
VCxzZjUB4yYHouD1milvo34cTlWVVrddscg9UwTnTccEey16t/LUKdNvU4hXWwPz81aYCaKGuY3O
XZ6FF3Ai3V0ZA3hmBv9SV6qx1zunuujl8K6MIQNqs07I6Irr/+HuTHrrRrps+1cKNS4myGAwGBzU
G9z+qu9leUJIlsy+7/nra9HZycr8bCQeUPhQE2dj2eTlJRlxztl7bYgypA+AYmmjg+c3D0FRqSew
Ad66kUH9WkeoD+ZZkzpJ9km1mtUA3aXWcg+3ZDdrBINM9NtrbOkmUo4CCUpoQQTH1C/59u3XKHfu
PTGdz/gGaMLX2/9iHlsMMc6ZldPoC4oX/BeDRFrS6vucbWc0mZcmzJlVPlKx2Vb90jBh153zRSTW
Y97zTq/M8qYm1Ccx4rswRPyXRM8iNO+/VWL/SIH9r8Bb77lb/+//p1n+70jw8hDI/es++FVRtx1O
pO+a4Msf+bUJbiiE2MjBPEWrAbANXcnfu+CGbcG2s+ideA5CLjwtf3TBpfgF4J6iz2jR0V3a4H90
wWGCoWygC+4oR1I2/jOI1/ftG45gcXbIwUmCo1FvfRTaDUWezjS2XfD+iXsRMga9xswKvLEPohNm
KQU1l4QtVeVJdG52Krx9d63+pnv9rT39Z0uVE5AWuacQzhz41rQiuHDvq/uhDKDhE9CMk84y7o2m
XYJOmHGWMh+PPc1EMq4nC4FG20QXvDNg44Gp8Laz7rHv4A6cT0dHlQ/kHD4RIdLwNIz2cAe8hC2l
UQIi3tU5BEsgWPsfn/oH+tly6ppkWICGDIYdaVkfGhOVmgq02cW0Vmoas8NkRpbasROTDJYn6pqJ
TQqr1WiALCL4U0THwh6t5HQaBcPpH5/M94pAzkWh1xeAwi3U+66rPpwLPs8mrcQ4rkfHMbJVkHeW
OsCjQLJWFgmU7yQPUGRYQeQBHwzNsvjJCXxoKn27GtgJiJcmbZpBgPOhpVZNU5MFoT2si2Qc5q3X
d8zcJQ4fczdi4nqJdevsCCyLNZFT2VwAgOh7vNNe1pr7scyi8ATmDlAFwYaImsUw43RLsCttQBk1
UXMqzIHArh9ftm+x29/dfsoGW6dNRgjOcvU+3H79DLjLwgi+rpzQzyhgZ4TMuGixA7MXxuNUFbBY
T0x6HsZVJicPK2kPrQ0rYVcoRFQiHZptK1Mo1RgANaJCgE3twz8/TW43wO3C4RxpWX7/lBDpqiKT
EmfNk5SwFEC0uzVp9+7KzkT8YIqqxYonukIc4tkQ4QX65jDe03ooCWMzZ3CVzVxbzJ/zCsAsJv5B
nP74HD/MgZZbENkrWzEtF8Ag8OTvz5HbXEx1gVXNK5ygvsSeXdZrjPxQ2rppUDNSCUYAWe9JMFpT
pnH/aahV0tDCPeQdHYRVwEJ4MpNP99IQd4YkhLn4aeWkLzHRkvjxxqS+KZwWT6uyHVBCOQghXJ7G
4JvbibgLue2oAPvLenB8Z18Lofx7lv7h3oV874AUd5tmozroDT+7j74fJvLhXYuqmEdPkDQIYvHD
F0SqHDqkzk2ZkMd4JqUWsNwy08SyMpgZLMGCZCE88AMIu2ES5mNIC/qsbmv6aX2hcsBLIqaX9uPv
BKoNF/39/b2wI23b5OZhOsdI9cOXUqHR6DTtvRVtjtQ9WsVQHQeaPTFu56LKX2JYp/6KrWrencLd
PeZRV8TbeLABe7T6ystNeixWPw5Ht0RQAs9n18R1/dCZHalTtvfJI572mBIgixcko8Jct1kJewTG
1pnX5gNZJ8jeCZm9jCyJpiYSwA7gxLd726xjFITavCv6/DUnSAoZbHqfkrh2QXwkyhFMm/HW8PFQ
OIidsa4O28kkHtqSLbpXe9jV6eIvVnCby/zzaNZUg7jgy1PyTukiZKU0D/Cb041w6+y01kxutWGa
bK3bOVlzu4SvyTfSUl9xvtyqrt425hguRNbKOfemdAGbsB0VbtedTCNGANNz9gFozcNcjuUtffTb
Zi6tVcAdcUjHeD6XY1qh6Pdz9JxBBQqGBJdng+iqNRj88NzPIgvHoq8+8yo9aWzwfi78owON24BS
VOQnIxqrVR+4i9+/JTGCVnTQZxv6O85jpYJxnbjG7RxXjK3jNj+m1hTsrRbDUAayAs5EiuYKmCWg
SHHv+VVyKUqoQVaE0AXN47SuIcIYUX5GJqv7qc5G0h5BLBJUZMYLKTtuZ3A2APGdE4/Q37exq6rX
jCGmMzZbbTfJviFU54rAPyLRtZ/d0vv6HDGv3Zld/maPgkB2Ki8onWPS2CitTAU+zqrjF7MmwWY9
zouduhz8+GvTNu5rBWjwypOdeqxHX7+VNUFaZNzApaWKMS4kkb17xnHsO4TMuqNy53zBKgwrx8xP
mbx6x9ISUABcvocteGF7M5suAZzxGGKAZjh1PbTtcAzm2j+CC8qK/RAX9UXfx3plucgJgaf3e9UP
xZGKQG0MJGF70avwwZ78fZDP9mkMnnvreYM8oV9HivWQpXLf9SFmsT5ID/OE6XRlkD9zX1b9lz4J
asoWJ6+fteXUL2KwoQp0g5x3OhL5rdOCbWgJpsENxM4mwUZUhM9eTox5Fy7dvJZMR92U7aPhouNj
MY+QyzDISWkzGGax7lU8XGmGhu3asphbVV1Ke1wlsot5kpK82SWjcutj2IzRvoulpBsTfQoMx77V
be1vjZ4mIS/WBOGhqD6HQ5FeUSUOtMP9Gi82cjcuOq28jIoo4QV7h7dJMKhwyZQJtSR1exYIew2R
iHtn0fOGdcC7XJG8tPISyz9mVZdgeqjm86Cmcu0c4gFEGJ2njoFOMJTeYemSndLRzddkX8k9CJaX
0py7e0twx8J4FOMJCoJ61+sG/1KGtCf1B1gm/RMia1R1pkZPMenQWQM6JpRUWAOe2SS69nriMrwh
sa71IMOboOmNoyAemt7blO/rzEUKOYSkRFWO2WwIDZAHNjVX/Ff0EGOaPiQuEmqyEQz3CEomuMO6
ML70hoo/wbrHF0VOBoIstywupt6aD0RY88sYEtxY+1P9ahXkZa5cMjCe2mTqDxOcPeYwPWT0eqyR
RKQ4q1d2Xqf3yTxe2yla+9FQ04s3B2TjTu1LJh3y6Cqk+aVthKc26IjbrK6Si07E/VfSd032vnZc
nBkyYDRH2N+h0bM6CIJBa4z2gx42/jgggGSdu8+amZo16j5Joy1uyEGFKJHa+oR52ki7YbkITKDC
L1k8zEc3WzI7TcoVALpWth1jMAgB5Ntl9ZAEx1phsLWkZx/IfMVzMPfRUG2bqs0fRKLhZjq0vhwX
uoRdNOpgEd12QkjBMyGs/XXejvGJ05TjvikTd6cc4GT1qMxtOZBqBcelefDz0j9Lh1ocJx1PqOeW
ATbI1cum5WgDP43WHrktrDhs1FBYt66fpnuQoCki6XR4ROTXXiQ14bF7RYPK2flpo2bgHVF1qUdK
mage2npJhA7ezKhsCT8zee8nWXShGgqJQbVQh9lD8U8G9HP65gnVn2ckD2yjTNVXZD5ka4Ycet0o
xmZBNT2U0Hs2TkHmbdGM6pO0+ZPS53leKPqITn0GV+vGjG0D94tjLfiw66AWCWCZMLyxmLQd48Kn
B47aQWHz9/roCGLPfKgozM78ArBTUbHqhT5dlhWHFvs0QrhZL1AIqxiNL7Xbv0UeWno/EvqEHf80
rlTPL67PG23B6NX4I6P40EzUATX9cHJewI6MtRZ3JRk9+ME7+WqQRHWmwwy1jmy7/pLW4Q72HckO
ZXffZLm1d3pT3ZWFI3btWHZH9M3is+tlO/LJSy5LO1tvTkniowsT8MqnXbJnEzo+jV05X5S+1V0w
3sbLEUSYHcsBHGFVwmKAnDee2gCPL9t6qg59u8RpQXzH+aPsU5ipwT3swkfmZN6JYQdGyXBrAtzo
S2TMITzbFbM9ZhpUXTP3yR5ken4ic7s/ZGNvMFJLi5pth3grlRxugdQAdFveLfDQ47WuRn3nWLYK
1nWfIoIehbXL4L7e8mSnp4TytM26rhPcVezAET3ayCyINdtOiGYfcB2ZF+Cg3SdwqS7WK58GIYmV
MHf8Ec9Dn1AIVVav7whBrh+IN7Y/GaTZgxmx4+HNojC9UvmsMfFnUNnk2KLN52l+Fr28zTRW+5JF
iJQe75aI0/pzR3bHbY8C+OswF8lb4JXhdRT5yY7AQXXQ6K80gOGQiVGpe9ysczQeCSMkVbQMX1tS
zo5Jgl/O9jF4RJFXgikk/rldvjMSPgwYjTlrVUJA0iFWeLaSmEfEnszqtoiKhspCsrsYpba/Nf3X
sDvQRdt9FFwL0hYwiTpJhP/IE6eCYEkq95z4OGDB862PLE1ugbNND2T+0eor2eBvjDkbrFXpTRi2
iaBZZxgPb4l8rR6rIpocrop+DYVj6g1Wd94A6MOwOOXmdOUUCEibKCvtEwIx9CUIfT57SwpwsObB
Qpvs8dTvOnJhzzKCbm46IyE21TOn165wQOWP2VSLHRgE90ksOeQr0yr4le2fvpeW7zLEsb3Y33Cz
QjQmna3decBbx5MQlZZ+ACaImTrtCNWmN0DeCifnkd1MNzxDmks5DtyE+Su/UY9F5V33EbBZcpta
IloPVdCznPuVKNXBV+l0xd2RBGdeNJGuGVfgazaDOfXOTkSKF04gdHHomta7t6DyvAq7BVtHsfc1
qBBRs7fI2vOxm4OrbCbYE+YE0nKygaaO944H5y50AZmAysrPQ7dbomMs7zU3W+JRmZmz5Qnc6omV
NzwrXcs8mFHsBet4jGS/J5WUTrLZtKwbAjUl1EjQouD9yvCMYHlmb3WMsSZp2d+QajIUT1kVuOOW
5rZ/r2rddDtTo42DOJOCKqYDj4eDwVkldoHXp6/tYOv7FGQT/OOav7ij29rzdxbGs8+yhXIZdgZ5
sNoN7pJR+s8MF1yML7aR7WuQy4jBdaXvhygZ8n3XpO4TLPOkWY+G3bZ7y5u8ekMy4gxzC5busxe3
sALTO3aE6rOKDNInM7c1w7VZNMkFdDbgPJPhkPSbjyLUWIjr4mZks82eREPXXJkGE4fNUGnujzIS
4UJONhieOWG6XpbrdD0NEQ4jsNz63qrs0dnPiedYAOa6kkFll3jx55ye+BmPcm6cmCbkuT3bg27e
w0or4IJxGBzyOEzS0yGc8blVw4CKpWO+9RCh3CMSNjN7wWvU4H4VuYu3i4Qzp1hbpgMzQOalAtjB
viVCw525D2gCAdMZ5BhGW6ZjDvmtlWZznA8Ef679ovXYlZupe43SKLrAH5VulRfzbaWpGeNewMmx
ckTFDJX81KewRp628TvmGLnCC4riESN6qK4q6AMnML0MOs8WonBcS1ywOI1R7Q2lwu0VDiH+/GS8
dSAO72dA1ozAauk9lh1DdF2grdkW41Sfdug5nkde3hdFWvZfPXqROOpHoziIULa88sIaeWucZdSc
XS2Gcs9YqGvh/c70y2fdTc6OU7fBrMi+JH6oMXJjU+K6aX6ipPrgU6ZjBOuFogIomHboXcqlvfpO
SVUlYd/0vgVXrsLmgQmF6icK6pZXp1fuvSyGnZbOhoePv4vVc49E18QHQ4oqS7SAk+WmaC0v0Swa
cmtpB4KODcu43Q6OCFnQIuxnnRhxDhrJkJ2aUwASvEWw1TA8GPFiKHSCYt2bVcp4KpXGnlcLYFeN
fgK7fzgTUFa1bYUVg+B00muzFPzAj5sMf+mhQSChtU3TEWWso8Q3Adf7i5BHLpkBFYaZIg6+EFpB
WiypwcUbac7BNacyrE1mWNd429jws6CTIa1mq123DhFI6FXiSyuNwM/ZDM4vfnJy36uT+YZokHvg
lRBJL+mHH0/OrPTQlhW7PhhN8T2pUBR+NY7LmDuwyvqzIdDxPpWjSS7cTMA16q4KvIQhl/SGH5/L
0oP9rhejTQTx2pPAB+l6LzOC9zdLUEJ7jPse9Mc0lZsKCi04vXEbKIiacxI7P7k5nb85HMpCuoY2
8wPUAN8fTuZeM0SRiXRqks+tMZYPsDXnddEq7/nHH+xvj+Qt9nByR7gRlubYuxsgCwojJjEBaGIE
FT+aPPOkIopv3aKfOH471D8aQv0fmy8hmX93uTfP7fN/vOVt1E5LxM1//+dNkX3MG/32J34dLwnv
F1cA2fEYILGQoOb8fbpE3qigYcztr0lVQhJHS/LPiBjEIEwtyIkBDqRdvtDfPBbS/kVZPM5YMpWy
Te14/8Rj4Yjv73kXPAGDCdrCijvflNZHeXCaaiONQxAnUcK+8kn0NBlHnL+zkUKzqarUvxTatDJY
plGI3cilXVV2LFesXXc6N6S6qB0aoy/mxJwXx7XEGDoEcehv0trkpVkQt+g9j8Q0MIdBXFFdurMd
WmeTOc7GoY0zwhJXXVAH4V2S+p1xXsDG8gKMuOSgn+XKjs0bYNCpc9WTi+4e4YC1t7obmIrjHrmy
l0SxY9Ql8pE5oFGSuVQ6wY6NWnZJfVXpTceGp6IqyK0ie3EogjBstnY++Ge+m9SDuWG6NZr3JvtU
/6LS0M720kuJZrIDD6d86UwsA1yiBU9ghvmTBKqsdgL643jIkY1jiYdq728nNvJwFTublMp5rGrE
lwZrHdj1XCVrTQQraB81BMYuCFwUjnnTDMF5SiV7ntkjjTpkI8zCqmY4A3kD4DqJFt8mHyGCyTe3
N8iTsCJMETydtdHn9o7UNkWIAt1UuZNxEoUbttqQ3E07gAyGLtPqU2yrxfAJzSBGSTsiVHWbBjXp
Ik5n2LAPuk6+kQs9PSRodAPfm9B8R43ksIG6JmajOGOXQIpN3aqAFnhkBa85wpp4b/gwNFMTF2kK
i/7ZT1EqeUWAm5Xb/Sxkd/E4gUd0K3y0jgtwV2S+YDvDvOE0NhqEZ4agyRLaSX8sS52eIxRDK+Nb
wj7BJN69BPY8bYhep2Of2ekSS8N2pMryjA4ri/elmzhQ0PxpSDAMW51zasZj/BnwNq47Nx4B1Zbg
d/k44FG/oiElCYToV2guojbScO8Ybtds7Fk0t1lfhOa29vpyj6UJMECV2PgN4IKP57MxEjkUzCGi
XHRlnbdyYse00LFKkvocgR6IySwm5ZkEEkIRZItvPac2PZCLBA46FVl7Q9lIY80iQumx7uoKvqDm
7FeBKLNLu2F6S3ekT/Bmuyq/KCJjOdVRdzQkw76+y6soetWQD1u8zHH/OIQRjIS2tKe7riHhlfae
r/Dwk2ZtHKaodQjk9uvgFR1MeF9bs0tIqz8uqdljCB1pHKbya9UEqd6Qcx1f52x+WmxQjXFd5U7s
4haVPjV7o1LolsSSPA19D+2SLSdfgDAK6zRrgf5hJDYgJRSinc7aMIHO50W2urbiJLhnvZfQL9B/
7sMoJtQbp5P9SUzR5EPbC4x+awJovUwZyiVQNjLnaxYaAS3Ljt+DWuiOzJfJLj8LXAnFloz4m7pz
8ZJLtyF/Lfd8TFy9bB4JQ7TaM7fqpkNfSGmsrNz3ztlEsd1OmyqGYJF1tbmVVdIna5kp81IbqLR2
RLsli5F4KLsTUQEPWLmd0byWgzG8FXaNLT1vUaNdOWWVAdaxSFbdei1vrxd7appmnaEbeirccuYa
9XOQ84IzakJlSWX5ooNMjju66aUCXmu49+3YZ+5aUAsQ6NgXdbateiu5txSxB5uWBNrH0bN75oNz
rL/U+ZRfaaRMED6dCjsnuXo2Y7kuZABjUNJ9puPH9nrylqyHlibVyoQAA73aF+FXASm82uKMLT4p
pKTNCVUkwwEqHf8sD4pR71AuzjOsLfoQ22byTb1rVRI2hOvYjO10PPAd0SvW97YwQD4H6ZQ1O8fq
s4vlWfV2odOLgw8EVa4Ca4yvqtKl52JHqX/tp0ZWr6WdV1dVWwWflGgLajfpecGBg4KknqhX/WMT
IpvEhCIB4Pe2hz8W8i3cN1n56XNmDra7rgfeapuKRxi6VqjjdEeAJOkxmHjJpQQO0lyzQ110nn6h
YCWHGDjWMjYlUSNlapyUhHOMkLub+YvrB/oeXlz7Nmd6hnUjmFUhz08+N3GPMMsqVEGEc2px7oo8
oGBTZ0Fy23hgpje1kEAmZ89C3QzJZLodOsAe+4HuaErwgZvXZIxlhIGSdY3yS3g5ZCsbQjNAkNDL
H/jWcLw7QeG/6j5G+pw6CwajJojYwnsvkSWScnlKvNoCZRln9mjtoOOQmUpi3gQzTImtzuw6R/Yt
O4j6oEY3Skz9zczuEcqDHxM4MtV98JiaXXDpTjXK8ClbOrAZPSG9NsdivpTN4Jk0aYIBCRqByK9k
zIKPdukdMvtFP7ZG69h2BGRl7TWYB1GuWVHdT1U+2k+WamGTMBdBJhgOGkOmxkr/2KWTdWOYOWYo
gYVj8VKV7mGwchqUJSpTsgngaGG6M6DPrgcPERxkStt8Nl3JsKuRQ96tNDlcV5guWWLmjlQTxl5p
STQu6tYrAmuJf6rRx3SbIhDNQydD8o74H8aONQsY7mRH1j0LU5GcOH0nWNXqft5GYWQbsGGWCMc8
ayB8Nqy3Jey8ego3lmd1/KDAxI9Epcu2tB2NCy/zZgIeMhiv66wqB5A+ZBl8ZX7EKCus2A6t7Lmj
iewYTfeFv8NPt6iAxBNU7uiKIX9ko4UoCZsryVA4ycYEpaUuSVjb+NqJbj30ZP7iuyLRVLJFqEks
yJtTn7Rpm3mKR9UYTinPW2eZycvsjPB4R4FtWhaVpBCTfIubMs7bayuXxXSSJVa/j9OGIf00qopE
Fj0hbHZ9EZMDG4tlehD4ySfLhva7IeKtOks7cktWvksTdp2BMlgkfh5AjKKbAQ6hOLgvEs+aUZeL
mQZLa8zdrhnGZXIyNaHcSjTjeMHIdZ7WSH1pJ3ZyyudDkZdutlY8NM3Gx8Jyp6KZ3Jkq5PoDh8Qv
Q6kf9Vu2jRFZd4IZ6RZopuhAgxmYawbF1nflz7146YwRLacHJv65SYLgczt2VnWSOC7gJqAXLXZM
3Rg3qUU7bhOSv0yUezsRw2YlMQGGiCm76zA06gATAkqkY8bcsj+rZ708SiR/we2pzfjMmiTdyi7q
HaJwdT0Zq4Zh0c1AA/AGbHryeXBpOy1wqHjvdB3e/TLTabOOyoK7FWxQPq2DDmRmthMWCn3ighbt
OwtpWJ1W2RRVu7LRTviUzp2BlVROgfKurY74K5J+W6SEpzylXf4AQJwg7jhOTch+jsKx8mAuI9+X
kaC25LwQzKrvRtNn69lyb+WvY58oohzsrLCfuiJrxdO7yuVv1F6LCuLPCphqQCJg4do7VCsWVtQP
Kgk/FoYqY/BZGb+NbTeJNh4Oyi8/PsoHYda3w+Coc00MY7yRaUt8X496dZk37PaSTSlHiDZelI63
ltsuyBzNJGaVWqI8UyXOJ+D47PXMGmGR70b13T8vVs+jLzVJzF/bj1ml30kmL8u3/Lat397a8+fy
40/+G2oiYc2++07+UrPePuf/cf5cR3nxXhX57Q/9Bq4VvzgWJn5P8hKzFYrw38tWS/wiTQkAwMTp
h2LFozb9vWy1f/FooqMXFNw/1K18r3+WrfRTzKUB5f1W7P6DZNNvqpj396nFjBN9pYU3U6Kp+cit
bUmmEQouz8p1gSLnjLb3UNUx/iO82hRTgzM1tAnoiftLg2GjVUVHGbflzhTJXRqLLQzkWyeCy+Tg
mT6rC+fBzli+7WwCRggbaBt6JCvUvV0fFZPtVSp9cDwV9qMwifXaNfy3VAyA6Hs7Zi/FlGU03a9u
CUS390A1e/mjy0K26UfNrK+zbnuF8Y8yaFVR9qz6jJ9xmqcy6I559bkrgmFltSrbGNK/y3rxK/bw
f60n892T8K8Uxv+GDwFYxB89BIdntBrv7/9vP/+bKti1flGIbsU3RfC3Bszw1rT//Z9EtpKFrb7d
dIqdilgM17/d/3R0UNbxBAiTTrMlFlfzb/e/pX/hOXId2m9sDvgZ55+0bTjEu9f0YraFKI0cmYaz
5iS+vV/f9fPwvNlE14Dry1lBkHAx/dtHifZIaIvQAgfCK85HX6CBVMyp9r2uYIG/u1R/s1J8aCn+
dgrSctCt0aP6SFqAg5MUdVVDuwW0R9cCM6cMsXaIxP8JtHNZc/581n/9sGhWbdBEIEk854OB3alq
w6coUNvMsthTlrOzgQrwM6LpXy8pF3XRbjo4/6Qrlz7Zu0sa6tSkRoDMZvSJeVkXhIKtq6IImGOY
oI52gu0HaSm5sXgVnMceT2y0+/El/SAFXD4b3jwU4xJaLjiW5RTfnYLn5ngKqatQSiLSKlWjztPJ
9zZj2mT7URFrZ5u+cfjxQXlj/+X6Kjgv5ENriwYgKu8Ph6UxUxGB6GzNvKSgKmgvwO1DhUIzKxQY
6rwR59WxrakbQPSR7rDCcA4w1yvBuAatIe8pg9ka9knqnDHdWoScvaqek6ilj5cWS3JWXHv2aWVB
oKA2mBP2kXMunJVnL8zaKPRn8CAMY70VZ2q1eyKG5J2pCULZR84oXEK34ki+xiQOL9tqg/hdZBM+
7aMo/sSXFd+4KZ5jnVDn7/C4eO0hi5FkrVXlqZtg8qLPM6INdd0yCczuZbKEmXrOVMUHzRbtKXAm
X17YqReShQQ2eA9Sl2aczskeWFtqplVmtln/6NJ8ybfWKL3ywseCdBsoN28gXbnx/azmztqjP0bR
pYaQBOeilmre5sLvnlUVW19sMiA2psoG+5Qw6pHu1egxTkXf3xIXZPZE00oKzXNaP83EHpnLjlQp
hFfVxS1xnbAh03KdcVPYxH4auJZLUg5IKmOfnG1E25LDCiyE8LG2KIMj6UzgsjH6sUYhCwZZrt3a
2shuAj1Kq9W50GE03gVlMHioW+bZgyeIkc4dMsiGeJz0lywdHfom2qmztUAgulTC8d6MEh+1opon
QqZ4ULr9kJZvBtT62xlzJCqYMR48+N5Z9rXylsFRgDgTDF+e9Fd53b8UoCaw6cYFjcaajTJljsYV
67fwuGajsQ4ohnsXs30bXaetG555jfI+1UEfvg11xPDSNkwGZ66e7U+pDcqibCCRuiiVT7Nkcns6
jAsAoTRIfqnsAn1FI+RJ3nkuxrzRFufjSJGxmmeLwb9CjActflRIfMaAwXdSRBnsUbfZ+u1UgYPM
TUmWi5bDBUL5rqKPRJnCxriL0NQKI3wokz68LtMkNbaRLL3uEPh41OlApdC4Yj3GD1nPRSN9JHIT
ddLhuUJ8MVcSOamM/fkMzXicbUqReTeR65HfEhrMJtdMvec9HkODcK1JO9Wm83M73VBVzPOmITu2
OMghDV5kP6FaIzQ8xmXql6Tetcg5VpVXxF9Kt0gIUUY2Sqnr9GQcikyRhBfbkHjWU96BlUzGpriI
JRIwxn/+fDN1U/Gk21l8CdqCfRG9Wf96KmLyO5PYVSvLKYP7qnO5x+PBat5csqqvvAgAOGb1JgZE
b7XBNvbNlDo3yuJmpx1IudIws8+1GPOvHuUlRI8q7T83MBpeLLCCFS8XCw4wkYQohhuZZOahlIpY
qp5xLBpLLODQ9F161us4LeCY8y7HlmqaI4xztPY8J5Ybe1eqd/B7iz63Hgl/s0HRkO7IPZg5BY2f
KBcXpIIsrBndWh0YuKnl3yvDHDehoD3LgBfTzy4yi1JuxCBcqGqRNz8BQUEY1Kdt/kw/Z8yJKmoL
wnDxpipeZIawd0WPy4yHFWf3hoikMGQQXxM4RqkPThUpcxpc2mVDaI2NRk5vlC6B93c9co0V8Tw5
1OSwwsqWRtFAggh5qKi8CZ5lWg/XgX/3awpX1evxeexqw90ktCDNrUlRnuHfs1GKsXGgZ1jFtT1s
xn4wwxPpL4Plktw4lBGJzp91ILOrmbuXXE+oNnRbalpEasKZiVyj9794Hc2m5fDdEyoG866CwkHU
glhUFSPFeMyAVpC23sSlFWyENGu9Rl1PoquHFAttTJM7d1kRt9gGChsSQq50X5wM0AjUGouAuu8Y
BceI+3KNbFwR9vuTVe1DhekgTzWVIiljUdgum5QPFSZTN2LDjEBv024wAvjFjNpeYMg2vONQfKhT
luFRHKs4WxSWltnUoCsxtuwqXgTdT/ZK38/YlpOxWF4xMzDtpZZapnnvF/a5QA2mGubHEUGsV4PI
YO4NhgaVm8rzMG7ffryk/+3hPA9rmpJAfz7OlTXe5rjLUwdwdOdcp801dlLnJJ7T8kbCVVz/+Gji
g7OCT0dlh86Cih5YDdvR7z9dXedzzQtNwgkLaL9o7GIAVDt3XJu1R9y8E+d2vSagJqbVYUxmfi9a
bdD47pdwntbDkLupJBiLTVs1Eg9b3jgrci6YN7FA5G9UYda0BzdSEH5I9xeElXZaHMyumSR3E+bh
6lfBxD+ql/6PtgUWe9+/tkre9s/py3P9+r4owt74u1XSBv2HMkJo0CxU/1jZ/mgKmL8QZWOScWM6
DLSRGPxRFGkTKCBjGq0cLJaLWeKPoohSysaNYyF88n5DCf6DpsD3O3iwbzQDKMushdRD5M43+9O7
7bNBZOycNKa1ndxmuLRoU7LYG4iCVsWYLb78qgr0rmsWHWURmWl7ZvSZ5T6+u2B/Uxd9sNn9ehra
s7CSShSFOGe+fxxy5VgNY1ROA4sM6taRzeKx0N7sr5Bj+5+jeUbDGePW+dRVStCHrNEVbmOFjuvQ
lZV/Kbn28JgD211qqqA5UbhgAOBPFazR2JV5cPWTc/6+xKKlSf2GfRMGJOdNHfThEY5jtnW5Kuwt
A0egOYtxPfLd9qJg3HJKoBgx0Ikf3jQtD6yBTuoIbhXVXwUDNOgVPurYr9wVEVrkZfzk1BYRzJ/V
36+nxrnRS6flRNtnOfV332pncuksA8IXeVfZqTupceVNQbwlO7XfNe18jSPWJj1ZELNoWBbkaafe
pBYovZ+cybJi/OVEYHh41PG86j5i+hLmq8tSvPTBye1eyczP3yZGyVcO2bk7nyk9itGZWHgcST8z
jy7X/y/HxinB3HSp1fRSwr27CLUfzZb2Xb4f+AOswf0YyFXUESGXsBdYAmIcxlFF1f1s5Vo6Fh+P
DDaSDQ/EaKzMH+3HzSJrHMif2eYBDKfMGD0C3rTQeBpiN2ZWldVHVnFwTnC3bwaoaKupG7NrN4F7
95OV5sOivtwLDquoi+gFMhoP+YfbFMgHSD5hiq0ojdbcRQRYM36z7Iqq1SxcsQnavIhP6lggrZ3V
mD6X1kzIgCqr4CeKqr885nh5JYf6H87eZFlOZIu2/SLMAKfsRhDlrguVHUxKSdQ44ICDf/0dnPca
qa282mY3TydPVhEQ4L58rTnH5J3Bn8r/efOaaw9deFpB5Yh6b0WRP6v+GHpxepdNFSJBTdvwy0bA
JMeiq+/pyqygDYr+lZnDsQa3iA6BVIsv1HPW7VKSZ7DGOEV6M6bvLEh/Prf/Wxcd6gFbBLH3pn2C
W8nPChseisVWSRgcGT1wYZbuFmvjnYts496j7fGC4i17rwj74+Gh4WsLpEW26wVoi948trI3DD97
VRwjqKZHevqExMgpJnZcW539hYOc+4mpiPkFQGk5LzLKbxZvKY5VFI7vNJHc7bN+e4X4BhE9JJ4h
bF3oDX9/haYyK+2F+FQKvAKGTtUvAa8qh4b8dhS1eW6buF2vLiv0g1lxh15iBJPwZosFt81I7sMT
/m2AHThanfkTqRIwNzO43DCKyEahmgYmLsCv3OLjQg5CmO0yQtKU6DO8sCY0oVoX/HvvrI7bj/f7
VYVUeJiyUSyySr5F75W1CPzCoefh+SQcz5Oezk5L1JbONbmqvRRHUYlVEkdV/rPgDT0Dk5nfW6N/
rzd5LWmXUWxisHXYmfiT328tS3JWBHKZjm7QgZxTY4+Th4wK5y4eww/t5sb7+2X/x4/J5oqoF0s9
KrgoevOJYhqWzlkBjy4wrL/YQsojbhDv1bXrNkr6Ah82oIHltjeyu407376uvsmvvjuGT5BSf+Bf
qz/OhmMmHIDyYycxLuEru8mdFTNr3qjm7BP1Pm9BANIjq5vBbyCs8J+/X8fWKn7z83EdiHOpqlhI
/jAlC0sAB67S+TgqZi7JQCPoEMhJ4QbL+hvpzP45jRmnF1bWnTtDtrBqZPiiVfe0epCa4hwTM663
4Nlj2zv4ha838VL0kFYC6Dkr6DsnGXe7s78/cGgPWfO2tS8IkFT//ltP8VhZRCLrY9QPxS/hoh3c
ST09+Gu9Pm0WqLPLC0PShNs8h5b+J25lfLsNUhOFGaI4mHKFtZqSHSOjYHxwpZiS0RLkYwP1XD8Z
SMg74LTLQ7mMH8LMqkBMpHeWKEtSVUK2WNuaZ9owpnqnBvrzId5eIzDTHM+Yf75dHziS9FHZkrCX
Tjbot8qasLLN8oFKbr2kwivfeYb//DxCs6jjUFuLAErFm/0DcZjwy9TfgO9L+1mM1g+KDgI8+0F/
tzOMBO9snv/xeR6zia3FDGeY3+/3H27o5gY196SPhfI9Qmf86qdllvAGphyNOd377yy4b0Tn26rA
gA4wKMfwCH7J21NoWJVtlIFlPXaM1/aTCDMbVkPzghcEbOc6EzmRs+/0E2owT4do+aapJZ0xBmv1
OIVj9ipG+knjuATv7Et/vnUbmgUVLYFZdAfeogCQm8eWgiV5jGtRndI1dj5mKSk8cR1M98tIEi+R
9M7PcUQJLtz2PU/Cf308I34qOapZ3v03i5fsG2QsSq5gQ6vlg211zlc6pydoo9F4GBVpv4s1/kA1
213z0grfuXjn98HN//e78OPw62ysG6qX3x8ECMYtcxBcJkpSs+yiKfZfB6/r9zX5shM5G+oVjGv4
OGbhpchj7zLY4fwgVj+q9mUkaiyTXWrtgpKOazG12Ye/r4l/3B2fEyR+PuE5FLr88fvXC+qp0Nhl
xDGgFDgPXuk+wF/CyOP2/Wfti38iDTAdWBct8FrZL3//9D/rXeYf/I89FVBH8EeuXaGQ+sD9FvDe
Btd6tuQkP2hbxPq+BDnnoWmWgbPPlqCDOl+BbANhCWnNcfKqIGpS0VL9+zf6Y8HlC4HAB6nvBYKr
elO+ZTBFbMKFGUAtoCl28wg8JrUlhjIMJ1+wDt1OVvv/i/j/rwmD//EjwMoIKPgZ1/MwvGlYIbpj
MiEcD4CtolFaxrPzayRB+bQ2QXgi6Kv5J4xb5zxGJX9NWswd/n7VWyfh933G51rpDSDDYmDKDfj9
MVhyHbg5rfkjwtEVq+5oDGmxQCzaC3AOouaBNDYXpD8MOyr+kdvcmqV+FKMzqwR+ebs9vOm7NO03
NCTeHr4XXpqYM9H2s7wdRhbB6o6OO4XHFPdwQQBjDy0hDtETkOUym5wgG1+ic+TGtEkrg0bgHlOK
wJJiDC5YI5F5jrMbgbJzJLFibbVyehCzZYdJZ3L/hc4vAxSrmEx6UrQKq12L7F6/d3//WAXQQ9J5
4STLNBoF6Zv7O8imdjpnpB8CJD/Fpxyt8AvKnpZDPucYIdM28wL0rFuSG1TDhaTdNrT3GPL9irD5
cR2hQGbqwQFJi7cOpkOXwOUkaffvT8KfjyKqFAG2hZ0LRcrb838og3GzU4dHi+ZPUtWrfxkn+1Pv
1vGdW6w1sdgOMbWdPK3BuxPZPzZNChwKNPq3kLw4W29f7l/nbm8gvKgqivAYa2GRx5bNj0Eek9/H
SHBnQ0F8xwz1v/Lpt/KKD2RdZmvwXZwD4Zu3nQaDCpxchMc8bEEuWGI51Zx5YbN79m0qLE8yFPP1
mT0VrW4W24xuKnlxaxai0Bqbe2nCKvGzXN2IZks+QosGn7GmG9JkJvqcIznd6VVRX6EUf2epepNL
ur0cWEEijw4JdQZ94Te9mjy3S8ueCgAuPOH3YojjV6cV6kZmTvaxWTjz1nir6fij3rzFVExCTbaO
Sbd0eJlxXM/HPqiy9p2a1dme5d9vqqAY4Y/NAQf+avuV//UrDrRMZGcEqVMD0ynibmaErD1zMpit
Xio/EWthy4tGH5jvPdAi8oBmPLgdjQivI5yieWdZFjNssoUHoDNMYo66sVZ9o/t4tpmeICS87Vyd
/798cWQkLLRIUfjyb744T4LbBrO1Hp1owZfbxw344WoKwG6GQfqlHXviZVOnbmkfiilyDqXj6K+T
Il1q26oFvXdrhvhTKGgRO+RH4XlKoYrTBNgqboVr4ilnamq/98X/XL3ZrdyAO87iAm7pzf6hO2a2
q+OYIzQMMqoy4Yzf/CrCRSiyp9ZZoHdnkfXVGzAdZG6uXiNZl3sN6/K+HHmx/76E/MdmQlvYZkyB
C31LYHlTcY1i5tRBzX8MQkDTGV73HZ7NAlq7r+5SFeASUXl4jQj1ukprJADKMc0df3IJ3TV7B8P1
ZwHGqIQaZ0Plc4f8tzv6WsvSbdRChYNqpxYpNka76fSz5eXp1oZwb+BOD0dMofZtFgzThwW1QjJ5
aj4YtNpM3QbzuJGA97Ga63fK9v9YgTgBoQQBecgu97/m/79fFrclQ2Wwe3MkVsPy7iTt610cAO57
tJYhx1UhMGp/Avw9nhh9a/sYWatYoN/DtNzVTWMhkVtC6dzRP6OXnIL+g9yeYqvCIWvy5mpcMsKS
LuxHLJZ+mstjbQrKzIJTy3u3+j+eQwYLWzVJc4QF4M1yynQVx0w1O0fwuBAVcnfgGAqwfykzK91Q
1uZOuNQRes5eLe7Jo8BRdRZwRU8VsWfvrI/un5suGxniE3rZApbi2zZ7wK+XT5wMjnnQmAs4m/a+
BdAeJahyyOwbBcD8Vah9i97qkCLIp6OkCGZBbnDM+9k+44vvcaeyVnAyyWLMdTn8mV01+KQZFlvU
dy0m6zX08Z+rJi+/9i7pcVk5fi/kUn6pmzD4+M67Jf5YXDnCoh1i3+L1ct4eJ4ayWi0muvER8Zbz
kDuVuAuwYB0JfK++zdusOKt60hltwkU8O41/Fpn+zg/Rkda55s+jXbnvVAz/sQ3RE0OWxgq3dcbe
9ihKOY1uxbzlmNEouh0C1RGCaI3Ep5GD7M4ME4O6nj7H7Er3rAtrslDE7bDvBAfDpTwYu/Xe+U5/
VvF8pQgZLacbOmRvV6AZb81iO2F6lKsffFqJ3GMm7iPS0x7xHpa0PjChbs5//23+43mj5cuzxlxs
c1z52+vxr40Powr+hoizQ95nQJyKwj2PLTFupUJX5eRNcwP1U34uhrK86ZQd/CJk7hv+HnJxghan
dQWP6s4CHo/WQbQ3vqsCRO6QjyrjIOpp41idZDM7B6u06ouBDgTgyi1f2WhuwfUAMv77BTn/axr8
eyv3+Fm3Fzlksoby+G3XvapBBrIl2gdV9EO8FwuiK2BdfvhaAu1dEogR+C5JVQQgyCLcVYmY3Piy
NKMSyPA5cu7qauzNzjRCdx9bDCoIGNpyNYdFzbZ7v9ooK3e2PUNzWZx6OcyMI06mXQe1n9HmZUnV
Bq9+la8EdTrknqNp+igXW2KlzOd93/ltm1i9M3aHKa6p3kvRt90u5TUBy0F9PFG7EdtQTQ4xnWse
4h8Mcm/56hMcT1hkVTh0Nau0vgqlMn2Y5UyYfdAg4YnQqBiY1rCOk3bwJQVB4NX1JfVsfR+6tTXs
V1+kT9w6dDJlOVQ/h6kQJbCThcjYmmjA+Ya46C49uzPeoaRxR6W4QGuqLlQI1RONnOEXJB7kYCsX
lzR6NTV6MU+DkndqnDVS9feoKEp7V3dKij14I7XsJx0X5EaGPlEspCMRRyXFat1M6dh/TlMPGxzI
Geg8xtJwTmRqx0SzAjq5L4G8YElpgwmUut/PF1UbwEciKvHcpZj/DvY8iAeMR5Z9dSQztkNl6jwg
nywiMDXvGzs9wY/rnJOoVP3MzWM5HICiGRimBJ3yNm72UBmEP5q+bUBCvfdEvln+eCBZzje/BCNU
4IJv+qFdHwxtzpKOOLVwrkSrtUcS6HhfkJzfCYOHebcudXd02MSvnhTVhfOjc3nnW2yF9W+vBUvK
1mzbBt8cm9+KcW1vMABHyfNcy268ANTOri021UMdFfcZwVsXkQUvOGcKuqkZVINl8MnmjoFRlNDK
snEN6AMV6uffv9bb0xOXzbeixolwquP2eHN66npW/95koC3WRv+sqwU70BQOj/OU1Z99nFXHv3/e
H7ULKxwnNTZYdNs2n7rdpn+td5sKrw0GhINRvMS3pU6r62Dn9ReQXvjb/Z53I/Pae4IososyDSEU
dj5vxywHfFlQOT5jizI3HwMy0p7xMZQvftMpYlTC4A4fKWsEUcfhbguJ23m2cuz3nibu0B+/JIdN
ZEtUzWwV7Jm/X0LsLX4HlDg9dM5kgoP0wiG69HUfkA0N5hpl6Zrn1xSTvjrZtTAvPc8fKtEJ8uVR
+46+A+2o9KnSi5EJZCsyVYO6kF8KVWq8kWFzAX1OqKnTKvtbVlXU3XNLtgEZ5EMrk8Luxo9D691Y
KayTUxoSSXTtlcKAWFQyX57yJiLjE6k0cklD4PHnPDCahW9UcBlp3kW4pSFKATPT2agOEid2fZin
WZpLFtXt+BjjeYPp1kT+dTtfx4lrD45/aIdMzpfKzM33jkCI7ljWbmVQYIb595CguJqYIER7SRAP
FI61N8AqDQrHeAibMJbvHHxct6aiNUbMKb8XTbvhBwtEPb7ShBm+50NLrgK57TnHqRzQ3rUlQQ4d
8sxYL8Fi6d/XkcAkH9kFogzg1PqbB9PAPXpLiTZT0vfTpynYBkwoXdrswlgM2mfA2NY71OAiFDDG
uJ52HaYnQtkX43eoBYtIn52uqNtrWMfeelcODUkjrTbdSds6JWmXpX1F1b7da/c5lTEF0Qp4tMLa
Wnv/sABFRD0hyduPJbpU4v4QCAJycY+N3YgzfbH+xRNja51TaThLiNLHW05yt3rQVrOZYP0Kt/YU
216Z5JXtfokKK35UZRaWkKZkZR/YiuBkpZhlXwkWwpFmah+EqByxrlrVPN8trSZzqxBco9RBqzaU
Kvq9VIbWQFCfFUAvxgnqHvm7eBj9nMYwMkjP1C/hALyPOj/Mr0uUzadN1Ny+4HEHJmRQtvevENgn
9UjaWzufcIDqAXZbbv2oSs6uF4TZa39YjfICUnpJW7YyoCVHVOittZeNO6gj3fJ62eWzR5dsLIrh
Bq/nKoku9oKQ83yVI5CQCnXqrghi3T+KuYD2Koq1/UAQ5EjYV8RNIA2igjXo2+V0ajjow2AevGg8
dcjW5lsc8A5/s6rIqCaZSKbH0iqi8ihNVz+3bLNzItpiTXxYZu2jcrBUo9aerBr7LfhTaGE8uq6e
wuyuBYJaHlKzFM8t4E+ClaaIXCtXCdO9WKYL0GbzbuoLsAbh7FyjCVlaWh8amBdN+GQxqzflrVnD
dDzwgkP+Ave11CfjVnANnGCeE01Dv/lZ+QQ6YQ63c4KRujlgmMI/358Be8UYfgtrEoi6e2faATDx
cT5EXTXtNQ1Z88Cj18HR1B46fy+vh2MGmxYqJDmmt44ixeXckD7Oos6phUOejr9q11PBvnFSZLSQ
bm/5IRVz9mpaLlNlWf4ujQoS2FrGyI8sKPOatCN6a5hj2yhGMwV9rTfYYo3FUyVZNoXVfnbYN+86
x6+anZdRyh4db0hNQo4Jst4187BgEQXb1XAWagd6krfGLzh+PefaNqv/ApJe//CHCQV4L+eG8AoR
CXV0dd3k5wZ5OcnFdB8VyYxm+OK50Oj3HeCv/jCrzml3llNLPKdpBrdrtGNHX2y3nKaDRoX+sQLc
/FOHtvjoVQPSXRTOGFThVGT+TV9DyYDrqiP/kK1tS8k8zarde4WIwdWFDUE50tYjpFCpPgaMe4cT
4g1ohNWyabvnzPKiU431Mj9smTHVIxaJZdxP0MPGpzDnQo+IXagYFxfrLoFty3KDyaf+p8Qd3aCq
lH6J1ME33pMNluRKhB4VX+0ZRzNtG1Rwl3tl/tVqKlQ87lSwTmyQNIm/1xnGQ+8HNSEzWQgGo554
1elk6zjJ5hGqrV9H45PdT+MHo4YUmsVcjeVd3JeqO4z0C+AaC+X94u767U3DAcs9KIqkjxZpb/0e
LZq51Vqpn0IMinazmaP6IMJxxHWCQpoiGH4Ypg0/RiSKPUi75Gry6p8WKuL5UNZL9mEaOvLRI6Z2
4oL/e7lYmGinSzX1EuN+bKMND8ZmvVsK7No8lH5QHWvL0YQn4fOukj4cKdIimyzyHRwpc4BZPo77
Yc43u64QI2ziIVoAqvjSTypMFtm5GG0XxXQ2RXbiEVBJSq4ickwMbtNeLarTvR83sB3G1nTjaXXh
DO6CznZfq1Cq4gUyH1v5VOt4uMp8MuO5pTalYhun1w6Www3j5+xprXhHQcmUzmOVN8HnmVSW5VTZ
9jrdrVItL6FQ5LKrxhXmYayMDqBIhm65q5THEpt7JrD2XMtSMs8rdJiM1ZBT+8FURhLV2ygzSnCv
1zwgR5Y9unA/5cRGAqY14DtueA4Ac0u/Hp8xYKRmD2WSABVUeIQd1cvihAdnEV30xOxgkeQGdPHP
vIy4L5Hb06KkP9wppOx4xUHmOPxXfKwol2X2lxuDV21Kom312g1IhUUyUhHATFkHQXxOU9B8iyd6
36tGUpdUul+zY1kBGDyO/CVxrmdvjnfxUDrXwW17eWh1Xn9cOyC9N5q+93oZopC42MptdJNoStNr
MdbUOlHttf4WEoX6w5rqYR9PrYd9hNt6XyEuxNDZCLgKBSXWzRoCfaYODKc8MbXBIj5AwruRgWUY
fWZqWW7h1TCbNfUwHTvADTTIFhrMVxCgbIQtkxCqgoKGl1AmeEZ2NM77wK/t+LWpidC5bxib5TdT
NgXf0a7FRH4BUUEzjZIaPEuf4bUB8zl+A6JD/pw/CT6NU775ElqAjQ/zHA/zPpJG+YlntBr3hAbW
2K+gHD2XuHLGA0S75QexfPa30KmfMt4Wvlc/Oeue1YUG00R0wgl/dUUStbTFU4r2fdpvXW4kfUyg
nDurtH0IQlll3bmtRb88jOH98Rmx3ZxhqTRAnj1p9bsiqsOk6WeoISlZZtcRjop1JgiQe2M7Tfah
oPu6o79ZTWftqZzAnwyiDU9Ks5Bf10nYpuWIquVCT2a54Lhzx2ezkCK9C03v/QxBhhKMO3aW/WSs
IZR73vcgPTYiH58g6Y3kU1ckciHScamOWpNTDivyF2NO6oaM0bwf4dKaDtYIMtWmTRaUsPO5tdtw
PrJqBOow1HOw7sM4Ltw9KY9jdE71GmX7dBLeU98LOBt8f2BVvsaa07OQ75ZAa9rrded1Sep3kXeB
qOlkfIvBYiAYgeKZhsiM32h82neo/y0LSseWkJkRay4fsyaY0pMNCpKxJsHHMCp8pwHm2hUtx2rs
P8eC1E5ziupipAGhVO6fUuwwJJwzFi0vXCDpFnIq3QsCtNTc9XrV+YMXzf6ArM+x7FO1us4vmk5C
X5eutglntjvrMNdkJx7CEQNe0igQJV5hb0YNslEa3tFCfKs4dYAmtdAQJCOOsOFeWyuVJX6YrD97
qiJ2Le2dUCa87DI8SHCkTTbtxdoAf86DvP6WOU34oY4jMibdYAJM4Xqkn5BWoFjTmaMRfhpYS/gF
bEMWPXZdWw5HsrNYh6KuzOdz0U9B9tlmVAZ1X7f5wzg1bn/DCk4fJszdLcW7iaur0F6Huo0RodlD
+dLlsTKZg68wM5O+LT1e1FthaHM86M4r6ktBmmh6cJk0POZ9T4WRd0CWd6TLSebaRZTr2zwGM3LT
k/FI+kGOvukk1USmFowTK+klBJakEKJ55pFH0VIgiUVz5dUExYVF78mjI9f6xnE5aCazT5LywQs7
fes6KYcI9mCwCpm2Z1I00aZ8I2RK+od0teWPMq0zSdHYdJe0dXCf41MPvLNtV/5zL3pXnnMPwdiB
A0vqnPOWeMkd45XMbKBJgcVl1HyTBQi8hv9Smu8Yzoip0wXZaehNYZgtXckttHq2bN1MERh/FE5E
ZAmCZQ8FI+CDdtaCemfM+p+Zt3HWFyLnxH1pBeKcuqb5LkiOCQ6LBl98THE/5fvWavqfy0D9dpFF
PcmTn7chB/1+mWHuSll0B8tKswY674wxBK7LtGWyhf7OU73CWlUR5PjctKOZrpXZdLF+4w2v29tA
5kvjgw0tddZ9ZF7Zvzg80UXim64k9ahctGBtjhZ7X2ccxSBLFSUx4Y5X+PtSifE0yqWAGpmjDNSO
k/3S1QCJup96cFahEOI61mETHGyv64qrRRq6PvaA5rzEi1CABKxcblKHHK1ueZ+nx0y3EbSkxm6/
OaUiBrErSGa6Ye0dnzRHieAAzc7/0bfasTIg/MJ+ga/Y3BRj1p7pc7fwZXtHMoAUNqxb38Cmxofo
75p6WI6ZLHX0Go9o/ZLIdMwrlM1R4UBHH3pFsKyqJerRSYdTYXVZfZgiz7zOGbEsFyZK6W3TBUOw
L12HyIocGaw6YpfmPDtkRR0dgnIKZwKaTVgei4znASxNm3+bwq7395EzDNiMXf4dUblcdBNGOTIT
4HY/iskqAO80c8AEuVte6Nvlz0Mv7X94KioCB6iQ2h1xLp25UMqP+X3W9W2RDD74YOXk6uyteHNx
i1obWnjN5Zp4oVbLU0ptYSeuC+B2nzV5I/e+0zvuCcvDRBwSBVx4m+MSxpDa9nwdsA5zvC/cmJ7B
EDIT2QeuBlUKDTlUD6IJ4m7PdlDOVB4rxJSFtt2zh6ZrScxsItaJok97axcrN20eqYKq29aLrOk2
B3h8jqnj3DuxTuFE9dzExSOEnNFN5GwR7eYWrn7u7YKGgfAytZ4kW0v4gSlPS4IzakSMGZkVjwcB
YU48dNXqnzBhQTKyrTQuzrwx8ReBDvRAYiiuyYyixVxit/LpoMPZwv6bktLwISeSZBe7NeHxXtuE
1zxeB/jORLJ6eyg8NoHMEAnk1cuHIkyw7cUsTwzyzlCXTURbmC6QqO3Zu1eS3Ip9WaBM2stSGH30
VJwDqM3tb3oMI2s/UelcUR7ZmugUWXt7mg7F7daWynaOLpyV/BC3Dp5j2DgHkmU1apXOZdX3w06N
N76dzhJG65AykTKZJxMvd/RNGgZmOHhycuojNv2t7YuMMggxv8w63PMPQgVE71dguBuqaLNy0nuG
fVWufXXp1iqub/wutumTx+1Ex7lI0yfSYrDLbXChy6DDYUzKNJ2/5oYGw7Fn4k8SKqOA/iEn81a+
4p+1YszcYVwgZilDmu0IsNkmI/1lIP42Y3VCoj23DH2TNp8yDjZZPcMz6sIU9ppFxXwZyjZ1L+Hq
wf2x1pY9pXdU3p8Xs62ZVt3LlvKDA/MlqiZ/yLcoU/vjwll2PYya0ueAnbszx66sHL0jUiH9Bpec
dXAhiLhk5oDyPrGitHxhkwlI69WxO515rOwJ+wptsxvLLwTJgukcfs+tNiBOOU1L8mH6boHHiy+7
TvBsO/80Dl35fW2vZn5Ku7TID63fLu25rAv/FFYYMC9m0dshUY31FZcvpEGHwQncfOMsnwsdAwVb
5KLYB2H/ZyQ88rTuybSMsT7TPUimCP1LUoTe8MkEeUFEgOCSd4vqWRskXuDhNKGsxbGKSI69yV+m
8X6cyJneI6wZE020c3G3APRzqBfzqL+EA8fhh7a2q4+LrMpvYq42bKEgKPjKgkvsLrFjgqEwFguq
x6oMnuK0W/ct0yFnJzFaP7j21GPhbp2hfu7cUb90linVwR2q6iKxHAtAloNTJUVau1CyU2Jg+3aq
76aqSXm2oqW+tZuBE3vaz5139fk3voyMSgEU5Nr7HtPqyw5NSebFnSdohxzdrsjWfQ7Jmb6xqQxt
OvqSy00cL5556qoYPXrYYlDZK1rxn3UTlsMNT6RmJbaCOfwi1NB8dtacUWTLy+k9FFZp/D0m80lf
iCqVd8TXNNHHYXRxMbdBPlzrtuocysEehh8xrTQBgwBbLree3s5JAVxzE7zb9c85DEJMUV5U/uJE
L9sTZACT3uOWZPjaSi2+z+1iDwjanegeMB0NX76aG50IHuL7FBm0LkKOfesJ7Z83nOgZQSMPo5Ry
bam1fecYO1qTgixYSQyUJUjrLEKyAXQW/0QFN7kHiKulfSZci6ngPIf1Y975QO0WWsU1R0JN+nJl
ppiDUzvfDI1xaXSFec5OtsYp9H5n7fXO4opIG5HATPlhGKfvmHkruauLsPmJxMZconpyvtMVRMBS
47IHzGCcxOKkte5KqdrPq6kql/PSWqSPJu/cLyW5JHkSoGQEDjspEiemFMYtR3tcHVRZllLX3Fbk
hoLc+EWTW4dPAMuW4ehH2hqeBdtScBgQhrTHwYQAfSBP4MKnGxF7V3syLgFWwRQt+9iKmvwOtOwy
JCDEMyuxCs420HQJAPdTdq4Ep3yHsnw01G0Lx/QXtdLJuEZjv5Crm/f23Shk8aJFx1FMRWvJQUfG
634kNO40uENUJWERUVuufm3RNeyIX028rOL8yHkmf8xgsbmEdkdm2NHACO8AKRX9lcF0oI65sFt9
38VDONzb4er7O5hwM4cZp6/GbyQwEA+zRno4yRyNeN3Z1tcm4L1BaqkJsVqLdqQX0nV3qFLX+JIi
SC2pFSxw7kQa1zJRdT0QcuyPs7d1K8JoT1vP+KceoXX4YLcV/pvRSCh8TbiswSe6lx0wTCEbmixF
0/dnrhiGwYp2EfoCDqv52teWb72UqbDNdXSdqTiTwB3El7CcSULKCEWi+VCoyLot1DxUR19rWCTA
OTJzM7cUpwLqATU2HtWeGqKZ3JO1SpfoFxALtfvQ9eBOqChH+qjGHR409ZJz1o0bIl13YqrvmKan
+torNDP3uha6vi7EW3yGght+Rwfs5vu8HXP7BOaQWHsxZE9zihMD+7OtOCwMVbneYO8c25PKhE9a
Cbv5FgmLbGvtQc/uSa6e1lufOu+TsQM2JZ2J0k2ULyPmyoHhCkcIfFXi0TH7Eps++hS2yyaOT+k9
JQ1HwZVeJcyQijr4O7yH/Lstp+xrSvD4eo6I30N9EzTFD5p708XTkxMeBzsFNinj3lS7HLLtC0ah
zIHp10Cu0PwyNHtzN0I1kTUElqQZQByv94eLWzrhp76yzY+qGMbhojofRmIGrqE88j53wSkr6I0z
fBrFcu6rClSzjLe+Jy1hnd/5pcv6FC6lw5k47EsZfGVWu6a3nBa9Bs6sMznHqq3a6LlDgyQ42IXL
/DNw13iGJpHFInG0h1C15PkTj6anBtlXEAbnhOJNeUeiUeo7Vc3M+xgHV99kTNJ24a95m9SLFxLP
oyNCNowYxG6zgpy4BXxM76Qc6V2iRKgvuxhDQpmuati1/CT1fR4GWh4NM+iv84KT4hFnUAH2M5yr
8IbScUqCnqV28NrCOvb01TQ4sT5Ng7Ofz82PzlV+Dt6LNKIfqxwnBD26WcudgbJg75FHcY5fgVUC
w5GEk9zlNKqeCKkLOmZi6Dv2MWOPT17fF+stgUVTfAakWCRsTOwDAHrZsRoe04+KGJ/uYIuyPscl
oKprMY2M80WRuXAma29yk6oksurX4pOsudfIMbsj+SiBuSlhw+dmTz/cSxEnDfpcSIZjMCNU94PT
c7kmq+NaxD2snJ86iziPpECdaL8QXx4U9wZTX8mrG3fnogChddsOwCiYmdKgJ0ahkgBa68pyoTet
/bNqW17TLcC23xd5F0UHOZYuuXAFCEuyxZeOfL2h4sFNI9FMJwuY0Lxz0lnjgkUdHR7sphdXq8kI
cinsoIX9yzA+8ddSEH/T2OhMbVSSYVJKxt37FP9q+VkPII04YWYi/cC8TT6gDhlJvZ6GsbqZ5o7w
Bygh0ORq6L8P2MQCSowscInIGP8PdW+yIzeybdv+y+3zgKWRbNwO6fQyCkVIUalDqDRjXRuLr7/D
EzgPqdCGhN18jUwkpIxwdzpptmytOceU/ZTwBwChcAl/I1LeCSO1Le6xAMr7MncsVxG82oJgDmNJ
U45ZNksZvWQTPx4KjkepmDGDRkqdk1HOEIoxijogggdH3mVj1ed7vQ7jfOAqscmsqVWTIRjgreOx
giFKS1u2wynVi4YrTWQkwfGiQNcyT9mE1NddhdjRKzRyxkJI4AlGz5ppt4meXpy2lg6WqpdlnCz6
qnnA3WhBqjU27X9ZLDF86ljwXimYJhKS1qYDe5SNzq2yYZZCBVm251V1gXVG/6sKRgiA71C+OqaR
OK2vhlMwtarajW0RWEcPAOg32gpcK9IHr4/TWFwjEu2snQ9VVQaHQTGJi8HDlOFhRLfM8anJpA8J
NV2eh8pvvqWDNzM/ZUjpx07qp8cZPTHwWg51YMABGeU7Zw7ci+7ajcmrQX+MuC+DxJHWH5Q48LRP
7oXiFF/doD3xg5NPt8RjsDYeB4xyDs4YrpCMpE3OfM3XfUMPOodAtS7WlCdMkYJrG9S27kuqRdj1
5IBTvgoy0wihd/pbE632NR3Ngi1Thi1h92UKdXfhf3moKtDrsd+UhTqR36duTB+Y+42Xhf2PpXAJ
Tda6NMoz9VpJmwL7/b5g/Z2gyQA7PkILAm+kYN/4O7XNc32vfBNdUsPnFAew9sLdB8Q8HpgZZP0N
40L6gvWa2j9zWTi8Hx9u08eyd9Jsn4oRuYLjVuTgZeQhjZHh0K+Oe+DT5k5wRnWIMA9ovFiidDhC
QSlIumnhileLl56HpTVlMnTC/AwwsfWQj8+L/ptU7T/oHkA5Xt0eYN7wdr7zI8jC5IhmTWFCtmxz
GOih7EbtTWfTyDR+wUZ+lyapeclm+cOeRoe1XxrIuVRfBEwJWE5q3uzztG3iWDR9Gdd6VE8tzyxl
u5RvlgkOxR2asIoqMuee/iw8eS8wZ7PBVMcb92wk8KZ4J9ooq7UUmunIvsHuGZU2QdLK90PGOJro
1aFkaFITutSEDOv+Ihnx3+sv8d6iEuEYZTEN5r/fvTZDqS1wi2bba88e7icPSVo6QnmN6jIECi7Y
sYjcgrdV54chDeZ01wuxikPlz46zx8wAsiGDCDUcgbKaHsr2gFY+h2okcfNQwMd2KK2zCxudfBjm
av6U+/a83VlZTiwaVepcULq3CJYXK51S5heiAh/r05JL3LLV/V7pNIDNy7CHgQpDGS/p06Vq7yCL
q5fMc6+e7G7LTouhkYOv3Tg/ZZixnbjexu8O8qWYBm79guh1+sBgo0/MIF/g0SntoTUZRl/UEVLS
seVsxqXmSxLZA4XJ1n1ReSqCnTkydYtwLeRftmWzmzWixDbqV5rMOMEHlyiAWHlN8b3aavTo1uqY
Hya44ky+kc/pRyWhSh8sF5kVK3TafPaWAIfx0MzGZ5QqqMlNqSCZBa1LlKDJg00D2wGRtq90173l
AobF3xT2vym+rl87KCH7CoS42hh/1Qm59HbXyvGxc5bGuGeNDaIC+9HJ5vInzlhau9nf9Nc+LN5A
8WU/3LTy97XcboXrM16uXH0/Z7znPz8Iv0lvr3cjRFZM/y4oETT3v74tRYvEplW47BGdtHdsZuZz
CODo4AJj+UjC8nDouBsiGgqg7fSUOs+emNPYQaQbE76ji8ieK+cv8rj34lveFI8G1wgGk2n+A/n8
tyxstNtuIhJj3RtlK8992EzX80GXnxSLYjRz1Dx5KGz+5jq4Pnm/iPIALmDaQI2G+xUI1TtpoPBH
CieX4dXQ0sTO+oHKs3D7O7TzyEfwNzMx48z8kfDh7Ny5+oVfU98TPLIdpfDNfW9Y4QevMIdk6wtq
pT9/Vf/p3YHzuIbCYaQ3399AFuLngqmntWeFvZ9JpSX6uai629YuJ/0X4ftvrkqqPdJsoAUTVcDt
8Z4QoBgqK2eSLNrG6H6dhs6VuG1XctnB4n23V2q1LiNcDXjeelsTtbwLytZnGp1uyX/7sUnOYZOh
ve+agKjfWWpGIMCza6plTyD2+FhwYI/UkIUhQZNb/v3Pr/X7thDYCB8tE1kmZuP3SzO9yAk1hdr2
DjkRPRMHCPO1dpgBEtEZsPAU6nUKOOdPFAN/ee3ftJco8sPrFUcIiVPff7c+DEuQMmXinoe5rh7n
ioZ/YOvKiYAbD4nl+aDs/vxpbfv9/Y53ng62jcUKl4N5Ze/++zFrObgYJCinCYY8pCoBQCPFomQ2
yehU1PRONunTJIWpEfsVXROPJPIcaFtxsOdIZJ7qwKUimWnpTV9NoyAmkOhT+pEFhQD3Cz1/kM5U
iTtCZTnsZe7YD2fiFDqgCVvDHOXPH8h6fw0Je7GYQRAch8abm+adfnUsFu6iTnFsR9r8lfPOVkc1
LsVPLP/1pZPe/NYFHarKamVNq3xVoxAL6WH0V0Ms268XTY6m+Uuu6O00Gc7nxZf5zZ/f5X96k9fC
A38i/6Dt/vWqs9UvVcVY+zA1jW/tiVma1iezMXzCFsbFGs6Y3abxy59f9LcHmkvDLQrhG922HeC2
+PVVkSuZPSG6zaFtpu5Ev6elMnO9R2q0NNkYkN86ItXHfmVYEs319cA4+448Mnz+m73vHzPyv9dZ
QXga70H8YxPF7vOuApKGnTUm46ZDapnI6RrUgJdmGOxbr5Cbf9MKu8ouG2e+4o4nIrUOOO5y/9Rz
dsI77DO0iEJc8M4O52KobxC4MrNAM9ZbF93CC45XQorR0fUDy7hRDN4d85Ry2wsnGLrTbLOcgatT
pjraA/nIYYZgIxIboUBxu9hZf1shavDPhcs6d86twk5vvI222m6Y6epEmzvDQ8jox9mMFRxDRhxA
t4aCljPWzRVZ+OqBjlnf5Jab+X3T17Rxl2HdLi1YSnFx3N517uwR4VLm5aa4kdxqZexOCv8duUMc
jJHfiicfT3e6m8PKmz8gZVNLTNMSJ0SP8fXwl9vj/VIg2G7Nq0EDCz8l8ftVdoWRSZdxMQ8YDcwU
pkAIGZ1uJ7YyafoQrJwOr1/ceWagMTopx0AAWAZzHKbZVF4IP5rR+HRmr/9SCrzf9ViHbQIhBblq
vC/ARL/et9g6TWBrRLlv5Qgld5QtRtSCp1Venal/sZ+xkfLr/n1rAtvAewJQhKMN9Yd//ft/CdLh
EhvVQHrKAaWa310FX1ZznzZd8bNyjHZNHEwQSLdy1GAPE3kuz+EUZMF5oi0o71eNAeVQTECDP8tg
4ry9eIiLHui6KfJKkNHFMpTavRRokKy3xqjL5VOnsq5MOsrkJWnbgegjL2CysfNmk3J/WGEf3ZJZ
3RLwVP9zwRugX3ebmUodT1z9PPGhqZaHlEALW/JjJEA+T5lc1uMwuOX25FvIvaO5IzcgAl3rWcew
COuDa2Bh213Hoa9kowQ/xialiyItH3CdpCtHYVePq5HAZas+25W0DqYlUnEurRXVLaas1IwJ6+wk
xnoIJtT+znCPZLv3GJdTWx0YgFUKm+Y6CcZPchqSyTF0+jQwpD8Iuu1l7K1V821xTE10m877AB1y
230Ke1J8464zpp9QUn2wu+FcfmPvoONThc5UvTKcsTtCOzPr07pkOVlABcTKF4JV5UlyfKpO7uTp
R6dpBYVJmjbpyfHT5bvDysoS32CJh+c6TZ8Cpw7n08yw0NkxlR5er1tWGHUoSlXsQcrto8aFNB6J
oHR+WqVN9mOTjeuPGtXkR6csev97UQTIzw3VCfKZCScvcpzcs5QgjK2c0QM3y81KQ7Ig6X4GPOsH
eEkT5DUloSNmOu1dvyK8rOoX+oqMfDjFIPWZjNgOMhNaWlEVM+6epmt4F57psJlyxfGrBLk8CA6s
W2ySkPcWLHR/I58wAvpZok0/s0FuzbVsU0Z+aBbfS+wcqc1RkkJvP2OWxWFsb6M+u1afnXxN9l2C
ji/AN53NDPTJHmuDYwndqNp5Khh+LLlmzFhZknNkB73BiBC8MW1AqDbOl44NSO0XCWUrMjj/Nkf6
En59UVMrLzOsxO5MZ93HgJX5isBCR2Vfx7zOW6zFM8w3y8qqKi56q2FmoTd/i1mz+RpU7blIh/Va
2zumlfKDnSF2p6/jlcXOcGZGiEblrW3siKH6aCJt9ggVW7JLoAsXu0AnvB9bbtPex4kSEHXYpOt9
xY/nu4ZlNbinM47wRW7Gh6Xx+y+c/gUpWp1B4FVeDV/dYiOfnTKKsw5BiOTauC4Zd6tbtT7zYKVB
HGmyrOy6onyaFRT/JO+d7CyswiqSetTI64yq/hSKfD3VyAa+oyHpTqIIMqbAdlG4+9aBj3KqHb5B
gCUlGkt8MUG7I6OK6K+c/KAgYj7o3GS2F7JL6xrh7+gNLcoc/LAU37AUztro1DPt2Km/lWO7PJpW
6cOwrFrrBgkn6Vzr6Hf1DY1L+JD+5vvp42xvKrzkGtbtDiULN2nQb/ZbbZl01CAv4w2gocblrpEp
4iG7Yp93PWXskohiWRhZQaYDPd6lxQejLNV6XBdaWwjXcntE1EWnA8sOvgRitNKRq+FtGcKiULIK
hVf5jp8SIVW32TonUC4zh060UT+g0u9eXZpkftRsnveY6UX0sRPI5rJd3fKRSYng7EBzT0vULcX8
MjP9b85BoIm6R/r/Wk3NVkOoN+ptd6XkLycNjP0V8p5JHGGzuTLeGMUASacBA8MpVAlPBS0BIqFg
yVh19lYWGFyOYdVlb5gWscykoZy7g11u7bPM0QECaQNRH4NEppBsUZTlEb8+eCIjNpOMgdKchEuw
QvDNvKVMNpQ++y1fqi7xq6LDUQcgO93XKs821JV2vj6MbtWHSVoK90PdSkYctauaxyEVnr3rzfoq
B9nQRsfXCQ7h8EBoiNSiPfetJRzPTHS1+e3JcsftdRaKMsQZuFMz6F3ipUSAj7wEiVK+o4WPC9Ee
DR5yPZNZ1aztKuOmcOz9mtIKJVwshEbMHzSx3/oIcJXpdd+E8qiRFmLdnR0ief9hLhaWn1qN6eeq
8ns/nkASsfwEIcLGcfbwlKz59rRB8qqixe1tckDDOo+FphNxggx21a+H+JPizesbQuGYHdK+sg07
WkzXqCNlm355Yda0POcLM1LW8WVRj54ciu/9vFkPhEB06ihqiJssWMZURXJJLe/FYq7SRkEPFegM
b8HARykk2xEztRerqHHla/R7TcKAU+zMlVGPLK2lfelbZetdH9So0FmmmDGTBbXA81hDd/vQ1abc
GyFCpXjbzCw7riOlUoRw2zL3RutUHE6ZAtiHUmPrm50lIE2NgG2xJ4uR5C812M0PHG4D+pey5ToT
VDalqGtKESBB9BMsS+e1h7eAm3LCCbbZGdh0YH3dt4DRq0nL13bmWKxQvY9aOKn7qR0CZ0FfPWnr
w2JvgXhKBbdejNeXTQ10E72tUKdd5HvAkXZ5nspHO8e8g+NbL4ee6mFgIceaRT5EmHNFRlqfZH9t
8kOpe/MuHND77Li002dnLYy0jApCH/19xirBz8xWCPNOGmXS+wteUHOxIXTnYdenJ50ZZXZRZFM9
WfMaVifa9vi9aNeP3wp0WTVeiy41HwKzchN/AuSzQ3ukeiRfVl4TDNi9jKRsu4kiPUHsLV81FQNv
wFfoWYuroyOsGJ6RjfdYsCp/Q+udZ1xEYBeHecCzgVy3zvZrtkzPvjLTb0Qphssx5StNFJmLXwoO
itu+y6rmhy8DRH09T2YVtxK9FRYFkm13HV7imsWpoBc2z5lvovFg78J3QTRtrDFyTtE8d8vF58jD
DNja9Hw0jB4Mz8gRmDMxAK87uwTP8wSelxyGyVg6fz9Ojfg4Fnkl98LNWcdK4Qz8vBmWT/62zgPb
T7jd6KaAxwn8pz6VkO1THryJb22sSSDqGk/ctCnsyNgMMDjs083FI7lkAda+YLGROhs55PzEa8d1
e8C81wIZHHq33JFm4RK1WlQr03XS6XNm2o37fellF5BY29ruIV8Kv+c+H2jqb6aPlnMMuA9C2X60
qtyWyM+m4Um3a7lRMXpuXNnXDhEZb4qI1bVlCF7l42IkLq2zOtrCbun23Ck8QdLhyFcV26pvGOd0
XwBa4TQg1Fd790SFuHMcZKt1tyGgY+nZrHbZ1bWVqZt6rKc+EuWWfva09H50LCdepGdixi/1qu0P
mN8Y8GB2HgtxMWqnXnZ52y35Gcp5A36/YrG+gYPRtlekad4m7AeZm9iz5aZ3PPRbgE5OL0SHsmjd
GkzebxeHaAaAxZknPrqNNDD4KOCd56DmS9pdj9KIR1SgyWwwEZLt7bz3SKwzN9JwC9NFfZM3wStJ
tspkcUL4ENWAYIKjkgUptuWabQblBvCfZDVQ89aRz7gmvFMp54gdmUVbEC9z0W33hScWsgKddAoS
qupxO1Kgp8O0U82Ezx/Ug7XLSaCzEvSRrbHTS0mhKE3MKa8twhFvX+qms9i2DMPZDbY73oKQNqpz
RUPzy2ZONm3gqcu+pYLvOsZNM403jYUslow8pxT3II6E/jl4qdZJgWxfn+p8cx8Mkl68AxXVwKqP
oG2ZohXFR5VQ2oRvlnLr46IyM4j4LS6epgHIzYdsUAEjCG3XZuLTtKhAzRu42VwvH+VN5sowfyzF
rMy9YPXSpzkoCZz2MV9e7Y+tI5OsyM3qPttQkdxW3SLKPW4QOb9aWrYcx4c1UDWaZ1A/fkmo54Eh
XiMfS3DY2AE67VgTQx8xrHshqjRHUbiUAaNZRSRFjPTSourv0KYg3DfmD/BYexpbJKA8yHFAtu7D
t5tjZ2Z2dSNn+qUvrnKbB8SOeNs3hTSA8jKrXs1VZuHwl07X7z0kKn3UKwSNC4LK33NJapl5yAPk
dECg1twBffjcYtgjkmzBZN9my99gvNfG2a/H4oA5AdyQAEAHhK13nfGQw3dJ2OJ0yNdCPw9OlsXs
BPnjrMZpz7QineKwnl/hyky31Lt/84n/p5enAQBMjNYRncp3p/IpEHSYe6YSZjYjWpoaA6TF4Lr9
0+yq4Tm0BvmzHBv0Uk023BiO8fPP7ZH3r3+d2NAfQbwNMoX+7LV78q+uAO3Tte8xRx1o1zRBhGOL
Lgz12AnRE1ksXt4lW9DoqwYPDT21Zbf78xt435a4dkGYz1DsWHSlbffdBWipJkyg7it4MNTjSKzl
2cha8yXko98EYtJvHnvxXzrvv9G7r69KKwg8mGBcSZn/68eWWPHsPlWg5Y3imYlNdtZzPcY20tRs
Z+aYGmQeBJfcAqZRIvN+BCVR/aX/89ulh3rn/YMlAFlsO+8jtoJgxhzMN3NQlKHN2RNA3C7mPOk5
BnjYbZcOUlT9qDq3/16F0rwHoTIO+z9f/n8ax/++/ymqgJiAKmAOK2iSvbsScFjqxrKQhfttvQjy
al3/q9m3xPL2XjfrR1QrNhHIdFO8qyVu/GlTiGf7EjbTeEv2tlXelu5sGx9Iwm6Gn/PYlnh+M+HL
i3T9YjtSAaw60uEI8EW3W5mkaesvrN0KOZKrBOut0RN1WJAv7cTGaJXmZSNxHHl5p5p537qmSI9k
+JrVE24Lt3lFFh7Yd0E+4bPwVDrJIy3gFs6FgEZ1LP1pduNC0ATZTw0RWDjGMRhGi+HW5ow/2Gte
mLuvVjJNdvUdp6g5RnOPZjBu4YR9ovtOfrALJKW8FNWSen9pkv82l/Qt5srwYjwHFI7nO++uuIly
dvWLGSMZFOfdgjBmnzbBtvM6O3vO0YHceCQKnYlUbaKG4voeeLx3KNrr6Hxas7gx2+b457vA+u02
YA7G/C0AdOnTZAP09usDMW4tEepg5/bhEIB1mjGWGeexRhf3PK4VGIAg1RghEU92sXTCrU4mn8Lo
rqddxiNSgwZ9Xgik6E+o2lbzgHjH6iJX0/P4jpV6eA5wycvjSsawSuba6N58Uh2QeC6L99pOXiAo
Xf3uxRj6Mj8vObLfEi5ut5eVuaVH18ZJEE2dDfh1sQnPItGC3bKt0pXSUNL1S8osbRELToX2L7gz
5vpM88NzH2YnX9p96QKT/RiMQnYnqs7RZIbTKIKFfGc2otHIg5sC3KG7Y5Dqvdjd1peoe7ulp1dO
0NVba/mkYayjO3HQhdfR75uc7kkU4nzjhKzpPMXWOHpILix7zD+s1Kn+mdMP824401uerEveT/fC
7msaiHXXP7o5ynxMC5ZeTwLuj3ieLDBZ0sgdtFPIM8ST5It6nnXjfBkMb2ovw0L3JSFV2FXoXu1U
7euN6Qqy6AExrrKbbduXqMuyu3nsyd7OCLT65Gp39eKildvjwINVxw3MELHLKQ3UvkoNmmoEss0Z
x7kpxDKc40pAy8AsjDFhqO88nYcNYWs9DXNwkH3Ct7ClOyyFa7EfvGD60pbSJZYDwsp5sSRK2EkR
szUtay5iijg+AsE4AgHTDJ4TfQCJ8WFaWUYyQJHP7nUO0ebcmBW3uYeeSMeEkzbzN/CmaPUjbgBQ
zMBVR0g8zMEM50b24fX4ag0GryVFeUC0Gqwf2mIwyVcz/OGVExl1MMoXhHBDYavlnmDrTjxaU1Oe
0TJZyMUDUSpcOtl0QPPUWKT4FVIdamOxvAvGPz50BhMuu4NfkL7ibAd5HhaB20NgAD5V9Vb6w1Uj
9qdyndGLzUAaz0O5+MN5NXqUTIao5+eqGCbi2k1tTn/ZxN5XSvAMKXu9a9bNNSvFeTfjBHDemirb
JDAtWHhyCfuHrSfUhWpmO9XcaP/lGPf6epQJV4YX34flX/ezf5UK1KLTpG1ez6kM5yO44m9ge5Cd
Ijj5qrx+/vrnNem3GS6vBxk7CMmJQLYAcvXX1/ONkBS7osT85nvYZPx+uVcy3PfYHt/yCpAMDCtd
XqZQN6Q2z64VjaG9HBi1B2+2kF8K36w5HwuXMa4PURZUNHG5dTpn6S5EKBdTDjU3RavrG4ULGntp
5r78+TO8n7pfPwKfwLYDJi9WYL5bVTmepWoqgOzJBcoLFgNrT3aktRP+RstV2vDPTLqANxNehMOf
X9q+jj3/vbEjx7mmZkNbY18HvfZuGNs0E7LIKRX7OsNgg3qxgIc7zDWGMSIzp/CutjXuIdTGKF0H
IZF6GHO+vS5j5007ewT6HVMzAnIaOGLjy3Mm+8gZE0MDtK3tmygF95rY6Etg7OQME+PmCRXpehNa
ZtlZxm2b+WS9CtpPOvrzp/vt3mcGwLVFNMISZMGV+/XeMGqdkvWqW8zIa74TtHt+yhx8q2XhK0V+
buR/KVOd6zTu18sJWBBmPSI0CkZK5l9fUYIWhDYku8O8mjS9U0m6TDBVQOkwWrIRuP2cXXy6EdXB
lr2wo5y6ytkph+uWmGNWrLHbmLhKgHGEjHXIqH+uh9IdESBkOAU4jmE79pWDo2ljVv1skOX3JO0u
kyeURPTqs0bFJYdi84h5r+LISor0qUDC8a3lcJjM1+Exq+/w/M+l/q8CyP5/lzhusxj+IVpszsbt
R19+qVkCf9TwkNbT9//7fxiL/m+6mEWGWAjq9spgoTRnSvu/6WLe/1CzseZybhdXKNb1b/43ctz/
n4DVkUPUtbq7Ckj/v3Qx1/sfDhxkJiHguMY2AQv8L9LF4Kj9cjf6zCMdTm68CwA4uCLFu7vRYTPq
rMy28bJv6pVeBNxWRmCkYUJSaSKzwyARFlsfa7SOkWbgi0/B8D/QDklPCvZG0iK3jFxLDjRBx/aj
gpvaDlNzGtPJuq+WJrwURikhI9f6VgZjg69oyJtbHAXssEgGbiE/JJ7n26dWhoLccz3o85JtAR5E
OSSCUB1gLhoXpucY04GFqDhDMhr3Fm7Qt8XPLSIhvWA4NWGzktzleBdmih85RODO46cPVBrMK2s0
9hQjsn8dCahIcP2AzGnbhxKfAKiLut/56G+C2KiUPPgrPvlycGBzuxP5HD1xClGvsB52tjNRSWTl
8kDV5Ua+EBh9YV1Eo9u5ByI1Wrx+6N1LWTt7/Db621ySItM77o9+yOyE2aUZc5qAUlSE+Vmgs6XL
Vo6J4fT6llO6phff4WSrLcs/zdr2K57IQLeR5Ujs7uWgXs16Nb7axsYy1YZgPapywmacredlqK4I
EGiKb1tv2V9hPvnHcXSArzeiC98k/uBzn63tx2Fy5G51dXnUQ4FxQtryWNTwL1ISkgG6rkfd1PVJ
NSlq7bp2DiNn+SPt9fZp7octnnpP3kpn8y+D8jpWrWLQx0YNA2MaZo+XBlpuPMGtPNFfM+6czMxC
3KTNgSSMfEfqqjFFmVMxB92MTERdCfmRCcuwmzzvJ6ujuOh+munwN9vDpl3vwa5t0B1tFZyayQkP
QWf0B9r3wwV/9lWSVIizKHRJ+w6XqI/glz5i3T/ZeP136WAVJDVhw+6gC8XA5PKdF6TernMM6xMa
2NLeudDEGZiBcPAItWsX/7DSzqB/u9V3c9UehrHwv84+yUc2dAMuXQlda/FfQrvq9vMoMD4gYcdV
1lGty9m9rYfUI8bVQkfvgzjz02tAU+X5pyrYqpOquhHDJhAiLMiHSmvzmQWeGlvgGpxDyzJiBl8q
KQU+95GWYqKa3H1tykkd+5EgnYjuVn1JQ0ZjkcnMPq44+jU05XLrVZWKBINc628oKfCaSMcmE2O2
6Zy3i3ViQx67yKwzdZBln/Ivb+Qo5WeJDbmJsbEPxDxcWwT2duEkUzPxnyvfpcbwboPzXWZxxYQs
n+1+M+NhVMvX2lbeJ/BynwsDplhplc6d1esLcUMVmBikDg7z7vsQ0FUylLC/8I7opGlpXdYVl2jU
wrrtuuuksK7ao1hw7XCWHrwlwmKkEDis5fTczSG+rhSVDs63CYnDuD3ZGupuqt1r9EfFYGVpjqBd
rJ1t9GbMePm1CQYzmV0/feFRnW7wK5cPlVqe/TSEHO4BnxD29W7kKObcLy4d1awsopUibm9kRfEh
hSS0cwuidCL4g9NdxyxxSsImp/CqUb08M+hdjk5AXhBMbv9HtyjrsgYTvX4cKBi67DGLMU3Niomh
Od5Urkm/f0bhdWtPxG9DIJiHbseZt75TlFYXpSovjcwCx6ILOySdtq/w69Zb1Tbb9w77BRLuSqyY
YQcVLy66ZHyC7Ng4k39YaWnsQn7fwSjW8Uyi/Hyxi/F6mMT4VxZPheF67S6bczi2HvOq+QwjU4f3
WbMypSRbtXjpeNTvGlqMeZwzGn5Ag3MbSAAMzJbtE1uZwlS7dCkGoKHhDiW78RO+Bbc9maasD4QL
DC099iVhvyHlqTLOti/J7YXNzzye5Y54iXbDZWWXmJ6M53IaxWVj+v4JU+2+CueAZnGPi65vbDC4
3LrYV/MDrqUdKhU57DTzFUCFarqR2hRgB2h92e3ocqjS35wOnl84wb92sOCCi2BgvYCkjRTm8rj0
hxDUF3xI+MDbbSZyneisAvjLACl062+kUr6RTH/yQ/1KwtkdstqPwsjg+SiZ08etBao5CuYp5qTe
Hsei/YL1ab3FfSlvsCHzZh2nP5oZgtTJgWHHeYpBfruxUtI4uCPfy3k1gOok+NaqswpqO3KWtP1U
ZP76OeuqgBm7WJANTWXc4ScfSY5q3uyyew31escw754IazDfuv8+9h1EdRt4BQtjwmoxQ5byl7sN
yE0s+VpPpTdcRh8v5+oGDw7KhD1086/1bKQvoC0BgRVALSjYN7Zt8LWQsxh8B+HEYqYm0jpz9kaD
/LlHegQSFTdZMZMugocSAmQ0TMUNsYAliDA2YIYuxlwd3Sw0P7baL75U4BzzqAykHwMsYc45Qztj
QLSw2k3lywpY6txjVj4EYsU1RY8GU5zfvE5tU7sEIE44fv1GnCy7db4yqAY3K+oMkNroEPC0Dt73
RuF0hUdsPjCRRljAxCa4xzZMb0AMZzvI1/Psy/S50YuXX64D/Q9Y2L5ZM2bXPmUTI9/tQfqW85Gj
i38Abtns5TACRWCefwoJZtkFo6feujXzEDy1jvFWkFl2qr10qRMT+paPN2vHuhzwL887cGOaOPPA
gnl46u6L1VxnssOt9oHxuP+ltssPGuuD3lNWbVZEJFt9y1fM3Hn01/rDvK3TM9Skl6HhiVqCAfIS
03+a6YuMaFKW+6ZvZWLB2nyyU6M5yk57wGooPf2ocM0OjQZFREQSVLmD4iReAXmxD7ZOf0nNLr0V
dtneqR73Ry+H5WQNRbdTRreB1gkQBwFVYPcOF+Mb77EkdxzJIvuKDvw72aWkoqrA2IeEWzBXoMXt
9XbiyCq92ZRwDqo0ADvONkTcqAgrhcwh3fbkvB0MIKpHQIW3c5BbUQExVJ41mc2xoZVpRfS0BCBB
twDfpIqowe6cJnM6uZ/HgHgmVB/GEtE/RHaDsPl7bffLMajD9a5JW3XYIE+dl97qP+U6mNhCoOlE
mmiJeLbM7gOtxnakkysgp/Cwe0eVCxqPGbShzwR+FiPkKmuObY5kB7x6Eq1NYHyErsnC1aSCht4s
2uetz7u33uEUeYO8MP1B73KyPqq0XnBZtj6K1BLvJbB6/zOxGVvJjClzbZwpmREPyIkO6GeCJ5eu
Np3an80onI9zmAYAWjETKrb9KvLGtvoSOswwdmaZd4fCG8O7/h9klVMFz4hrOInyt8aZ4/rBAq9B
RaKaj6479Adk82R862J79DARYSRELDMixsmnq9Zg7fOAWkuO/4+682huI8va9F/p6PVkRXoTMT0L
WIIkAJKiEzcZMlR67/PXz5Os7hKQwCA/dq2mjBQKKnBw/b3nvGaGtGi0UDWcKkoGfK8J+ovKXXLV
InsCwsxwES9t/XcTiMzCBHO6QdtfWiC+FFyJlZsuGQm0QoBbPcUtgmx19JaR55mhLxLMZcN/d5Bo
uo0tbmIRxkZDslmKvhoxHgqG592qWv+FB205S0uh/uaX2s4PyvyuAEO04Z5yn6sZJqLpjjLSu5zg
QdrFD5lovccYWVKJ/4GKz1pIROOqSXr5VuOy1JgNAmvGHXxhadl20qbtI0SQ4pTKV4YABEWBTe7o
nD0tYAY2wmCeg2IMGhHRSHctU5X/3vokL/2g6biiWaXvI8iiFw9gkwfIhpc06cYngS7cJ0apGfdC
4P0wuMHey4JSPiLUr1QDLmSAOXXOveCgWWKIYTPHtzVc9K0SfbEjMK4AKvpFlZXmNYLevLD7pt9b
yD2IM5R/AdOjFqrfmNTMgD7miLdrpNDvG7GC6mChcbZw9dx/cCr+ig2uO5e6rdikwlVh+d6Vmfa8
FlwU1Uhwqu5GcELhzuiBwGJLWvY7Nay9d1heiLR6iOd4gIiGunmN4IWn3alyngNkQSArblHDYDNW
9HXFLaf1cOkJC7QyjVAAsVBlkQvmOneXCgw4bkupexU0Nuly26+9WcwAax77D2evkt34pQyW0HTa
bVSq867xXnXMPUgbxa2wibuQG0Skr3O7Qsm3ioyAFxbikGnH4erL5gOC6RhNVa9x5JASN6ovkddT
Aq/66Ao8T74yBwkBRzMQRC2baxc68rpB7+7ezeTbUM3u9Axda1JR2YtIAvUhCzpgp7KPiVYnu1s9
w9IKgHo8N/wwWue+4WyAO9hrsI79EoVde48chbx1pVZeZYhFrLWwwlXTN7J7P2J69zIlbyCfKJN1
7bbWvHvMKaRbtWyETUNlamt3lD5EwGj+UnepeqxKr44e+hL9QuowV00lNtDOBRkddYit3LixO7vV
WHaUlQrSZZ7bek8wElmyjmM9SF0TvFQgFeRladeOumwasXjMEcHg+RBRmeIDIuPWgaB+i2OJcw/d
PG7nrR6Dl8CufuFK7AhCL+lzx0VXALTBq6Oo1k4SVGYbuqz1rRZ7Jgq1qfCKCxNM4ShktOxQRGUj
6a/RmuLBGipXAeWIu6zODZ6RvnPXN7a1ZIdDWVzry5Wbi/0801NjHsV6+z2v0SLxgdAlgxh09jNN
o+RFKzWIi2XLPjRzSDGoyZCPQmtLeW7hYq8TXw++1FkHacbQNJQ1KKC0Rh9sPR8gV21w+anKTrzu
hQK15TxVo0GwP8NAy/aWhtglnM8+4+tmgI54f6hDW9yZgGf5PgKe8yV3ECPnlVqYrxET46ZoqOaA
o0q36HSK0Pa67tHsNej9VSt8RxSkmxcgW36hf2y+6kLnb6CvtY//K9EinI3JmkJRkNxhdRUo79nK
lQbeaw4I6hvw4+bmf1WG3/skOrQZlnv1lZhZ8axzrHaX+vrO9yp7DpjW4bbg3fPs9HdSK3V3n0+9
PSbYj0b/e0jX/UhSfNodt/xIHf3+09b7kSforpUX/9b6Pdl9i96L8V86+uTi/3z82HlPFt/Kb0d/
AM5Lnuy+es+7h/eiCv/8Fv/+m//TH/472/bYpe//+uePpIrL4dMcL4kPE3Em6az/d/Zu9f7zPf9W
vv/8x5eS34p/JL/+8dEF8XvhQR76ndAbPuf9W1H+65/ky/6ACIoNi2pBq4Ai/Z98nqQYf1A95KxV
MMBUqKT8lc8jCSjKUBGo4WFTOjB7/srnSfwEOQ6YZdAJuadJ+mfyeQPG4Xdu2SSbZ+k6lF1xSCea
fO5xbhlibxJZaRxsuU4PmLqlE0CUEWM8jGREgh8Peuvuz8/9B3Ldd8mQDfvXP48LA/+OZvC9B/yB
rIhDbv2gjtMDP2M11ME2gRucV8oSO7dPRhhqDwiB6FzQRIhro8pNC9M4rchzbxUbOKmLAu7c4u42
vxzlpNfgs1iMKYbwWLAoY9ZoZBoCCcSw3KZcmrmKohqeIWi/bqrUhXWSpPAoJXXCFW/ENqP3DFnn
FwsqHpF5YBz3XunxmElMq9gWRiXcSnb8K6W4tEBRxNzkyIgAIVc5l1C0XnQ96xnVCW61cU3q5XLz
5ePi0r+/icq8FLnCquIYPwKpqEHlD/GHkjMA9fdEmiH4I70KCO8gGktJwApldQVv3KZ6K4A3RxZ2
WZCnnWfA+jdti2RihxoSZQt70MSTFXQbshQWRf3KY25AI4EChAJhciHUuC1QS6tvdCm3H2zBxWwZ
BHc5D6MWrLJv2ROTaGRI/Z/2gdLRKTuC0Br1NDwRC56OXGxNaBNcH5q5psvGInFKpJjbVLmPxBbF
wspvlhqTAbI7FXrbVzSQhV63RLvrEThh8ppnandnR3iv6IhvzRFfx5akmSSaDcvmaBEbWENaEilv
GF3UAUaTPooBkUXw5LcSHKx1Y2AT2WK/Nc8V/O61XMkmxv80Hng1sDtsTYN125jP1WeREfWC4lFW
f8t8ZSaRr3KhCHST/qenC+040qiS2IgdyHSdSOo1uH1x6c71OVrGK2uJ9PPMnjloaF9jozan2vLX
tn5mozrXQsos4FIsjByB6R0vNSS/dB7gmrf1ypXRu7deTPLL7G46dco1/sMZ7HjwDMZCx5CPYoom
6qMmInkd5EEne9typa+9B//R2se3+jVzXnr1b7kUruPbdi+vjVW6Kp6cd2tr3e/SHW6X+7KbqeTx
f8FEs/fe4nIXDJPm0vcaTaogQ8IJnxdvqzQ3HZSbNNaX4K/XdtPjCkx2LDJRGJ1QCzg5IHhCg04a
7ACprGraqLik9gKGlJXXbsss/qUG3VqzSfNfbtjJ2H7EMEhCcYSC8xzBLnHZSMUYqDS3en8mmfhZ
gJKo1bs2eL8c6HTDHkXiED887nx/EN7IiaTM+gUwuyt/8QPhs3mxTycOpJPBIhIoKhHdEH0oEQ9F
u4ODlWe0SE2cSL6KtYDdrJqsm0vdt7p/ATyxDFmkmTHhkXhyCHzERFUVdr8pYfp0HBMWpGLXcdpu
LZQgfSRdbMNcGu7WtL4UOIto2cSuPBVvGNeDNvZCyWUY0PrWtUl2h8m27uOVI/3SS3vjWOlWDiYC
npuMhqKrEhckNKa5aB0FFOUaLW0yflupcdtNA64T/S6zn5iOJ0NnATZmKsKDH0x2h8rtYbPwf0KW
RcNQzAAS4boFvCZzYbHbJS60m8pB4t7dtHUxMWNOevMjLLc/7n2yhAbEcdgeugWOPlmGk513j8wA
DtPwhYwCiFXyZlHPcMopR8IzLVUHQQS21KGEPHatywxMRuyhpVksLZPI3gD3AcVl4ACfz5Hwu6+0
+LqwNpdX4clyh99icDqb3JtYGGML7cjLLfgDerfzoHl0ardEOpoS8NxP4x+XI31MiMMtU0Z1C+88
oFEctPw7GkrcW3PVVXplq26FvXrd7ALwXnP50YZ0Qy1njQTpUjWwkcCMaGI4xwfln6GHoAAskSUY
+v5gcbQ4zclWoSnbvtXnOndBaC4wTlT8L1VY/OJ/E44LADIyyN+z4xyHs+rGU1qodNTnRQQI70gn
rsGy33jKMpAzXkqXDuPxOvxo20Gw0Qmpk5I2PEygCXaDXa5kP3z281WueMM/LHI0UUaNkY20pNqs
C3gH2BXFS7LLUBzNiXU+bIfHkwOPKi7tg0eejKX8aISgA4OaiBJnF2OXvIqz4g1ZtPAKQXdl9en2
EIVLOA9I9pWxe3YC4yDq3d7bAYv0MLjBqqt24bddjjJeV+z66KqgH8OrhIvSWMzGkTrK6EhC712B
BGDomspjj1DEdzJR1joTw7fL4cb7FeF46lroig16JHCyjmecCkoaqxEr3/uttZBcd9+g4iJ20qIr
5C9NCv+rnljOZxrIU/VjuAADckM7joggap/5gJH3ijLwgnE90hzYumS9b7LamJiDJ7OD5nHPHHQi
dONUv6TAVh6KZV7sS7ZjVUHnyFeN68jSJsQYTtbSwGyR0Hzg6o40jjw0+mCfsIM0Dj08NfdVmNx4
1U0kTqH/piKMVlMH+S5oyUnuM3Rve3GPM+jEzDvTVwj3s/Ew6wZpidFKSpPakGunLPYGlzccMeVi
A29jcXm+jbDyACaHnvod5QOVd9BTkVT0thUQRX1K94Y4619g+grAh++9H6CBw3c05BJ/omkn2/go
6OhuarRhB/aeoOjCI8EtDEL5C5ib2tR5cWY5sXYRKwA8OYgNjvbUwhKywhzmW9KmPE6TO9UGEeBj
tNMg5Q8VIps19c/LXTqMy9EOSOMMQJNs19w6IDwdzz3XkUK7sPp8j4wkNXpjp2CPqMxQOK3ceVFN
7IInj/hhAE0RLB3cHjYOdXTDQS8YFX1NyxlA7Sq9Q2kaU4Cb/ibYOut+HWyUa+u6fxN+NqgAvCcv
l9t6bhUcBh9tHmiLorFaE1yM5LmS3EH6nJig50bQVEgrsgtz5p/koOykqeuICJwnC1eLl0EE4MJB
IBXDwZ3dxW9J7E1swmcWxaB3xHWfYQSJOH47kdRDPgtr4H0rSYuwr+/gXdwWUoG3LB4mckP6EGJD
8NaKwVJPLCi8GN7Fm8t9e7r+NdLqZGaA3+AlLY7mkZDHdWfkXr+XJAoyuQ18eqNZPy8HOddUThwR
zz+d6wGp0ePZmiEb7tH13V6SZ7CzLWmuKjP5h/mK6c4s+14/509oCl0Oenrk0LKDmKNZA+gsAyTu
0LLYmefxKoL6HsU1y//P9D6ZerLiZ/IbH6Sa47VIuVMmucJNlcmjjvoQoUmymikOh4haoyOhZ+ge
LOSfxhvCG5Asi1vlCW3hy60bPvNSzGFcD3ZUGytZBE67fg8yeSG2L7CJJ/rv4517KcToeINNV2Nz
I/Z7RH7myk22RUOGVBHvxRuY5wvUNWfeumso1c+8Tb6Ofrlr69Gc0uKaaujoCCyK1OGR0FKxdb1r
ub0y9HTiafpxwT5p6JAiMbgzGKByj/uyl42gUtqi33fXCOnp6+TZ/VnnoC9RZ5iBJf1iftlhSH4v
/rCrmXAv3Pu7/Dl4zBbWUp/ZN9XEteIk1SGTtYFtoALm0gyAy6Ox7bEgMDItEvfBM1kHfEXTJVTf
6osCKuvr1JPu7No8jDYa5iDFs9sQh2i/6p+astGyNWxg/BEQVORs1jAZu0rQ/J14iHxwM096/aCV
o4FVXFOtlIa40S/vQVu5K3URbPQ748b94t26N302E1/aiaV6us8PPWuh68rVFwrM6LYjRobbOQIx
xV8Ua4P6KtqE4I+amTIR6OPGPm6dxdbOIEKg+xP5fbA+q0xLOLX0bt++livvm/HY/7BukocA0aUb
8anLFwXS2Uy2am6+Vlef3xuoCUG6oraBtPpoRDXsgVAkQ0Ool3X4knO5n7o1nrkP8Cg6CDEaPAMQ
giH2bOjitbaoF+2q+5XexrfyuriON/5GXQdXmbpUdrG/ATRWTdzszu0Jh9FHFy5M6YDS5G6/D3vU
WNIWdfwq1P+bIHgVDddWsh7aqIlmaJoSNrz9XoDnVjTBvMheLo/TubMXJ/O/IoyaIUQDPipk3yny
5x4XsbAzrrCfn5gNZ85BMkUDeYn6EqKGo93NQ9i+7IZtHK6QhXhn85LHS5RnLrdl6I3RfNeZ7ByD
PIeQZB2dtr2J6YLf2f3OcdQdJpuV/4Tozn3X31qCOnH2nd59h9uSAYPXUuFyjt9dJkRMybdibYen
zVyq3afW2ojeDS7gFCnbGcojuHNNpRzO7JPIzcLv5xJDuZIC7/EpgaVrCRBtAOdUH4jSTWcZK/Bq
vyph0xnlMir1JXTqVZ1/r2VzoZoyL516dbmbTweTMpqh8R1kUeftPjoadBej1DwQ251nU0GRsU8m
9w+iLisegSFPlS1Obzaw3WAhifyqDCWx0dxJ3aAQmhbwqc1TdNaW6jIRkMkO0RUI7bVLvqqz/Tc8
bDem81BjZpDCOb3c4pNFQkUHbgz6URyHQ33/uNuxG6Ek6oCW8TJIw4WaUjnR0PRTA+ix/0UoC4rd
8GDlOTwaYSXO8LTisr6ztV5bAlNuwPbb5uABFHx2CvPSJqM00LXRV6UAeNyqsC1Fr3LEbt/0PTKg
5bp13732qdd8HKTqeS7t3c8pZNCkIeTwzmc4hwrZaD9TM0XOARN0+yLDlkxD8cSSELxV7sigzOHo
brqiX/eI3Fzu1KHTjjaGIeuvaiC9yWwZpMiPW4pZI8YB2IHtEUSU551Q1zdWiAZz66IF6PuDX6Eu
bTBLnZLkODN5iUzaAcEp3lfICxxHpuKVOXC/CyIHwEuNKw0hHkHiWe5o7ncKO0vHF1c1toqavEZC
XJrptT4xe8+0nj7l+LCYN1BZxuNc5AP6Pcv3QS+ISMxFAG3DAldBasrFT5hpDttVKgFMxk/kcsfL
w+Ic9Ty5AZYv2xZPuw+Z/4MriAa+twrCKt/nmoD1laUL4Tox8CDRkNbagvDubgzL7W+wA0RPqsrh
f5b4XtEOuOGoSMxRYXwRPYTdIDIi6QDNY65Ieo+LrI82XV61myDX25mRRtn68nc/OeBxP+CwEgHy
kNtg1h4Pnd3juZuHdr73Ggtr9Mj3Fi0aUBNFt5F8yLAkhg2Fa5pIkYEoo9FR8floY4sMke9bXJNK
KV3qMFuCwEen12ygpvf9vRMjLtf4CtQAM88+WaP9+AaaOMi2UMU5Ocp6L7bdyBaLvV6n1QawXbxq
4eBOdOfJgUk7YTOSMifHQaJy3E4L2IJpK8W+KHR1KcKA+gZ21EKkrWu+BCGaRoaLCZZZh80uwXj2
4fJonlsErENot2w7Q1HgeDRzwJ5lBdh63/hwRRAhRfUtqZV1SjFOSlEq0mv0AQQVPcvLgYcPHq0A
tnPFRMia30/y3CaoQ/gwjb7DTN6aVaixrOWiqeY2836OHbVylQfWj0/GNAlIJ6ODo1FBHvd1RFVL
cg1HYdV9F4SthxUBSoILKXxu0EO7HOvkbBzFGi2TtokjATo8NAwPXVKca6y+gPs3VeQ/6caPMEOl
EaMDRdFHGykGkqZUoTW9B0Spv0N+M7qZtK1e/pvG/I4ymiVoaJWl6HNrqrP2CuFx2BfXLoZrl6Oc
zEXaYrEjgg/5YASPovA2CmycFuU9NG29v+oU6Aus/KWU3JXtxPQ7uayRtBSpD5Di45rK6Xc874Wy
C3EPaWnRa6TDe1q2z86UEcXJ0h5iqB8FWUjtwCKPY0hQkoqSjtu7GJcDX4ZjVvaDgC0iT8XclhJc
wDt5E+fOxLl+erweRx7DS0gOVUgVZiLvI6T0q8S74p40F/ofeeQ9QBRYF32xkHVhWfZvViUuMNG6
vjyWQ/8dLe/hG5jQsRUd4amTGw2nOxxl7BD2lhGuDMFZutbLQB2uovvSUSbW2un9f4g27NLABbn/
j9+DOZdTAyVsaR+2gxOKvsYxeok3yaIp/We1fcUT9BVKiNaki0YIZn2Vb7okXF1u8rkpxQVOp7no
YoJoPR5u2JpYm7qytNd6YVEUb0oEu6P4KRbCxNw9N6/AaXCDYsPCeUU+DtQHlunneS7tlS9+vary
t8y7QQLIfsjUPRCfz7cKuCyqbRyFeHmMWuWJUlcEgaTs49p8MHrxpmmDbYmzKWrMm8uhzmyZYDR+
hxqtScQ3W89qZYVajfzg6PKqKtubtm0mVse5qTk8WgAqc5OhD4+7L4vySvWlnp3ZRxra8a1Xu4a5
ju4QFLPmKtNhBFxu2GlKhrcptzxkrRAt4OgZdr6D616Kdo6HWFO5R9PPfEUYq5zVWKJeK7LbYYYd
5RsqSu/Y4xpLI1ATKMeYhrpQD1DqndkiR5UNUbpPvGwLM8fdosLzI5FCb+1pRf0y8WVPh2F4ZKGx
YDLcwB9HI64FjSzZZVhyStbKXDXjr5lVpvj11drcydmSUQjmDiZbKHiLJRqURlrjbNlXMwfLd7z8
kBOIKvxak9CSV5e/3OnYmeAUOSbQz+LWMBZlgEQRNGkUcluqTWuJCtStn4PIrLW2Xyq6cIPBcrq8
HPIDBHu8lZHPopYH4hQAI8+k48GzXLlsvAH4iq2mMUjzuz+boAy/dE2FewOZ+OatRfc9Qew0ir4m
lafos9IXAtLC1G++QN3wdibKaAU+MBT2Z51r+09oQQpvaSYiWSNIBthgJIK9N8WTeqRFmSQob9qy
fO+7JaLxoiv31w28sHs1lQWMnJ0QHVB8w11/LlqB/YhQtsAHI+CLJwlKmrtYSElnIooefCV7jvFk
YArGm+rLzX0gdUEwK9Oq+d4VOpXdOvKjR5G0NsBdjM2eAY9E35umgi8ZZ5Gzb9F4nipgDH122KeU
ZAFUcABLQyJdGxuKiKlTDLJE2Z6tewEDrUNGWnHLudSsL4/eeDKPA40WeyOITaFkBKpMcQG7bm6G
e8tuJxb4cJm71JzRFInJ8yR1TBRNBEObuUu4JBO71rjHSBCQu+OMG8w2uC6P0j0410sY6Pj1Poz8
HVwl1JEtH8Yb+l9RQHbtcreNG0SpFaQjq8w0NEsiw3o85/0YCBsqg/Xec8nsQFEq5oUJ5v9ylJOD
jPTqYJQEcg2MNUpKx1FqXW9rSfAAabj1Mi8aaHSl8VBmzSoxlFk38EUtxNQ6L/jkrBh8krj4DfcS
SqsnT3+z0dsyySIel6o+w2JlZmTerDYnmjd00uGs+IhCdZ70Bt3J8XncPN5zAw0yJsmBhppc7U30
1hMQPJc78XSoaMtBlPFQeXbZSXrCM9UP42Vk2S/UHprV5SAfmIWTtgxPRCINBFfluC2V1jciVpW8
E0sbE21jnyUwact36rjYfKdLX1cR7WjYu3qcvEU895QWqfy+uUqFqaVwOm24+1A9pvxG2fpEJ6pD
1CVpVdu9azG+GUi1QZIu+gCIlFzObU1dZeV9IVsTS+Lk6IEAg8aYjgqcRMZelI97QEXCHQN4zbvT
KbxZK6/Fi2ruqJvo5XJXn44nRxtJgQEVPiR4R+OJhn8hybHg3YVSKazEXqc0ruE3fDnKSX6FFxbP
H8Rguap+YA6Pm4Oin+GFDh6ShWK1iNSg/pwgHriqJXUmNrD9OLegU0bFN1xkDArJ6RSwbtxQvsFH
4YMbn0gGTB01NG4wZESXu9zXQK/nWHXD9i2jZOJSORVltMdIQgC+ORHLfQuTUIsA+MO0mKq5nQuC
uutHn5Iz/tDZO7jftU0Uhi053L3i6BybgRinT5BKxYlVOHzXw0U49BiHJTYtyDfDqR9NQYNLD24H
H4vQiFe4TueLyMWZQ25Nb5UVWba8PElOmsUVCy0trjwKGxVVneM5oqQqMheKlO0dHXnZ8lemPV0O
MAzxUYM+AoBWZiKwH48V37ibo81ca9k+NLCa8bjHUCJyn/9ekNHJ2eaYCNcSQby4mfvZS9N/yZCm
vxzkfFf9bsloaOJAyx3R4wYgJW+oTKPfNeXgON71uMkwGL8jjHbgKHP1FOusbI+DdruBza+yUGE5
VxjALpupYtbUyAztPZjR2DnhWeTQaZHyiGD6LGluSGBMdNp4Sx03afgSB0GkVMGmdhj+9Aft6TeZ
OmsNXugTYabGZrQFmKiqlFCSMiy2visADr2pJ8JUZw3tPGiHgqGkKrRqtjfJ5QvRnaE9SuavyxNs
KsZoLYahEHk+DP6904EHNr8p0bNWTWS8p2IMU/CgHV6iY5xUM8XwU59VEtCs8AWNlk9eWEajPgac
Nn3hF6lFS2rTm6uqO8tUb2LETzbK47Uyhu+FBY1IMznbozN9laEdIIGjltOlkn6/PCpnZzD0ABmZ
TDiiY6inWNou4EeWPU8LZDmiuda8GZ2CJ8GDrU2URM6OzkGs4ecHo2N6kW3EiNXtq9yaV8atVD/p
eKRdbtBUkNFayQX0mRp52MfQ1UPVQDSFOdaxE1Pg7PgcNGW0YMomsPLiIwoKTKmWzQs8ewg9r+LP
T2kAlIOqKLlxDs5Re3RBzq1CENn89XSuptWM9zKCHhNRzuzNJJNAE/GgxZl7zETIqsK307zI9sgp
YtdYprM0Qgtr1ihUVbHCmOi+M4NEON4wYOJISpyU4DLFph7fML2zrz2pq0BBvNlYXZ4JJ0nVj6fz
QZTxfGtRAyMZlO0RkxheLrv0Lrj3u5mYzop6lv3ot+69PPXwPNu0wSeB2ykVjTEjOSg97JuQVNl7
Vriw7eZdr+qFGsYT6emzYQ7yD/LxWjJMMuRUIrh4+N9asF6hsAuqn5c78MwkP8pxjA5sWZWCEiEh
dlM7XImo+EhPRemhRh5OTIfzI3XQmtFyUgq/wbaA7a5B3ECmnDfrzXabNzKqiM5CSUyqeNWagvSD
ZqTzEHHN2lDWNSY8f6/FozPKSALSqs2wQ/nlIjPlhVLCYBflNdIoE6FOHqQfs/OgzaOzSjKDRIKi
ku2R+tPyRWzPysfiwbgKnpDfU5As6hB1mqP7H0309pnbxOGwWiPqbiAJYYAWOTukHy5K9Hrq7v5y
N56+zY6zY9b4xlphO0zeItsjeGC9Vv1M+h4gn4dZiLywnFU0ZX08MVPHDiWOJCWdBRRir7TaIui2
shcAL41XJfpil5s2se6s0ZrwsBc1DI9InpwtVXzQg3olBc9/L8gwggcHZRRVTl58jFDcXmnVjeIW
G9Gf2B7PnPxH02C0O9q4m6iJwhiJUbOW6hxfF2cpI8wqBLtcctaXm3T2gPk928c5aCnNPUEb+q2W
uP0HNhjgNTZFC0t9MhAlkGEKV9rUm2ZqWoy2lbr/T1Bw7Gwre7d5MtuXvpggWwy7wugRSE9SM4PY
PTCsh69xMFwWxL24Krmel3GyCjSUv4xspgNyNqx0RZ5uV/Uvl3vzfER0OnlH8/94vifU6bIo7Dk/
U2th+/5tGnfIq/agjcyHAHf4DNmjyyFPgON/7le/Y45mfomPE66KvKVjVZg3ymuboySn1PMeV4gk
QXhB3kjWUimulU+TWBXYniATdSTyByGdD2WGgw72/SSxkGjUdo2hzpqimilUujp1YYo/RVeauECe
zNRRsFE7a8eRsBp29J1Yfjdk+wr5hFlYoNEiJDvHhnGRmwujzDcT3TvsukeTaBR2vOY9FQczm7DV
LxMdVXWOyFvQLZp80Tqv1rv72fU4hAOvA2NGkqAIjQ4BUTCVppcJZznroFkaCcLNyB9TWUZSeW7E
E7PnbKcehBsdCL2sRSQFCRfmi/pR8eeutWq/xfjg4tf3PtGVw4eddOWApwUswzVyDLUMlAinc8vV
dy3B6pnl4vy6yIWlVy7tcqYt5K2+vBxy2EguRRyafzBBxbDrsBclYtZZyFk/Sr23bB2MNO3nHuHL
y8FOjqBh6H43b1xCFNGFztyCvsxhdpk5MnTUD/P46u9FGY1YKPSxnQc0CV8xx885FfBJlX5cDnKy
j42aIh/3WwPaWIl0muK5WCKUCc8n60rJ22UeocST5TMTEuLlkCdnwkdIhJkoAVAkGh/gJq491Lps
bRea9iwK27mGjXJ47U4Rt86P0u84o/Xs4WKMmqap7fAiR6Jzl2Iun008AqbaMnyHg2nXJGGPUr6l
7crkMcSrUzGEmQlpKtZWlzvt9LI66rXREdfbopIU1MB2QT4T760f5ZdYnHm38ib8Xv1oXhHEQOgU
99nLYaf6cHR+N1rbijm1bZwpl27ezIK+Rs/16e8FGeboQScqGX4YqcbhogoIk3reykcgz5eXl6Oc
Hp+jHhxtEYIItMaSmXdFvKzVvZDOrW/mT14z+osgLipvpacTW/zl2YH/x3HDkgJUNtd7bZcla8W6
CY3HAhJBMIUNmQoz2ij6LlXd0GGQNCedIwc+b7pXbEdlrB8ud+HZMwT+x58r96R+JUKt8pWOgUq9
BWL+7EcD2XuNDokozHE3uhxtqlmjawByvGISYCSwK1UMQdXrNPvOi37e5Mrn7xsabmqDHwhUoBOy
dYTzfJMULRtSNffrefSAQjjp959Wveg/XbECBIUMnCzB7qBsPSZvqR2g8JxK785Sll0qkIb9L5Ys
EYaqH2cvIoqjaW6B/FYEgQiim9nk38Ji1SXI7Bm4t07MB435Ozp0D0ONrzBCpNeqC2VoF+n+PM6W
voxHuvfr8jSYCjKa3aYZil4GImUncjkKinyh4zKB1/ffbMvoIJTRGY9xGNB2htHMVcoIovctwUzz
cmNO8ywf4w8thMopqOVxckq3+gjvXVHbSV+inf2cteg+8DZXF1pHUWGWZzNs6xG+uRz2fB/+jjra
YZO+ExOlJWoyAI0eS+1VLzeXQwyn6elc+B1iNO1UQ00HDwVYW9Fz5H1Lp07zic8f41Hx/cS7Iu2Y
Bn60sEAQAJ2Y2HAmekkbzbQ+axMUDmmCLn8NrUddvxI7b2Ikxs3QWJgm70XgyRKYFX34DgdnXZCJ
duk5WXVX+H24gNj3LrTiFCdwZMqGrCFLf8AIotsGZPAENmIC7pPCQqrvAiEW24XZ2sKbaeb1a9D1
1VcXnVMAxLpUImMRRuQuI7VCGDlpnebZraps3gM8jmZeI4EG70K5eZP0VGvnoCackGeYbb0oqZeh
Qk5+uUMZWwjiWSQUJZLudVZOXFHHV/uhMYBzZYM1A1ZjrL+B5HVaOmpY3rly2D/WcVbP/DyLSD4a
6PNL0WZQ35wYpvG1+CMmWh+cB7jagQo+HiYlrKIks5Tyjg27fpcav5kDWkWJu0ErUkuV/msg1k+t
ok2sovEUJO6Hf5kEpG2AiAzT52B6EFKTMlFs7hJLCvCtx3+pqSgBoDg29f48061DjzIJEVLkoTaa
7V0I/LHptebONhEJxZ/6XaishaqIj6XSb+0qrCeW1/g8H9p2GFA+bpuvoZubKUZzR6kDd9FQeLQi
vZnJHcyporA/+cogGo1CkhTrYMRbtNHtQTJT3XfEtrmzbFfmHY/Gu243z0lo2D+LvJ6SGDnTOJA2
BmBq4gF4GO2wnB6yjitVc6chyT9XuqpcOGi2YRwU2AshycyJq+XJbRbGG6g3QKUA0KjkjJFhjqbh
MUIO4S40fuE/8KAhtxmk6lUgciWz5UWrmTdyE239LL1V/anc+cn6APBGjQrBD+AkSDWPtjErNzXB
hxR3p3T+W6sWzqYTMdBil34mT4QePJ4hMz+dEkw6YSXQ6qO4wzAcrI/G1puwaxVa7UsvbaeuXE25
aQQZ+iiy+QnmGSBn88Le+A32wEGrwJuZyqScbOGDxAmEccBjg9zpGNKSh6YoeL2h32mBiDeJgo1L
U3RTVayzUZg0ZBdxwIYBcdxSidHNB0bZHWaC2TqOlJAbHHSLy6f2iUzDoINLgQ7ipow8rTgWdDPM
RMGCSvDu0Y6tnuTINH1G0bD2VtJiByXCkEVGFgxxOwvD0pQotSrha2+r3caCpn+DnePGKZJg1Tti
dt37gv/n7v8pY8P/mXT6/3f2hwMA9y9xv0HJ/d+i6IMA/L/++RTk37z4/VApnXrff6TSVfEPILy8
WgZbQXLKg9ZF8z6IqMvyH4D/gD7jOAsvFpDjX1LpmvwHPwGWKzLqTJ5BQLPAp8JFflz9QwEPxrym
bAqRj8/7hPXh8eTlxiHLvG4omJP/Q6dibEIbUX315SpvFn4gW9eO4avX2A1O6QGfjQIAliby0AEd
e7xEEDo0Iy/tm4Vgex1PKRxPrtoy6r4fdPvdn3fYQyX2471uaMxgXmqY6DMB90Ue4DgMrloprDm3
xg82qWaZKyZzO3KEKys3vGujiosnIS76GyqX/pR6+Gh5/hkbC1WuAiLwEO4Gx7HjJk2yRo7rheYm
kv0WZvjQwTPJTITOul4R89uoi2UVTVkc4xbwyJznUsqlrzHGefYCD6RBGa1CwXfuCIbsLKNcTOJd
VImY6Mwud9PpaMBUG7YQFC80Rn50JKhmXQd6JdYoDirlQ2F6vg2+rMzaiS3r+N4ydMnAIuLBx4gb
hBkNh1/IZjMY2lI4RXJu5qIepO3lMsoaJMgxbK1maVX3/qtrOd5kDeakkSZHu6xDwuE/Xhij86cq
S1/KFJ/6QyHoi97tjBs80fLV5a4cuur3W4omUmWRBjgj0ggs5HGpLuNQtR0pkxa+4Rdfax3js1pT
0mfN618vRzq+tnxEGqQ8uSeBSQaZPRo0rbPSCHQ0SgGZhC1TrNsYdNW4UpptK9yEgZZMYRDP9CA0
BGDzMJkQ6hnz7LyqUitZ9xUevKp55ep1g5VKIkyIPp1MEjZEoM+olegc0bo0WjdIAai56hNFEVP7
wdedYAVYGf+w1lM2spg9K0kX3l3uy6mYo4kZebHaqT0xZZPEixzZ/QKRsh9p9H/ZO7PdupFsTb9K
o++jwHkAGueC5B40WZI1Wb4hZKXMmREMBsen729XndM14XR13XcikbBTtvYWN7lirX/9QxC8mahx
E9Lawn+BP//za1KS+FljTm4kAv9oQBAWq8a5dHZ4TZFfz/VuHmx3X68bIQmu8WtURsncolL+Fw/h
P983gcX2CucQljwY6v3Dz0qjK6J6ME42rEP7Hf5a+dHuOXZEpgunZA665l+08//0SFAB+cfG5IZ2
BZvCvy+EFyBwbAef1AATqXs7VoPKJqurA0gitbj6v3+SWGNepp+/eQTZyqEq4YXYy10SSf5RrGDL
QW0h1IJsxCt8Pk3jXvfXqhZmf6uNbgn35IfMj0W3Oz17E5JEEyffUJu00C7Ovq0H+2NtgVyspGia
WV+PirS+602HmziS9jmEJMJtULzWVfVlotsazR4uEXlw6AmHnU+UNZKit3Bc3fM0XQJfZ10tYeIQ
KanTDlMHda/Hbvdutjm0++tlJ6npLdpXQoRJu0/H3b2K2zK2D25nY2w29MXunEHAV/PLq4aV0FEW
FfJ2gQ4YnGdriu3rOsjFp40fo5VVJAgTLwG4d0WM426S2C9DjP3nae7T3ODBmhaW9BFMzA13+6zj
+VS1etuTvLuY1bmtmpq72oqnMSFCr3BOhfDrh2WIceDf6a3nB9EspXscnFD9UFsjxJEkH/+yrh+8
6NYLBZG0rbYildraKu9BCGz3HBTW+JpfNEdpBKdQl5dAsq34pDp6q3dQTuFsZZrn48ClVYvTLGOi
99B7Mdbq9YmS284lNH29J9KgjsMtIYLDtBOB87qtJOae8POGdbfKVpGC5YStvtmhbp6ddZrEwSOG
lsRA18sfY2UW62RtdvyTZEUzwW/eZpJ1rWXRoU68do3sJ7TDtv3oDX49nrpt65zTPnhGwfDYpSwO
AtPU5bzu8e4cy3WexS3u6eSdCbyjnOdQdmufIM93x4RjoljQTxomABfWEIxtxwTNg2OP/X4F5kJQ
k221/DrXAaEmE/QiMkLr3n6raxE1Wb40/s048rmXibsLNd7mdRU/kzdIIElR55ObtGoeXjE6dayk
JGUoTlc395pvvqrVdoRtl1/lHgcg29yybTNpVPCkdV6u5Jk0g7yhrtNsdFgEbVkPNZNoWt37H7of
aZiGiEh65lP8jX4MxnhfeV9WW9pt+2wfLdF2EFA6axDJWq/D62xc8Uw26docXVf0CzJQMiqTrUHq
lcxFvUushZulTi+3zW/ufFkRN6lmkbhjnr8208w0yDyjTeIEK363u3J4LKq8qK6BKAmLXWejHnv4
yf1BTG0+ZIKHyOWxAm06QZEt3mTba75JQ4QKydaOi/Z92oZfbjHbmBVhcFEnnRNs5G9GzVaSIDnj
Hr7vJejxsuT2H7GYdAddNNqAeCd8F1Jex3z6nUOqbxS2HEajt/AwTEJvMusWl7wxPrtmO1cl24Pj
6KLAPG5YTxKq6jn7dK9orJYsLFuFy8fGc/PciaVg9A+CujpOAYRE0kDd4duWx3OJrNR071OxWD/E
PNRIxxCCnwiM8Fs+8LHB1JEwvTWJY+FEL+xqrWseXeudbMOtOGglnKd+LPb4Z+NsUXEcSs8XJeO0
reOf5Kp15YM7WjkZy7Pd73yfzmpGAndV7g/laZi9ziS9teg3+yJHenDDSY83VWtPTzOigPLKktoh
qmyC/rwRi95wKB8jsEbCZ53WQvfVTyWsmpYu76gdnKsfhqIKx+9LKB2CGyKjyUXq9sGtEtLVGv1H
jcR8fRZDVfdnns2+JZd49KKvIiAA8NjSm9YwkPISWvomVgxClmUXaUuQaftgGoy/nA5DzOM8LEuf
duU+nwpCeX6GOMJzK2OMU1wp1N4EAHDoshjCO8bdZlg4kXHLQ1zP7aHK87nKlBbmvWpxfCN2cvmy
YTT+LmtL+ycjVH1PxuuuH5aiFR/54EQ/AejC5zBaGzvNK+Jnk2gtx684ypcHy5tmO8sDX3/Vxeqw
zeHXdqJcUw/H3e9jfdXKvTnVHDQmi+YYjm3TyjAg8TKyTv7uFd3ZXnqyj+W0Z6K4sIVM3RXTcXYq
BGGlCZYgWTwpSTK1TDxc26qWbhpGg3yubMpn0s2bxBusaoMDKd0YAE99Ld9Dfyf2vKtdErM7BpAh
mx1/YAdtu+ITsvTkp0sbdm/xJvXz7gZqS/pyJZx81K7ztTaIgo7OIF1zXW/OfI6K8mIyUUie8txE
7Vk2Va6vRsKLPxZ0x2XilOv0A1Cb7IzOE3BDVb2t3yZP7Y/tWAmNZrwI+SH8oMQysHCt/dBZeWUn
dt86MpW86a+u9esPt8FGPqliFATZUKpwzFrfI1Ry3h1tnVqL6PajFDWJviTF6+eFq1Kk9uTOHxGC
ws+W/oTGiuRSK8Hcl+hiO6gWjFL9ZrpD87ZGqWlXjxje3jUHWY8FnyLZg0ndb+WPzefnJ/2zZgXN
6WuVqbPqwcnItcF0viDq82EX+6AzM5otOs+doBjnCB04uUO11ZnZK/FLY3yr0kWAEeNWv5TBodnc
/qdxSN3+tpFkOGWDx9nxbG2zJ5Iuntu7fpls+1D2EcEKLHHzczj21VdJJCibOxGShuv2vvoMemLf
j81Ui/g0ckV/1/hEiCzfNm4FIg+912IgBffgB6bITyv5uYpDd7vPI6gCpyGMCQSIt630Yc4G7ZuD
IcN47PPYZ4LNF26kiFDkPa0NrXJS77ZfHm0sNbpU2EteQ9eT1cOqlVuyR5T2x1hYrSYqt7LWxG+a
C1q8i+ijbfv8B4I80gGbRToqzb0VE97FFizR8Okib9xM8kOIPiCrl+QibmDtzBs+4bjdJYEeVwJq
27w46rjS34ua3CKobK7CrrOJ5XLql2i0UqVUuGZsw9v1gP2OdYSwaaZURflwHYxutx20XSLUQhPQ
/Kooht8jDuU+60gW39ECL8F41H1Tjomh6zI4pUSUS7uUEgFRpEOMd73dMlezMGGXTlHjvbfRPJKh
Ou3oy8fCqafDmG9xnOT7PHJwq8nak7BxxvOKXeHzFlFXrvK+naJ0HamaWVztyvq2FEOPgy/6/dRt
jCm/h/SjIluwtG/Y2ehtztSEhMnVwNnHvfXnX3U0N7SqxPSaVAR1ECeBif2akhSIPvXKPe4IMiZP
OdG6Kb7hlxUtZ2NPEJjHi18kfjTKvqp65dA7qqYk5YoE3/e29AJJ/lFXzuclCM33vPB6c42PHQGV
8eKVr2q+BCNHq6fyBNq+ez8QSuedrAVS0jl0u9oc3Hqg8a3ssUJ4l88f2lnq6NDbVRRm3lyFv/Ou
VgHQb16WKbt85/dMbXwK2im+tsgzqbN1VPp1dq3m1TiFq6gm+EYl5d7ZJ0MUiJXKOITlXcjgIvGY
Nv1KgOnE2R5O6tcq8X3pq3l+GbXaI/pwpc6hNPzQWlV+kDY+po1JuBQxaXJEZGU7PnAcxU3QP/br
XI/p4KrSJENnD29jMysn8Verv5Yi2IMMnx30HmJW4asoGzUn7lbAKWtx31kOnEm8Iw4celIfWMNK
A0j66uARmIzn2xbbMgv7YME4A2OuG4eAQpJxAptwk0b4MgPXIot+X21/S+eQETjRtG8Q3Y01Lmnk
zyq+xkp2ng92HgRPfbh6zUnZfn/nR/n+Q9PZ1Qd3JRQbr8SYRs4hKJRMln1YrkiU7t/yLRd0QrLr
vvFxDsRD18R6w0IpncfAjNvPcu81cbNz2z2ZubaeHGfrX1AbdCZ1EYJ/zdWKYWFRbRObGiKGCVhu
tOBe26JvUW7GNY31WrzG+1ANaTG0Mk5prdfPuez6b567XmYNPliMv/dqHA/zKkoa32L1J3rEMqJq
Gau/UlFlaPx96dSJCgQbCtLSnDe8jXyWFaT24h2x11x8/Cj7K5+U1CLNaVQfdyokdiXTLOsjtrv5
0+ZNHCLt2hYkn3hQ0Ct7Ur9t/neVymIdfuFPA+URK0+NIVrOKLCGMQTWYdyXmuseqyfb6dQxlLln
Je20i+BQraOrs7LANTLFL3F5J35X4cHfD/6dWKjt2Twu8omUckFxVhWrHo8QY50MOSf8de46S5Gs
lKKXWdXlrygmaurcdrmH487eljeUyO593NxOnsyyRk9tzjGWiFVOP41mX52IYnFPCxQYEqylzF8j
boSGvarkBLdmzFhMXmM4E09+eAucAASpI1O9YHLoY6xXuZ5MbPZB0Gf2nsK+Cs8Kk1ANe53kM/ck
jZfn/e7GuZeIAnVxbcqLk0GpNNGEPf8toC2rmEdkIZM9gT5DusyMt4Q8WCSZhOmIvTsTSmdFC+JO
JGYHPOWGNZnDqlthencOuUGVb1WHHQudk9dSdVM54kufLrzp8qSJ4c0JkrbRonqS8uwvkf/e4ZLh
ZLZfq3uZk5WZaFzK3ATAuq8Sh16A+BJF6m495nV/2YeP+eOkWhrCJZiW99mN+2eWTHlLba37b5NG
D/QNQDCmxGiL7mPY7UuTa2t3z4ByVy/pJ3JFCMjdhoc1rmtzLES8cCk6M22HuV6MTq12xDwfZOsd
KwT52jc1+cwbR7+TmFaor5JF0JB4cbt/dHvMABZ1EcXbboW/J1oslkim3Kl/B6tffme0mspjPhfN
T5wH5i/ieVdcCMuKQ0i3WvindayQZM24DuXYyzSwZRe0rr+Dmrjf+35zvQ1IcN/iRHpTG2Y5Y2mY
1c7mdEfG7fqrFPVcpiRNtifbl7K8zvvCOoxgRG7aMkE0aeVt9VcFyQquQO/BKehsZ9/SsPCaIA1H
uvfEWbb21jWe/DFNrXtbjFYo0s5SjJQlpr0fjt2J21mv5n1GJI1TuqZwJNKtzfeBKHsviZRV1rS1
dm1lje+3PjzMQvbHwKj8F43A1F9SgzemVRHwPmpZbKy3NHd+gl1KBO2nCZ+E34uXKWyHjzxvd85w
tyqep+4yr9S5nJZU6Dx4WmmXyjTuqiG/6/o2dk/xHPN9aAPAJTbGjj+c0St/KN9SL3noVCD2LR4b
56JBBJqYcbfVZUIa3SPcg91cMYbSSGpHN/wcDf3FSS2me274oLu07nz/3BTSG65xOYBlZ5nC3Oi9
oH231v6GtYOvDmzRK4ynIuwy0gEJgUgLR7nfl6AZbGjX7ewlW+8P3xuIHSTWeu5O9fA7wuuLfS/2
LJw8WSdYqtJqiqbRj32+o2JgLIOVnhsq7kFgHKCgecx+cZrYPt97QjjvsTGkkTuKhzKjAgdFEk0T
AJICJbmduk2KUx4SLp5NXmnjm+b1xG50OvT0OY8ZeD56NllORvr4ZiXrIr23WUNXI7t9iaZ0sZEX
oIH06/t1ivzhAEy1twfcpNYyG7ouvqo2EweZ7rd5yrCinV9NWAPGeGa2PyY6UbST44ahyIQPlrzu
mcaK8xwTJ504M1Fu08qNl4pqi4PUaTqjbrpl0/wJnxk0Yv/wY1lV4ad+1c+Y5+uQ99C7ovwY9oaX
6RvK240eYynOWq7E0Mk44Mby5olXWDYV8WT0ZeCf3Xzn0k5b3HeJS85adXQaNd5hjoYRDy5/7p6M
U8dpZmqjYvSfJbJP/BiIkNSVkfHBK2D3Z13sFlnBxzcfyS8U7YUNt5gD6Y2R+mEBR9XHri/DPl3F
aqJk7XwVpC6rRExAB3s82fUYBAlxjmxnNN6SJFl0y/rCE7z7R3cEFWFU9OuzZlgKjn2X6zjRvrKW
VPvB+tXY0v3BWLEhjfPN/umZwL/Gonel1EGI/+F7W/im4QF+Fp0XNyn8wLhNoGH4X+DDKN2MV2A5
AdYSbsdwcaY/lnDFJZeWfHiP+8C+j4wqVs6UInrhfJIhviLcp6d5nuUjWwwrvIu0p16M26EkGMn7
hgDRNz9ALvImC0VpaJmHcZwyolbKIRnCywkv1kjLBKKxFomvqr6H1i6izz1XgC41xOZsVHUVpPkq
N9QJxirUcY4K75dbW/nTGE26hHKYW/7dHo24/tW5vf0M3c1qU9u04ElCz+5yJp20rR7GCjQw01jc
SvjgY+icK4MTfBJQZjOzuKr3sz3vazZYPL8PDtKMKpmaQP3u5TjNZ+K16BfWwm2rdJZlVaa1tc/d
i2hq+bINbGuwhjDrs9LGwysNtU6fGUw2zHkOTTjwEGH1na1rrW7lOlLOvWWOqQozOwSQPUWIUOAP
Dr0O+Obt5LVY4DgT4erZgj4MG7G47B+jKVzjxNZBNyXGzpuPss0dYAMewu0oKl/O6aqC6M3q4rVI
hXM5vCdZzLwwRvF062MX3G87Vmzn1lMkTmi/LN5iAXyTTpu86FxKCag2VqH3B9uEi5KCatBC7VIe
WkzZ1u+4YFW0kmMdlZm92nWdSLIOojOlef4RdX1QHK3N7+m0LcClpOj83E7atZ/yxM8H9SYHKb+8
3LKf6j4y+SHAV44PE4AqnZxxeKFizt9IrvQNM3vb41dNgf4NYbb55WwuupiqXUVx2joGnIO3zfaP
3C/WOp0mHY0puX7TnT9EVpFWTTwEh6VZd+8gpF/x/VhLbrwvLye6EZAXPKvDW/1cbY0qEXS7xQ8X
Q/KHGE8GnTL8549b07tbUtpr/RCvNTvdOO6dc+E2c3z07Ln7JpqtG4+1sHPiCr08egkx2+Epxpws
SsfgMmdapnUImQ7yEf8w397pXMJpi/B5CfPb0iKOPPUL4sCu607JHzlA6nDIc6f8bcWF0x57R5Rl
ssatevbYqvKh1b74mRs/79OdiyCPCO3L4hAuLewaV8b9Ay1e9AkpjhyTMiq6NysQW56p2W5eqllq
ZN9Oz0ZoXOcuTE0lwpd5bQZOferDemxdu/lknTwiDjRt3X94OocP245h/h6C/Y3UXcslQUh5e34w
QwiITI2Miwc5+1Z7JRexfLn+ZP6wB29Fwe6VerquDBuXBGt7ER9l2dr3nhvOTdrYy2gd/Ek2azYM
sc8wAzJxp6kQgoo4beeQyBJz63Eyv1m2I+AB06hcucs0I1pS2vvEzyQa0mHIwWRFEPVvtVVFeYZZ
VXRfB8r/voHmfFoTn29qr6H4VY6SaQi30So6EbwFi4ZcD/V76INOcERu4m7lqHATf3SdMwvrVl07
QxDdFPhEjYDpij7UAMt+xfEuqEyT6G6FUGGedmOLsWNg9uZXseh65UmSKEJKMhlNIofKDxM3rpow
wduaArv5WzinizFtlDCbkXyjI1uaM/rT8FoE7fAH/LyyooKyF6BeLpV36PBvsY/e1vh92gOHw03W
uV3dbGBkTjbvYfVuRwO3CVPZIlMsoHl+w3w0OAk7288V+3bGOZcuN6EJxRIThH4cToJFrADU2fRz
qRzvy+n3as5qNa7f2sG158TK3QXX3kpihTA0wv7ulhN9Re7tI0qhrZyBNQpui9SlZMyHmVXllmwM
0/UVGzT/fnHNPDKOujOIxgJ6eAh0BApAOvnuHOgalJ/MDicmb6VcitSa9vh56boiRwULKJ8EdIvB
jQp05WdTvBf2lRmRVyxSWQ/25a6mueKozQa83We6DhdQuWDhu7D2Uf7tsrbYN8geE9d7V3ROeYA/
QrDp0mw8y62WjnWwRcTz6mqRR6eyZAV5jKc8pzD1K2JANbbA3rEEd0lkJHV9ymtwi9uAh5UG0uFg
vGvAPkUmQdj2DCJ+/95FgRCpihu7QkHo6kc6ESEPNJr0XeE2ty/twERwqDc/vwzNQVgdbJ4UiZXv
HrYPizNUywEEhCDWpdzsHf5cETsJLihufGjXAekl1spVnXJkIxzuwyX4spnJGKnzprJT0bHESqYF
VCvN2y7+HcdbEJ1MyBcSLXV4lbuXYXxm/LyzZeU4WQ59iLKlNj2mnTO77alnu4FoMM7nGyalYLoy
pSPugUdI38JJEGt6bbm5TOOhKr+8XXdjVrHta4+RZnQ+jiWukKlVrtpObYluNTFab888tp042J7h
NJ52isKRgBuCwFvX+wY1Xv6aq0jsKWqnPky9ulF2ovMV/812pwdK7bYOZObzyIHBD6ybjnGuxEZx
2/LvfpvH+hQPZXMp38DnCf7gzKYWA+yZNngljpw5UGYzYlBxTf8b2qd+rqzy2QKzNp+VRR92xMmo
5PbuyBwBwuFVm3tJkLg+0eWzMZQAm93NUlosNvFki7AgcVrpJYoUxPXoMkDcbIPy3jgsjXN21cBB
21eBNR5Z1Lf12ZXtdI+3LIsO2x5X/b1s6HQTSdkKkqII5x9s+wGKdzZc+IE4bWTjwFc3VZm1HM/e
sfI7Qqt3OblH+vzVTgOr7bg7emHwW4yqn6MkjCbZWxDZZBjG5RYQnzZ18uPuqTNxfAebZSvuvMJT
6tLHluI4AvyXx87ugyYVQx9PGJAODOeuv09NtjK7mXSsCZSgFjke/Qh+kuvZxVM/OK7u3r3bFHlG
C9JCLRD8OXjXap5algOVZdLZQbScohdAK8wrt+/xLKybeRiBG1Rj1b/ZTjQ/1grKXKL2dvqM/Unp
Pxhf4FkdS7IRvHdJseoG2la2Oj8jQNfud9NSnt721hNFFuAWjY6slnq7Bv2S00HjNgLqEfbtyAwD
VyAJV0V9cFv2hIl2q2j+PXRlSWkbNdCq2/RF/syyoTTMUov+WLyQ6iHwUigSh1B077SUhQXYN8cY
6Qxxvvsp4SXeuRBTYYMVx1V0sDS0pEPNOfnUQ+cG09rFdLXGIZaxvlW3iGDnAoEO+3d105qAuh7v
9lClA8fD/rRVtruevDLi8K0Hq2FXhOxmA5UPVHktNVvGzND8lKCzQdki5eUPHUmfcMWVWvz4IaLJ
6w6hGG28BgOy3P0zuMs8FKlT0Fp9xLGZ9ldV2JW+kkGpoJYyzHOhhtBRjO151N0jKEC/aIU8Ghcg
ui0qvElzMNV5J2uLPqd3HR7bCZZv6QYcKn4vxX60q4VMTKCMYLlelmmFP9E18TFXHGVsgjxTcIgE
DAurKTH6aEUspcP2b5+u+E/Ppjhq1xADTx8whAu32S79SunJS5FGQHod+aWqk9YuDJOMZB2esqeJ
ePJUMP5hOKSexL7kzIKCfWBql6vy0nbz/CsvX0xIQOgwgSD2+dplNmiuBqq1HJ9VtW22pCHGEKBD
rmxH/V5Hy43wZ8rbgl/yfrKnqo6vMfR17vbNOElYh6197Ic6KNOg6Yb45OCz5aBXmgqH8thuhvmx
BmCftFOd4H8FfHOvkfuLKpqqPpcycMtssodYAytzX65XQ9MGnzKU8Sfu0sueLLARlhhkTcjgjplh
ooTCShiSWFlh94IHgykfimZt1e+o9/SpGZe6+7a0gPxXM4hom1QrqP/BeGF5D7Q0mgP4ycXmWIDH
FQlUmal/3RhbJTD4PoZXrSgq6zGnhfWvWns23omz3AqOlYYYcFjtCFjfTD47W6+KLefWLlxa+B1c
yzq57AzL+1VXXnwovXBQPxyOxP7BFfEgUn+F1JECWYDyuVjr/YXx9f+5yf8TBcPfUKb+iZv8+mGq
z4/+f6SV2f6OoHz5a18fFxqy7fzJQxxIaoEVeX8Ovv4vgvLlK3S8sKuQKGEpAaetl/rPJGT7TxDZ
kN3ASYSmTKbIX/nJly9BtLlYUOD0GfGlf4effKEG/y29C8YXYAFKLLKSQqIb/oHHaWA3FMvq2klM
ZdXTY+U95gbQj/ALk439ebNO4fpkBUkdn++PnfoeV/eOWxzQkmQ+VlkCBB+jTmZldt76uYdQCD1z
e8HfxNq/lcPDZIaspinok3o9BXm6RY+B/IzCb8V6G9Iz2E9/vv7/1q34LDv+/V+Xv/MpaZmqojR/
vkh//d1/y6T/u780/sefvwn5qJdP/u9+c4D5Y7bH6Utv37/Gqf3LC/znn/x//eJ/8tyfNwXP/VNC
rrp8t4IB5e9upkse2X/Pj3/60r+qj3/6C3+5+xz3T5bFrQV5ljCQGK3d/7n7oj9FZACjjLsQa4HM
/nr3BX+yKR8hshY8srFph4P4X+x450/Q4r1LQDJ5ZSFZV//O3QdF8h9YsA4G3BBuicvFGBUz+j+r
e/5Gx1JVYxWHhR7gSNXzdVU2RK+20r8WYSE/XGlPb45eoOhR6BOzrT/xhkdh7RgCoWE43cI48H4B
cey0HlV01ZZb+VbW+370p9273eu66hL8gcMftKPjSbWwrW78kHE9ZsyG8jdWvxdOoUfRVv5VvBvx
jZFAfxfjMnwDZ0Hnz6H6gG2cuYNGpV7HXRRpv5T1YfEnxlBG2wM+a+NBx7gB1GbwMgVodmVsaIkY
OIPG7NY6PAIWeU8eW9OTC3r1S4bRxPRZLVeuu5NQpjrzuGzLfrMCI0LdL53bvbR3rM/37giTo7mV
43Ln+NZD4diHYg2/t3ZepbtjP2GHEKXYv+PxbdaJy+DmH3FUVpzQ9mHNgYC8CiYgJ+cf+dLx3ovq
UKHvVm14rbtwOIHKHIlwaBMWqdeO294Hxcuyye/Cb/W5LHxkalveHbuYtW5iFcvy1ut5u+37CIaS
O5mvaFEelMcWhs3uXHZTrHWtbdl+2XVpPXlTN1yJzXuWe7+8Nzmywa7wxAlJZQbt8RsAj3/abd0/
5p3kdIdI8bL01nYIg4m9txTzcwGGBiNMFROrqHa5LoclSE0zTq/GXX0WWyW8hMIb0OpM5ed0sdir
O5hx1E+IQh2RXpFbJ31o8k/M0ctThxnBo+sCLmOuI04qxxZPKe+e0Bwvc6R5CEcDVYy41HJw8RBw
/BTS5FXfFdkKwWfxy0s4IiE3CnbAtlpp0Uy/Qpd018bFbKVp7phj1HW01VZqur08ul4tgaH2GzOv
NwPkMdHRuir9q3Rot4qpaA59N7/MzkXNMBZTeUvSOkCpGRRvYrT1lDk9c1fYRFcRQO7rFNbNjc1S
9yaPuDoM94DmQUdA4ta5R4sZMcMoJaur/rAMfzjDxREj3pfEdYr1Khyuc3gHaTG64wGprzjRMWYQ
rri8ZZ5fy6k8rP3c3OmYDKmKgBSw9egU1S6tXgFabC/CO5KflTu0h2GUzbY9PbDtSbygOAEGxekW
bqfKQorio65Ma98FQBVg8/OxZZB3aeCgynnJNMj1PDjVcO3M8ZfW9hX4NPh8bW5YRa7J6m5wMk24
3pXzqg7aL9hrYQ02L/XN7DAY7ZPPA+fieL94zQ1SXPt6Zixl72odfW2PqXF7l2RW1/02SvVtnCPv
EaNzkzThADtLv4TzIu/tyH/sHVbOoBUNVvl4wo22tx/CUHysSje3I4j1d22haqk318pCD8TMY6O6
0sIFSRhsDNrsUhMeBP2xGy+40WVENuzG8ndmMdyYvLhHMbEmbKXfHZCC09zay+sUuN5xksP0NDn+
nYmIVKhLkfWqvw5hJbS9+7vuoCd6ZXUXFKv32vS7k6n23ozxkEXbhSgZeWXmLstnv+VMC4Plvvpr
N2QgsySFDv+bujNbch05su2v9AdcyDAH8EoCnMmcxxdYjkBgnof4+l4sSVcltfU1033TW9WpypOZ
JBHh7nvt7drGkkh9va29MifQN2VLS6O3yWOkyA/oZbUtl2InDJ6mAFVLnKSU9bON0r6mlftiKcYd
FoLhVnb2KvHts2bBtiz9cyVMbNFxymeyrx+iRH6Xi/gQQ3Nxxry+CMn41M1zDNUVsVW5TA9O3dt8
1N12T+bf+NxoRXHGWMjeE6EhA6uGJaMQW1/W6LcnGROay/RI/bZplQWllcP85m58zCAft0gEHHcd
Ig8wWRqta4NpAhOofNOl84yMkfM8NWSs20zUtu2C1JhMqYPW63MaYoMNJimmnUSTXU9dxlSsqC5q
spGDGB9tYgIrUJZM77hYrTrSKyf3C5uW32Vlk9Ajkt64wLy3N10kD3ac3UWAKCV7NH3J16pzni3r
iF0L1qo03OTb1TJ3Z4x++ho7crmItmt//KxwfmbetkOm/DtjTO01GNH86YAofyx11qASREd+ESUC
guWDuIn3HldRODaOsW+9OH8ohPzuewPwp2LPnNYb5XPVq/G+Nov8uVsKBfGr9lgnM4YaZnmnVaMh
10vqmx28mfuqzQ47Sfwi7Ov5fRHlU1TYVTClSrPWHAOXscm+GLKkK1ScYt1oApM+4SrM7EVjftSJ
JHxi0MzuWXoJM8nSuAKl+G+tDdMi8BqzbJr7Urn0XR0WZ2/bLZq997RZe7PGmhXK6MxeAAIgHm1d
85wVyNTwJlBSdz5E522vDePe97PqZFYVO6DslM7JlFe+gcFMe7IgCqe1AaX9hI403Y7S5BiQkFmf
A3CEt4rKMdrhO6mfsZQ5jzZD3nqN6KDiVZeXeBP6KtI+mkEO96Nptg+a5ZX3Zp10D5QiHjp86a5z
d2AnMvPQVWSAyiA/2eiaznzjOkKdGaAMhyTL660Tqeypso1n5s18xPDMH/16tg5StfMHrwd9m3Kb
6mdRwPTNkgy/Mf/TEuSys57EQj4XkovJCQnTDUjZWrdZua0M/0qzleO9OThh45FJyC4fGcSR/5Cm
zPVZKtq00b2WCW7iKloPPTsGBz9/cpc8+pXt5EJNa7uuW7a58+2xsl4DCentMWAe9ambTBtEFiSJ
tHEI++zRlnkVnbxsYGKUTnu0lg9v1GZ2JnBQMIbW6s9ruXi0qsG/LeKuR2JTRLR5CcJGBGeIYUoL
lhg5mI8vktCw9UlFSNGHAtPvx62mYufJNoYpoIywznrOcawzW92U7PIDrFehoYvubkwN96nlcQJE
6+fmISWGD4Tf9m+TuOw+ZAtUK4nnYrYKdjSozAXATb19QgI+H0Gqv7iv201PSOCPK7rPJReKke8w
8eIU7bbWB/vbWRgAU3t13KCMsYeWIq1rjKNTqfwBwlJsZAR+2s7udqoUga+J8SlS/ZkohCFoO6e8
VH7L6CltONVJeH9jAk9KBosXeS4drTzFXrU1I8Ep6ZMtp0xbf5a8x+2qZD/PkUuo/BlTkIJCMdJR
Zh1voXQnixyKNP5uuuxDaF57YxZGmNazc7IYj907tUDEtM3k1iC0+61pWTJbamP1xAYK62Ya+m7n
5kuJVYepZD1B3zZ5n36NpR+FI8jmSmWW9QRxXVEKlI33axU52DjAsrs1a8pZvBiBg4MiMfJV5o43
S3zQs4EJd7F1JoB+03Z3jBxlmGpJfhtXbXJQldnu5g6JHZI4vtG9cShCqYo6FIg0gREDMDncsPvS
lHeDQhV3rMS/TKpRcBcVjgE5GtUTrtMOOrnoBn3lJLjxOMalhdEEGCPVY/7MDLT0fVqynaX1oTCi
Bz8/SQ/ufRXPLk9Fr5rtAL1JjL/l4XvPR+M3s7tuVxfJUUgI6zaW1nFI+LvbxZ13WbIU+7a97iMd
hPnSeEaxHimEUX2Yl+Yobi4wUdGwHgqvqQwH0eYLIetouCPz71M8dFlKeZ/GbM+SkXFo7bnvQlvZ
VrQSo8h4Sm2N4sxcYkb718+5rJb6vZ2lFtZOv41lWb1Ofc6iBrXIqQj44LOlVwf1oYoykLs1IiXN
royOBQ9aiTbe2jqdR2KF7Vx2UJHTdFWWhE+ERKstaq8JQTCJvpRsc/Yda1ezBHlCRpwBQWo1vExt
U+JBsdijabvt4qyEHPTHErkX51zH+q2VStG6mHTrES+c7j0bPUuhk+Sqj9aWeFzcGB4EFDy7n1Or
2GpeJDZxiQqiLzbc+wJTyDtfmOux9qx1vVzzCLDFL4/5JLq1a6XFDed/vEljCrmub/VQQWbdRPgV
GCQ47YeZwouutDSrfk2tUx9ZhWrXx+60mavmceyqNmY0105rVVJo2CxXYzpsmChWjXXRkp2jFvdU
ONxJVtYWF7sd2kNa1vmjSRvAwURTxwVCIIXFDzDlsf3OqzPsUS1AUMcckz+C6aauhXOKuuGttnSH
bMNey9b+IB0cbaPaD8THD7g63PJmGaS5m5OhB0qO/TW70ylVLG08GFzOB8JP1RZpWw/gLjQCGjwY
AUy7m6Hz9CPgoxZCllj7klH1LnVsLUzS6xyU6W7x2i21s09r7zrX73xuEGMJalEsO/6IC1UHv7W3
3ZQZL+40qiygYb2HA/kElidAcymZlCNs9H2Bwapv8rVr0icXcUNbhAWBowf4/Aax2iKybEL5xUN0
HN2g7h6w0N1PrX3wutQJe9e4pWF4H/xva473JhaucZgAjgpJjQu9KPWJRZiE/YF++Ac/scRqjmy5
5/ORrft+6l/5Qd+isXTg3asXbZL+Cpy2/3Az+2dKk+OIPrNGL1kZhdr4nnWem1lbEQNfrDqR/FrO
1bytw+/gmKVh8EcnFGnxMnu1OM2sGiSV3gyhkNh7UkRnYi7HdTYNxaW17JITKPd2apmRp+mLnbPo
OauWyMFTrOlPtckSC+LzQUGoFgN9FlGwUF3OZYn2QNWL39E62UO5laVRHhuTQOw228yqdB5aVWgb
LarUtjGctzFKvFcOwmw3yey91EtG04Djib1OpaE96+WiwtqsnC1vfRVEZufs+ih7nEY6RI42SXnh
9/QKNPQQWXV5X0WRxjahuISFAv9iqXUdR2nY6KO4Wg6jAFI53fKFTaj8+UGm6mvx4j5INHCYVZkO
ATJIdNuAdfByi2dLlj5BwE6U7m0/HT7T0dDXjtFjg+LRCa163gBu16vRnDUowNG/N/2RrqiNvHND
Y+QN/VlmRX7jMLXB7S3dTbMMLmChHTpO660mps7BDAO7trrlzII/Vo45FJhNf/Eb/ysdPJfipxzJ
uuzCWTOPlsTyAcLpB4vXPEEfPLRaheDdMNVOjO4Nl9+0o6nk8+rwdjQ+CFUzuuOusWOP35ALaYov
kWHYh9FZ1I0x5+/K1se1sEax60caUJoXfT0U8NCNvJhaG+9n+mVR83eYntySW48/bEEDYLhihmlc
bKVrBLWzUPDoBlBgz3cfO+ND9hjqMZu9p6AuIQuXQHxhlVHZojW6XBny7mFt03LIxbHoQ89rMux6
6s4YyofGaPYIRvFKw2geWJh+1o1t1Bsjtk/ct6CY0UNmfmrmNG5xBCwbdEn5ObMfccWY65CP4p2F
Rceecr0xjHyLs3Jak7PwwF3Bxrd8qA+FqBhTwO7Ew2QfkcfVXkTlznSjGNdctBnb/hZhEXy2XRWT
v+yGDCogwvVECh8HTlyW+4R5H3nNzrjl4+bcYcKT2zyKlo0/1Uvgpt3LhDJ402XwFaX0XvHjsDSs
SrdZNEDYZNE5ox7f1RGbxBeFEGMV3RNbzTdWm56qov2uWQ0ZIh3RqfJ7bZdZqkPZNa+WUbZ3RSce
0dZQdXMYc06YflsSpnDJmRdA3Wi7wW66PS361WNQLUFkt/E6t2N3g3bbk3rRL6zENe/8VgrOUs34
pH37dAUKsTkV5r7O8Y+anQrw6UZXSAp9Ox3DIqt5nuIEBXLEXUPEnrNOZr+BhQTSHmN9b7j8Q4UM
iq0gvrlK4hbeTjbao6RnUsZBarv6uYYzZySePs2RddEx7Ow8lqPy5DHi8ceWlt5d5gB+LUHnxtQH
U9Q7H7GFvzRLyofanD96MtBXsJwEGJUsvI1BhsnCm5uVkTLFaFFvG3cm/hlahwmFdm+6zSFufNpN
7JLYqONdnDPRw0MowUioXhGRd24F5Rs7+lUidm/swjuzOJWfaAnSngD0TM+OGONeQLbTnebqpH86
rTwZHoSUPYQTJ8rFjHDAXz8n5Q6fAddFEfnbpffuKDx0aDI2Mo/WsC4MXEI86Yd5wVoyVjSYwxXI
pwT8TSjKfrwl+cLO5K5GCK7VhLtjxREF2aF7y03TWGC7PJzUU3LbDBh3Er+/d8Z27aqhW3Nk9/cF
4JAv81fLTJu9Mgs0rcRDuDBOulbfuaW7bS3N/fXgOmwZbbNavbUT5QRbnCniCttaq6uoTM/Toq3Z
r71jxu++D0gjVAQemp/qMfkSXIqrgWQEyrjUeDXYKduMDAvc3CERbhzvUNaOZt9t2OuIHps5w7qf
rS02yXWdzHkQi7J8tLMi2c72fOzizuPiWKaNWqwPJNgDxOaJEBNxdQFYs/zJC3y72vUTaI8MK1kQ
a7Q1NbrjlP3RGVwRtJ6VHVXi3s0jb5c/tSFkG6VTUWyjXqkwERia+iyNaTnL0Iw20i0epevvjSw3
OYbo+5DKa3y8/UJPb/qL9YQz45f4DeME4mIT5+JYGy1x29MwkELhde96M75qdh/48TWkom2+RVOO
m7rr8/VALxiaigDCZKp99lJM5Sf3LCq2kxHIbrW7DM/TrESNs3Iug7b5aW0zBI+9MITGuJV/Dd38
aqYO611dn8u3SKxd2sYpi+QTdTIa03lUMYe7Ztt8WuwXDbNJBRez88fzUKhh19TxV1YVKlwafT5N
SzcHQzpDpFoRZUu38sV4MiQrlsFe6aIXLNJwW6p2L0XhnhM8Bn6SKV49MER/MtXGdFz9TaI1eLPp
hKyb73YWS4hm7aerQqxRq2a+RUoLJ6Pdmtnvop4H/W2szKvLi8Yqx+5mZT9gmBuvzikg8dbfuqrL
gyHTISD6YmSElbx0aa7tY3RdPo8nSGTjUddstQKlzr8TAkGCgg2oB2G26o5xphWQtIBvTG9zRvga
yQuWHp0mniyplQ8ijS695k7bEWLpzN63eg089jRFVOhOckzimLN/0DRCTFhpi2TwatoF2E/ahZXS
kqOdpfmZl3/eaIOziwabH7RKysfWnzmpYI5eB+3V8ceNuZCDnQt3pVvFuCbv4ervMtoHu7gO0zzz
EBtqn/EkbilJvlxNhlEWH/XWBBEdv8uoutgGH0rao28fHcasiC7Mc/2oVfE2ZwuHV6s0LPAvktIX
aldvawomZOuJOrjK8TDf5cA2Qt8Oc2QcEzxNIQ5Z+wXLLGWBh3ncnoppDfPUkhOgq3McVd5ujrp6
QzuVU2jX3Z05ko8hUQywjOQl01u35+r27J/OydcL0xVjnr9Y4BdvBBkKbxkPOw1IulbTwxI7O1fy
IQQByLGOZ3sjlWHPjQsKspLirSZehOtoIwZ3OMRAY2eFUrQB/wyBMLBbirW+MFFhLA5OSX9XDLcD
vsfFTx/aIVVw+3HxTkjRMY00Zl/T/XWLA6DexK3cdk8lVZNcqJvbtiGYl+1Jh3lEtii9lnG/FF9z
brtrl1Ji0Tttm4rGObYuNxVDsPZoL2UYT8OycisGCI3gQfAb+9gwmLW49WSF00goF79IU1Y2gHs5
OStXmcuwGkZB4gbjv/o8q7Y9kvbIdmg1caiMTOdWUdydGZD+Qmi1awLaOHgNKr9QQZ3f9KNOzHOi
aWC6XJOQdvFuwbBO5I16FMChu14rmh0hvYQo1wZ1j23ga5qTqQeEr/xz14wDjgXAp01aOvA2BDTk
68ZIxRPoHXTegDWjopzajyJ1i7Vq3CQJCrKozpFRcTBxB8WhjjFmmy60zkbDHgO+nX+bMnv/ZJcV
XP3osVVer65WNCAgwK1K/7Cr4aQVLlheKfd4EpIX0yHkZfQ55se5gf+2m3Rvzn4EKs+3WIzxoede
/uHNbcKx9LC4sRgpXhVZqr9oead/J9Q2mLqjPPmp4LnpJpmIYRGp1/hLsi+ns/VTkgv9o5XK3bpl
P71WrNd8zpg9r3PQvE2f1aTDuwz34ZUcxqHSejNt2zgzEnK2aUuhOXAQ3kS+fCpUH53mzC/vErqb
z1HviLD36RMCx9fqAHI1ee5TXE6rjFSTC8ups3Pe99nGmLtmnRqOPC/TUL8OQvmHCRhvw3Sqo6rN
+4BsCfNczi0bM1X5ETftrS3RD4A35apzGm2fdKm48IEYNoaPnsAbplcPV2LoOMjCeTPZTzpS0hOy
enV+HYbCNpgz4dJbatB5ZpGTfvArEl1YcaMe5pR6xM2Nmbqj7BeuWjO+EeylO+ZV7G4BefHtidZ7
mey5/R4dLA+wg9WmitwlnFhzviEFy15BM3EtTjCicWHc25lX7U2z7l5L01lOuFyqYyVV9N2ajE6Y
AZWx4TJHbG0+1UWJO4NBti2FBazcPfWagRGk02L1PciKtePSiLaMSq1jNT8TKaF9iLmP6Izcfkec
x3DXxXYckEmDJlfKfIvvP8XA6rfHLurY2I1lZA0+dH14GkIg8gKKeaQuosZrzOhWRuO008nrPhox
ZtxldkoqBJF/1bwAB1UivTJi6Oe1phQ6Dk7B+5YOP/w/Ng9yW3hMb1U6CiIM/PIYqc5hrqlwGsax
F8AcJRwxdvv/gQT9pwURGg4rmf9fqMW+y3/+q/r9r/PHPwEaf/u6vxIXGgGCBinPvmD9ksFc1wQF
+msiIf+JyGPH8oXOWYf/Xue7/Q35cey/2AaZvoI5N7Gaf0Z++E9X25IjHGFjmvXIaPo3kJ9rItU/
iB+HTfE6qcsk3YIQcS78a15qC6Fuqj4mDoHygREEO9vqa6Oue6u+ks6diNOtN/v4Jmrw8D+9Wrd/
/S5/ThD8I53qX745eYget6hj8avo/xKzppuaX5gT81HPrgoclM28yVryFVbIN+yB1g0TInEmaabu
6mjfNXpurTI2RV+vLkIPQDWQ5rTSO3UUxAnz4qz7o0/xr76P/MgyxGStO/rruCDWJ0nS6EdeaTRT
SxgIyxnPklHMXxOZETNuBbDhgriCMG6d/qXVMaOuPCjZXbFI81saI3aVqrPGZIPpPV7ZmjSr0MuX
mqlFu5yiKPHviqWQ772yE1KSNOQl9Ptpfr4Ku66WOx+azvO+SlENkJcZt4OvNlDhrSmq36U3nLPn
TL7915f532Kg/lfA6Z+gqP+4J9T/I8Luf4ehLleAjufz6+e7Kv+ZiiJm/Bp/9w8uyrLJaeSJI9ma
LLK/P6SmDq9nuRBQZPORK3yN2f47lneNDSXjTTiA5RBSFjTT38Eo/S8s+CEDF27Kwkbj/DuP6F+j
vP/xnAjTNllzSxARD7xuuv8jalNf3Makc8KQKarRQ1hKjBMBMT+yviTx8prG6SpJaWoojt+Nrn5N
Em3vupP7oTRt2ZZJ++3EAEijN9wCsxJKLlCVd1Yh8L+07Dfz36xYMzdFZmy9yLgzli4AJb3l9MCs
CwoTSWf6VpQU14KTyh7LAYlk+txdqvyXdfQ4cvIuCnPdlw99L6oblXCD77slKx6yxGHJcZE66Mzk
mXCh+1hn7qumDalFgswrtpWb3sQzraUx9yuDtPnNguvgnFDhnmVRMuazafvxaZEYUj7lVfvcFOqM
m+lswIBvmfAjF5OT5hJQJJEYh6pki4TAFTNXlXvjoBadRbxs9TLbk/qyLvpoP7T5Ux9bxLnY5lpK
+8silWEdtS2ISRGnN13VYC5i2ld0ak3VDPPd1yeY5ROjte9EGt+Np+1qJ1cIUsWLGPWQm9V4bBpl
bYbYA/cq7QfLgGYgIW21FK22yefppYUhWmL12GT1D6j/eEL6e8wq8aYKcXAKVCErNb9L8NzUAEme
F+2ulNFR9+vudnQGe1/bfQiWUTGOduwH4gb9Q2uaqyFXW81oPzsXStOLfgqD5S3NNYZMdc1ZxQsm
gSJ5tFy4BsvG8CUGB9982wTObJbfomCM5k6puCdN/jFp73Nc1yucqbQ4BAo8yBkLd+53j2zR/sA2
jVU6RYGBR0pbfszC6BnVg9etrUrVK8dbGJfL9tK1Zn8j0MCCcaG+lQUdUGS4Nb7SGGPxEO+SlgSl
JM1Cq+oJr2sweSBq+Gup58Z2nkiumQ3bxDIgmtCEDFhpJQ5EvcEcNk/J+yKZEKKvEL8/iVuq4Ot2
K++oeZrHpBmail8YO4oyV6alk/noFXZQVLhlqrr4lEm1nwzV7bIa17XE7M7UePA0qkNz3C4NrpZ4
iHZTCnLvzoLJvdut24KzfaDJZ+8G5F7pBXiq0RBVSQRKgQ9+bY6R+2Z63ZtItEquiPQJorzrZuaE
EbPrStylHbNTzn84AhvgfTgukbXlMx60egO1LtJH17YWHo68+UQvByqqSESJHc1+04gV4F/tcG60
BwaBWPCIVJvNFZl5cGsgEWti8m6d6iZPorcKt0XkA5+VpAi+DNcllwmhXFFBxzqYQYfR6+Ik6q7L
7WWH6Si6SdsddUpJP6L2SylD3W+h7YrqB68L4QG8IaGA9bAs/z0WOiRcT06Ehq4t35xRckLFzMl4
VxjT6ZkdcvEHWW/SQ9jzsnM5d3aOI6Zbi6Z1W2EhD4quybf4JB+gMMLBx+yeJLtydnXMG+LXVtbZ
N6v4QtjDh7NE4pLUDlJ/dfGymOsayX/txm1gT/Fm5lGIRmghk+XKqc4MvqC0H9Qf8XnwczSzwFvZ
hDcUKGrtz36Qxda+wti4GqfhqwFQGmzM73Xr4EpsMApRZK+qwvD4p/prIYYn8IauX+X6D6mThyFJ
bhN+jF3GJhkiqz58ol+ATnJ8cKN+41lmYBvaMUomLJ4MWfHxOBVBFCtEHD60xlbz53fybBkymYqY
WcvrGWQ1DORMds+jvGZru5tevFSdcKgA7Sm9JN6YZj9iSD4nW/3Kn6p0uWeCytuaaTu3TI0VfyqP
ZcVyWHcmKzNnh0WeMcRDG6UhIxfaF+pdz6CkLPG+FMVx1mN5aYsyDYVTTOQiLG+GFAG+zFOcg6Et
9vzlx/oqsytEIYNyTZ2xxBaBkzMtbytnh3n2Vg6MMiwY1XU9jI96NK6mRq1r9z2ujXKV1KS2CHcr
lPY6J4Kx8ax2DZJWoncfXoMfrhkfZyx5JAO+kOE10qjPb8swntG0oNtyrF5xQ7aw5p9jMQ2X3C61
A+NR4hWucOBYYvduJhk6ZVl+gTdpyBlMctti+pAKUsnz1Z2AfgncQgatc0OL/W2MVn+MmtIMQNi+
unm2Vm78PMVLeiY8Z36Xw+gHbcUcmbtOJiMXXxetTdcx1960NOvWEw0rcXTvLp3jj8YfjqPe76SL
RGFUxl5MjbZF9Zhe0xxbI05nPyxtrkOX7aZI0atq/swdEBKUpjfhM9oX4g2pEdlHIqV5Kux7ffTx
egtgHXmRRn2LXeTI0Pw3rptlrbsjQx3fPsiUjzXDdhnQwNtrFK2vWiLoSwzoa01PnmLRG9vGdb8W
VPaNfwWQ9SuKTO5URxDLlU82ehje7AotW7j4nvIryDyUhvZH6R+kmHXD9vqB8+2kfkZl689dlA23
jq4RXSqL5uJeYWnKde0SFwDU1djpd/HkJb+Ecuan3l3wRf/BXGN76dj81YvXknhlnFFXPNvoOrUp
rsh2bTpi718x7kYp69O/ot051wllRQY/BvcN14pQd0XBhSiHl9gDD28bzT5gq40QxRi7ddeW1782
v7FOGxyX145YvzbHnZnm9xnLIG48TZPIaR6xLawphXB2doPs640vUdNXVlJ1v75HspI+sCnCRkb4
IEQUlzRq7cEuCkZaRWselbV8aH7Uf2c+q7/mtGgeiXcdAs4LTt8Z3sBdpqBBoLzTY8WKD70APZ6n
CErXs419s/QEx/TNlWsB7zjrU1IfoRWAR5xGv+FXSA4xDzfHe4ts5xCwctY7d8Z8nEO2fzgerT6m
MSBvzA9hUyU3mGuHm7TMjSKsZcGwwWnb9m6afe3Q1WQpzhCmW0MljEpT154uCL2kQWTQW76S8UFj
PuGvCEIFYtWkV3E+JVU45NJ9XXLQ23zU/c2C0XJL6tPwOTmmRrtjEqMULwyjU1PLYEITfWPkYMYp
KafpaiBWk6nlQHVHX+a8ZY0Jlc0Z2eGM0tQ2xj565GtcJMQLJBokVrexosDlRvO7j9GYmff2xVe+
6GttcQN0nKNY2jVpAPm+7Mf+iViCS84r7XjTe1rkR21hAuXm0x7PAPmSQ+GAp8YgtjHBerXzx+vb
k8urbyMzNwPgk1OVoFlNyjrYVY8xuc1QPtKA6U11J6pqONa54pdP0qPRFQsSZ84RlmMLdXmK1sMs
8qclGp+7SA0YGC1AFZUUqJDJzipL8hMr/1jFRrlpUP5vMNydq8Lb4YZ46kkbx2A7NnfzNIXZ6N75
yXEyeQBVhBnSIcinK0v9YncJdBvLewtvvm2afq23OIYz6tApChrJQyy1vFp3llY9ORpQN9Na21z2
YI2rWhebOq/lNtLk/RQDM5Alh8jPdK2QrANVPVbcRgQ6vbDR6M+RW19IaOQGaDkVyz40HUJ5sdet
CHHx7+YYsss1o62d6SFewGfLbZuTwD20qgHGeMPL5RXB/5Xr+4ibFkGmd3am99sQYX8jzAztvSKP
YeL//aCHJyQbGZ0wqY5x1BK0bv8Fm6IOg/84Z/EJJGUDo9OF/tyRsKfBhUXJRqsT7HIF1JOC6c+6
l5kdpGtJmZh3LO3x/VsTNiPQ6XRYXHSNYzyIXiClNZH8IZiNBEE/PTf99drpn42k0U6Wl53xIqtw
uJoX0/jsdE8WjAZC43jW++xEmPnBIhl5rSoGg2aePfjXBFi/PywNzYeoiHUz/ENuLNyces8s+Ccf
gFmmeX5HdJJI+upIKNU1zpi4So+P1ND7Zdi2Cd5RwlZXDPQO9khZzq2mxVASJQQBrkoun3bmruCv
0AiqnlvXYLeye+lyvr2tbjoF2Y9P9Kz75Gc5tnzB22id2qWB4/j3fVX/adMCPE82qex/mlH9DwPf
seqqsfqzeer/ftHfBgXGX67mKdZdkHspDN2n5//rNI9BAcYfgqrYE2IaeJj+5N+z/nK1NVk6YzZb
uI6LuervgwKDQYFwLd/CQsVw3v63hnnXicA/zfMEDirfdphpuWRJuERnXOd9f3JQ5WmUFsrNSq66
LrklQG85VHR++8SuBXGZ9MRVHiQlIHO8VDoGii5/Fk79HVf5+7hYB3PoP6id/dABGg/rpe75RI8W
0olLCrUS1l1c4aMeO5vI5SJ6nFvhb/pu+hhqLLxMCqFamukmTmkIrTJ6nsQYxC51a95GtyWRB7vE
I8Fpos9ZroScHhs3RK/dFvpCrM94RVE140xogfnQTofKMw4M/ONDqyVPs+x/zD8uKlxYl9IkVF1D
0AqioRMr10C8oEYYsFlHn4Y/sUOhuZSwsrPIXrGv8UQV8RFfkBX0xbA3aji40c9OkYleP7j1vamb
xbZM82t+WIyFqTfuaJ3NfaTlR0DVV9OqqouUzt1A7VSqyOO6dav1gm9602RMDOpZhqQGJJu26m4L
zdIONjfz0C67dCRPjpz2cuunRehl3VZUgmyXpiMYOqaTNd3nvmNBVesTesMa8VTU69SneJ8t6yGO
50tTjzzi1b3uL2Ez1Dt6coqxdi9nyoDa2hO3cxp1izWxw+maGzs3IO8FOkKRMhFN68c8QwYuG/Hk
dwWRb5H1vAi/WjMlIKHfNbag0E/mbG7osbRdT3r/ebHtPExBErWOqoLsERpuRPYW4UWobX0tWrIy
MfdJU1NAdWpfJtFDwfykLMjbszNlrWOSG8oO37hjt2GKTU78N3dnlhw3kq3prfQGcA2Aw+HAawRi
YpAUKZGUlC8wakjM84z3XllvrD+o7y0jg2ERlvnYVmWVllaZ8oAPx4+f8w+ZQi8VJQJY/wd4+nt4
AXtcLO+i1NlGSbzLVVXAtkhA8CbNsayC41D6ULZiNE80nt7ke8U3w+DVkeRorms9OTidGRLk3yjO
NMBa/c3cJ2TWFc/rLlIohHQ/e4t62ZKcGc3ENcFVW2bJzqoAVHE4droJpg6t231c9fFaJ52D5P8X
DLcdQDRsQrv8FlTqi9YkD5ndfSK99JKmf4IigfhK6iUj/ReTrMpEzLaJjV1UIt0aAdT2Bsv5UaXZ
DjF0KsDoCK11I4dMM6B9F3fFzaD0vW+0n8fePOjCvhXFeIAhMqz6ifdL0gH+Ky2BEIAmX/xc3ZML
8hbq7M84wfMhQ3GL3GOwQYNmj94igr+8eqcZkc7oT0KLcV2Gzs4cm+SBVvClzJNtUBYbNflfByBZ
TEX7o6LMXc7hT8vUXqY8r25EYGFfYP2clXqtm/YYmGBgdDQCIIk8mUujqbOjLxQOD6MybgX9MgE8
KZmqvfmnHzUtpLhoF6NaVuflTiXjo6uBOnQm97ZIx+ewih+DytwgZPOlMoPHkr5WlLNbSDfNpeHl
2vmTGcNC9hNjS4F9Z+tzvLZS96soaHdCE7Qa/3Ve2mSzqB5rAJSl39616M/OMUV8PUYaXtP3Rozi
aO6CZSiLX6pND7Hzy0y5UPWm+IIq8g3vF2RjlmZcXXf91skJEAvfQS6dunSoc8ANFuzkuj8oS2Xb
cnwRenD0g8JDeZMXA5q/UFvMJ/4GIaVObaYGcb7Z/M4W9Xl0m/eZsrJNXFVyZRBsKk274XGyRZo0
/VTFRn6wa7m1i+6poo8ILu1TbwDb4LW5SwrgWK3e0hcxdLlDSyoArxI+O9pAToxCReJ+5Xb3HLO4
65VjoHMe7VFCSTzXfnHz59B5Jkmc1yh2bUsjpNE9iMc+agn8MxkCr/NsNF+Sukbq1/caZ/pZkE2j
QwdYZqrQNWnceN/QXd0YoKCXDpEcI1xGx5pNj7gYugFHYau7jHJcARR6LTi6sDtmjw7LM3Z/D0py
2ICXcEog0gCybW0Ad+KA1sr3SMnPVjpTV4EnKuwH0+q+dkuv1heUjvwAeb0MIDTluvtwEvG6nPtf
TSFKhA0QPBVF/NiN/V/Z0vEdGndZP+e5HnLsJ+BPTD5QDFtmrwOkgRU6+49FpW8z7B0gNxByEf35
OnT8XWMFYB3yIiKhdHnG5BSA4OkMev5AKEBAVBu+2kvTuR/Dl8bKf9iBfYv87E/0HB6CLP1GOD/U
vn5Ie3dGtHYBqnQvet3tzQ6hbL+rD6SDnGZatpAFzW1aAqLg7iADtUFNVqJHt3Iab+wq+qHZ6Lnj
p0X9Rg3Q+tq7yXR+pj2AKapTlHdq8YI+lvJCO203Ptqs42DdUhgBqhK4fw+GA8HHzDqivNGRTEfB
JlZ2f1tUwV/joH9z4vRmtrJdjWTOiosNJpirfs5jfyy68lMkdHwaFmuFEnIl1UT4ISrIv+YGmvp2
ED1EYnrJdO13b4QUG4f2YE3G53ayEei0FZqV6nFQyR3vpocMnVCqwJ/NGWi5A2TTMiTUS2g/bTMe
YbZFqHmqfTEYAPsXGEE2Qr9SlIE7dG0Gihx0yMxfKjYfWM5nAld9myTlPkFfklI8zidl2X1WA7LE
jobwNwZnaxSVgMB24+8xML6gylusW21ByJb3XB3JKi3/oLz1TU2nPWsbcmqz2Eba9JiiEbYaGqfa
WkXyYDjWTVY6j1GRSLZuhxBCT1VwtoBYREPwoxmR8upd9Kus5GdjOjdwCBERy+f4jmwG7SHXYA1d
BfgAkfB2bqBjDNOmCOtoVUbF56jMvhkI4XJnmwhjYrGC10m5me164xg9WDRSrra7NVNEqSg+aK7Y
F3OVonsk/kYMZaPVzrF3wvmQlRlnC6cVy+p7TwQGNWmzM+6i8rsNFKSbeQUBDcEa5NBK/T5p3V3Y
DhUOwfO4UsZMeGi2QzZt0wVPArLyIJHUWxvJ/FdkOz8mAx1qFXTYGkj906SQbAA7Wfisk23E/NEF
5NUhZkmS18a0wqOYxiMtKIT73f6zgFmA3kq2EyVS9PHUsJ1zcQtv21pbWikQTAbnMhZZv8v/YF8y
+QrzPfXaaLjDrAUVY5syQiJwh4EIxLsY2CiKes/SyQ5Tlf+sel4+tRvdVQHUJiMb2nXdRntb5MPW
aEOLYlXypEX6rQm8fUcg6zZ+bwHfHoHjBAXwSiB0lFPAKG5rBIORugHm0krrFhU0xJYaokZs3Ex9
7aPXHnwdFozPPFViB/kAcyewY9Al9ACbTd5xIFfAP4WAZy0LSegY1UFKGLkyX40SnDpA2XLbTO09
ce7Yi/6WSD4REqM75eSvCsQFj3Y0r9HW12Bsk2+1MR5OsAy1tuXRm0Q5qJwRzl8DGx/d4U0qnefW
nD7bXfR9mKc7M4tumyZ+VZ1qV7WCTw2Sp9+YIZhz2SKcP7mIhNtVSSrgQ1rScxVvjED9LkVnb4iL
4IOTCX04YwWOaQFWg/D39VXTD580U8TeUInHdlwwcdQghnphEFM3dUZkfMATfkEpFfB2e8xMcUP5
H2HcTvwqlWUc1Th8mUvnubGcTa05eNJY7hr95YXvvoVxuQ3tEt62zAqwQRhI9JraAH+lKeJgtzHk
yYjUJ1xTvHIIOtPwfWqDdWcpH/rxcDvVuo+pKxG/LXsvsqeF5+V/HtB0I0kG1ujW8Wsydrcoe1Fw
X8BkaPjc26A1kM+CZSvCpeQY5LjDgphOqu6R3cf72zd/tVXx7Ps5AllUZzOxQY+/XVsA1UBS+NTm
qydcYMrFYeLYmNM3TYER1jDRWFG8eDL9+hY+1BPkuE9ID39ucgrDQ5CxrMOT4SztEEP+aACvtjq0
hUAbb0Sc7ic5HK1QHAKQGqu+jcm4lNxMMQkVCLSHPoUXCcr8N4BJBJZJhucyBWsdu58C2WZgEXuw
20WyNhdA3gTWFAU/6YE7aNdJ4u+lRjmkdA9tE/zti7DbSSU2FHde0M7MV36DzkaVDV8TB8hHCv6w
05KNrN2DZoGw0J0226Ex2d0koX0PYyTdMHsrYtE2SOI7ivv0XFxoI+GCUyPq6LCoUEJr9wjw96Af
9AWk60J60EO5cDOHNaYW3X7qaPuVhNWbKWz1Teuj6CCAx89yfPYrXLwEhaoqcl/7jsS1SVsSXLfx
lJI3JaqPaDY02jaCaEGaAgNcRhQZcWio100L8pwi/taxYMnqw/StSUt4Ybp8CHHC6KYmprll8gKl
bCTaDGJx9OJU+THyHbHxC6EouSSvmGzHzL5y1hgZbMca8wFaYqSBParoIq+3sUY7U4uBWlZ1+tCj
AbeO8HhYG0MVPdZh/MMww/mIoP5NJkWw7itC4ii0nVUE9Q4RASCDNk9RFej3CLg9hKF8bSUVt0jF
oHlxq6vqYrsocCHtuaoHEDlo2Sazcw88l3yr5Q+B34Py2EZ3im8mUD0efgEd95CKWCzdnOx5+svu
EdrIomeO60/UhD7RwOZ9USNU50z1L7cElqfN4Rc7/zmJ9Kst6mxbi2xrkVvzgoWcOS36iy3CU9sk
mY2/QgOnMycsYcsb5sRGhCeOhmt6a7rGq4GA/do3+LeyyNapuYRf2qUDA1ZjRgjP8QDn6B4qjDwg
XKr1sYEYFwZB9i19/29xCPeDXCGFfpsbiC9E+dMM6ZxnCIVWbBsEXXmDqxOC4i+n2MwTymMQfHyB
EVf7UPaLFirdDCw19mGffLbFJzePkSddRMZNBUxxag5lOVHjxa9EH+mkOxJ+L1QQqqtHV6dBZ5j1
tzzAEILqAEGxAzpoY7zGjW49tvq3caj8g1la25xH7pyJg53D+LOc6uvYo0DiV/NLpWyyGHhPRG9/
mO4BDtVbXwk4vDjKu2rn5hkF0OExT3yQxW10j/XZMWr0OxBjdy0pWGjnz9Abn5Dl/ALx/cUYjH0T
hkiuGg2obQsa5vREGQEZDrd5UMDDyUxMsiBzSDep+d0vWmOFQV/NY7f7Fsf3dFqf60zqXhA2CVSg
6Vc90zFpeJpaZGD+sDzj6cYkZQe3SYYYL822uZbluE5rGE66yG8QLoAU2rh01jnHK4HmATrnK83/
KcyvAwGxn6vHqJ/CXR+k346Z7d7Rab/reyCdY8rjuvc/hXWfHvDRuMkZp84mnOPt8HejqttSd2gb
QyNdehS6pJyMMq+lgE/Y0bc5g57/IMtXsHZr/C1yRFn7bVuSk9DtXXcNqGGAl4esBXbQKerDxeex
6wDTRxmdyjH8MgmlHfUBD/JWTsm26ntyfaXfT8p6wkmRMi8l14x/YDWBA9kvmvEoF6ai+CVn/HFU
Pt9DJkJnpxt2XV3uddu4L6FiGn6/t+vmCTxBvc2nVxnLV1UpdUjGv+N0xHQ72GW5jkhgN99LTI+g
VPwy+EVfLdgXdA+/5dVc7Ls2+VX4fIXTT/39NEF0BQBItzGk1FZhR9FGsblJF2mu0vWNLSr4XkDf
l2cWsAjbttZD0Wk7gxqfoJa+hr6tMMuIzL/rRc51bBcgjdn6OxMa9V0vHe1GNio+2q1AG8igDIAx
YOJZPoqfTSf/hRLX/58oNGWROgigY1R9oQUK63KN+f/87/Q1//W/AI/yl+ZtrfnsH/SfurNh6I7h
YOqAwa8u/gNQM1wApgIQpwmAEmE5G3Ww/wao2fp/Sek40kZMy3ivGyfd/3IoFhvI0Alpozsn/glC
7dT2FGdeSt/UnYHDAZ+zlqL0m6KzVeOmEPUI7poF6uht1w1UDuybKq57igX2uH1Tkz+DGz03HFMA
ZhQdACAYJy62rV1ZjnTD2Yt5bm3Kghu1X4jfNY1VCnCmuoJTXWrmb+B3+vJ5i9uCkFT3UU1e3Gbf
fF7SYAteSa4spfE/w2C0dygZdQ96SqNqapoUIE8xtTi/p8HW5dm7v/y9JzX9P+MDlLEtxS9Q9AtO
xs+6yHBKWOMohNqHSkfBMY9lurs8yqmVLF9psq+kZSs+ERzYySg1MA0TxQPPLIecjnhTbJF7LteZ
Hk2by0OdmVDyLBvBOFJMxMhOFrAum9gR5QT30gLy0roarnSycslFinRv4PO4xtpXbtoBEVtIL8WV
L11U7k4X1GTzC7Y9NoKGQT/m7YJaDupjlaRUVaE7gcoSdILPNj9pQRdz2CAjIAxSwcQhOldlfJch
OE0uUKA+jpxpFX7BjAiGY5JYCfZqRRivgx5utJd1WvCAuMf0K/I79RNN4ujaXvxgfb4sk2mCLl36
O0SEE8x07M5hh105mx9P0Y0dopNfdW2A06KjPWQjuO1R1+783DdAPMf1yu5jtOxsN983hQZb2w0j
urCU4DUI5YfL67qs28lBMRGd0Q2bc0K4OokDIz6Neelj8KwZvA2GSpW7ALwURZt+HTWkXlUEob6u
zPGK3/OZiMDArCcsbP6zwHffLmhhRTk0I8yEfKQStqpF+6KlHuINXf233jf/7yoDCo1g45n4s5y3
d59p02ATtjRor1n02E62jz4A5s9xM/QmlDm3/SC/wlb6PSWpe4wHOjfgzNv15Zn9cDj/DMmmRxvU
scip33+g2TghyFVwlMjY3GR9n37qDMSsMDC5Yij9YSYZ6E+gQ/0TXsLCVng7k1h/oAQSonyHMx86
wU2T3WHTVcKRr+f1PKvuSig4Px53BgGBO+yUf6AZHT7ddSy9vvCHhyFPq7vegkboJjUUmdxoni5P
5B8JydPFA64taf4DrOZj339glnSo9tkMGGUIT6e0RICIBZHHNRN57ZR8b/pgPHZ21X7JOFzYeDZi
gwFSciWon/8h2DMrQOQ0hk89ynkBZ8hQaJaHHv68p1xR3cHXFoiQIN2W0Z+80TqNPn6D8xev4epQ
J0O+6RDbuPJLPm5n+uJLhuAsYYWb7v2M2GVZhhC+pFdWAEhsZNd3BSBjx0K8ACRUuQLAGVwLwR9C
hc2gi6QoCRMPL/dkGexc0Omhl+2ZGg0XbMyRzwM5imTBBLE6Ro1psHLMsZff4EDay8CVJCzqVoQz
wjHYiu37odI9kIQ4i1X1kdKC8CCatFc2zJnZwchd8msXkg4Ku+9np6us3IZ2rHsYcH22bSQcAuFn
n9PS/l60EXXdKnXCK2N+uJ/gGywQgz+TQ+H95Cq27CjwHeKcVyRVdQRGp/EaQtWoILo+IeL/s9DY
KK5T4bQOc+ZKrPl4PTI8LwtgDripcU0ua/cm37HNIpxyFGlohDcIZ5SV+eR0ro1pSk+rA7gnYGpJ
/y7V8NDCGRT5Eug7bWwVu0lHD4nNJjdybMxtV8KarAdu9aQou42Nzip62WgbXT7U5+YLjhUUCcAV
SMeeBK1pKkrqPrPu0TegcTRoNa9pCrWQ80svKaJDFThrnEF+kzcmx8tjn9nIrgVpxADFoZNun5ye
njseGiFrJfEFuUXxAjNohCGOTmZ+D/Bi3wZcik/Y241XIufHK4FVcg1WiEyAh8HJxmxoJZltBU23
A6e2cQSpWpf38UbjBXr5E88dAalDmGFXLCnoyX6oColD59zpHjJB7aaqS1KLEdODwDDCnTTN6AZ9
EevKLjy3pm8HPZlX1NrcFoscbFMdhKUM4Cv73M9/zrr1YFNbpoVEWRSwv0IIofyn6QQHgHybzYIU
mcsBfH8Auk41yJdw5gu0QjHFqepbqePQkeRoluYYIFzZQ+eWklQUaBAC3DwyTsajQYLTDCZenpXh
swEvLdn5if1D8e+sLi/lmVuHTyM9cwxdN6XrnIQWDXUBHEcoAuVZ1npREsAaz3s6RQ2tQXcCuFjZ
hQKw0OfeqC22KC5t7VwPzStzbCyH8v1FzC+hTksSq0ygUScLLC2d1nGIL27twNNHBUyuoa4Dtc+T
dKOK0vmkdX25pgVMl0rmylsIGTciAbVEFWME1mTohyuzs5yZ099EVq2TjkCx5N38fuHDqbNwFkDx
DDO/Bl0QE3XN8hGkkYnvyQyoY8oGdHHwv0E4CfXyGhaTWxP8ckMMV873x8yIE0dyYFNXYA8uoLG3
UVikdZ2BDIDhiCXzGo3faOvPAQm9hPNhlHb8fPnjz53yt+OdBNGYI4w9SW94UV1hCZ9CJAjyEkFd
u4z28aSpxxqzhSvp5rlTbrvA6BzKXJgjn3yk3fWhUigGe1ls85CxYLfZ2XSntWhT4WQVbXIJyLur
O1xqYK5dy0LOzbGi3g1Fj+KJvpD73s6xE828hBwOHpaY9gGmanlr6Jq9tQaQlBrk/I2kAb/Ol6ch
pIMaxoQ/3vOPzbCyXdqaosQRr0ztg91YJZ13XDAur8q5X7hQc12dyCClWhT739zFJo4ATZogM4xF
o/zdu6m+TlXariugctsJ/6Yru+7jdQbOTVoEegjLNuzi9+MNpEJTwpsZ2YUQBAttHDDG+Xjw4QCB
zjHuAOes08YIXi5/5xLi3p88xqXCwftGuOQcJ+OiHm1TA+XRKicz+hwsnso9G+bKgn/cbozimhxu
KJUOEfX915n4DaJ+JQ0k9KR6cEpbrV3RJeswtdqDn0AkBD2fAaf2fzmj41wJ8x/Xchl9yVAsno/i
NOfFACcbCp25dbXQJXOVi8O9EzynIPgQ9Y21K8H+3FoKg4IhVFSbUU/m1G8mP4B5BgvJzXKuMcx1
JDKJZNpZ7EGcCzZtjgA73cLhyq49t5oW2QlGAo4NSHW58N7sWuGbdRaHjKzn1nAXkL54DbY4V0ZZ
/pTTPSO5PXQXfJMN3fb9KB39NIfWKqQ23gobTHbBX6FBRxMYkcTL2/PsUAbpHQ4F7B9xsnEEiD10
nfkgPG8mz8ig6Iyz3npd8c+rm9Rxl1c+5SkyO/KK91/VBIicWCnsv15Hu3ZIkx9h7we0t1sqYhOM
pn/xZZQxdPcPAlmdbJLZ9ucWX3hQDTHqNk3FW9R0IUiayEddGepPleJ0wciqIFpTL+f1R6n67bYw
tbJysxaRpGbQO3y/SmcdcHtuNQx2ALSN7oYvDb1IE3/ZPMe/Lc8Tr8xGcKp1La/9mmW0j7/GJYQq
R8kPzxxExpNayN70sMZMtoNf9JsQQJE3Gg4UxiFD9AjyN9rLRekFLqLMdjmZWFhqenbloH68ek2O
vWEJdhYI8dOgW2g2sjuwr70hc/p9gZYxwL9VGut3caaSfZb67ZUwf24/A4c3qPaS1FP1fb8SeZwB
CfFdw/NdcG6Qi2cgn1HuORWh4fIGOxeF3KVWpkMc5ao9GSqyDWDCvrVE9gnp0ULDyxFx7l0hrPqR
zkG/ooqv7+wK4ZbLI5+Lt4QgvlDweqEq+f4jq1B0Fr5UpheX9PkLkNibbDByEKRFuOmD/Nr+Pjup
iHVQguQtysvh/XhDO8bWoHGHCR9wgcg62soyD7eGYstf/rRzO4bk/X+Gsk+ChDMlNOx8huqmKDoI
fcQKLvVJ3kGyoNVswabRo/DKfBpnRjV0QbhF2ICMzToZNYlwHg9Ck/QYhtFt5k4dAnhYCESZXR1G
oKGeOzftthQ4QvggObfI5KHVBE/qQHkLSdNKdLsUNe51X/fIpyJ9vgkBc20vT86ZdXj3M0/CTN/n
ZjKP7LhwyBLPLs3mkWJEwVDBvLk81JktxlAQNwRzAgb4ZIshOV4nZcmDYaBecwOX56lGkPKlpdxH
MJnn6MoSnB1PYdJDsHAkweL9FtNV0Pv6ksAsrORHetXtvvFdua3LwNzNs1lf2Wdnp5KdLBdXHtIm
8/14WoANeWtrhtfURnAXTyk4EQqr6IejXnl5Ks9tLl4A0Gd4CSwF4fdDzajE4BjR6EshaVEMtL8t
1LqN6CqwzTBaEP4Dl3d5TOfc9yE2J8ghiA+o7bwftGnwPp0jfNk7lFv6dTgL7TNWCLTLKy2OEZsy
rDtz6J4wMe49hOAjDMs19z5Kq/JbaUBerszfcdcYd/XoQmQswzi8nfsClHUlaglPLHaU5+OwJ27K
csQd1y9CKlJlC1tbrz1txNtwPShjRGgsG2mV+H45SMTo/B51Bi2fkYatSvUCedXkigx9eYM2NloE
hpY5MA7mZngY3ai+cdMckwdgPt2XSlGmWFGuxFXLpGkCSiUNP6WpmWIhHJj2q0zFiKm9FLi0DrJI
q52BRKXchgpFBmjqBrhPOQUo1UmVYL/opwk4BqNeyG0SNGqF39xXy6Sw5ancnr5lJh2JFdIl9bbE
RxhutNaaXzMkFFO0YiV+NRCKGwEvL27/GgDDf9EnaWzhAPGvNUZqoQ6myu8udouf2468ajVga0wB
BiQoBOEpX7e2gL2bAVz5FcguwgGKHBuJRbDTyPf2RfPVwTeEYkHd9M+Xt8jZHUKBDREnGga2WP7/
N6msjHP8+Sy2JTbR80HULgCkJpwwygirf3ECLNq8dG0MR+cRdjIUBsqO2beUnTqCSV7qDTxwTAxG
6XySVqvdzjPTdvnz/lyCJ1nQIljFlUVIMew/ZZo332cu9tdd2ete4ybKg5Qtj3oWItsbuLdNoTo4
zhCGQOZUW3cKjE0tJncNpE7eANbK13gzD5sqFfMhXmhEXRS2u8u/8FxcIA/GlQ7Gnfjji/d2AWan
GU3WWff8ICtANKN9yWsAYfYW7eLYT4bbPlZXckNzOfcns7Jk+YYwQYMuD9L3S5FB5alKw0cDET9F
oGY9gKMVaGYXOwUOxj33WmRjzSvoxcPFjO9DITgZtA+ibznwt7/B92e3QYRP6AqqrX4/j+ipmEo1
30NLuo8QbiLk/+xg+FFpjXoey8j61Ymptq98yZkLg+eugl6IETm9lmV23ywvMKuyybORAgtmAFsV
TX81ZWetRwdpX7eR5pXFOlPVozsNoIQATlilwPd+vKGzcEHrG8PjMjJvEzV3PzH8UOARF6/gVSni
5Fk6mFrByxiD5z52xpdpyvwvQwVOdRXEQXPE1AqC1z/eRXTNHQ4Vf0HG86TSw9ojRJnNBnw0HQS1
Givw7XjU235oP2DwsVjUcKovD3omduCPR7WV4+XazqIm93by69npK4zGeMNUUUDVsmiQ7XdB4AKx
vjLUubcVnTQTPM+fqqEj3o8FKrQAfMoHgg9BGXMCi+c7hHA1AAMUmul7qkCjyR1m3jWZc4QSkm+1
aorREi/GK7N9ps7CViMjos+6TPrJbMcNlgy+TMnAcrcissBsQel6vimjHAcYfchhMQDJBNkG7FPG
17rlH0ESNpseoCT1TEotH8qKg4ql2YaUFQXklF8ZfrFfZmuW6CsOCVRHKR6T1qHAm8B6dLC4+VLO
ZX1TtouYd4iyHHK9WNJHNq+GRp+uhNxzR5Le3vIE5k2E28n7lZpHBOLR2sTBJKsM/GfiO6sedybO
5zdpEE9XUpwzFX92BTnZkjTSzz8V2YPYKRDUpp4wNn7p0TAyQXjijoKBc4PW+AK8pYayUq2ATmt6
sIcsMIBmcOVyWy6vk4i6xB/H4g7VFwTb+682JYRb8PO4Vy2hB2VljHmH3txfPnFnNp7ghQLqldbC
AmB4P4qt8Hlp0gE30tQ2HovJxCMjgHOV9u24BVmTe0jW1occAdpDVw3plY88N9kAhEhV+S8ycqdl
THolYdrDH0HZnZKUP4+zl+sF8h5+lmwtjGK8Qu8CfO+qb1B0aWC13a/W0Mwr5+/cARBEA6XoxFrA
8k5eanieKT3qqFdFYHjxZk/tY4eSDM4KRrZte2faL1VrinKjg4QhQtlSxQh5+6j0x4O9qD2moEgj
+dkph/LKJP3pH59uBdB7tFfAHCA6ebJIwtdNuHYRZaBGG+/KtoItoCEdVEfwVauwXmkwZnAuOrip
4UKs0t3b2nSedafUtpSg49ugaqx95bRYtAUDVnQUVVehgSTrjCydmMd4P9Az2elpYXu9iJ51PxD7
BdH8bIJyP0Ylyray5VtzvMF2PnpgmIC5INEaIAi5rvjDOxUdMnOuj3JwIFEq+GOBMLoroeBMbsPD
ilkANQWs0zqZiWiB9BSBML1JwWAJZ9N4qNnbB1SUOKUCLsM0z9fKFOcGJc1cvH5dJA9P0QVovwCW
snFQCnBIqOvkXnT5vEXMNtqn3ayOU/vPW32gYkk/UELlaz80MWLLXRwbGdEdBNRc4PhbE+A95S4k
Q0IViqXpiN8kBIjdjGzGwmkZnxK3fk0XvLkmcS+4HCfOxGBBsxVO5KJ8aomTiU+z3O4KZFhASkeY
vSm722l9+dyUNd5XGTL+l4c7kwgw4SQAoOJ4SKuTrCjB4N0XGDh6kYEFSlxKHnAdabXtds6Vo39u
dW1kIHRKisT80/dKiY1E2laoHMAOTdb6NA+ruquLVVJonxI9RSA9RUvg8ucZSzg5PdG8WwTqEyaY
HnMJ/m+zTOJeGrip8Ghkt0fEIenehG28HkYDbfge2kcxoEIW1xolc8SoDyXshn9xluiTgV9iUcEG
L2vw5jdEgWyaHIVYb4ahS/wtcL6a1XMOXQcOXoypSVz8uPzdZ+eawg7MPbACdOPfDxkbUTHi6cBt
M4ftfW4MuCr5NRAX7N48dDqmcNUOsJUuj3o2uAPeXuCraI2A7Hg/bFFbUZ0YPps3Ef6hSmGQim6q
b2q3QOqvggiS9IWz4aWJwKwPIXE7A+nDvCbH5XNC20PHomQzQNiGYMYCXf55544W7w1bLoV+HHNO
JqVNZ57LsI88CMLJxq7FTxSkAs+VkXZEPcu9FlyWvXW690Cl6A6yKwDZT6u8QqrGmhfHMhbBweGC
OokdG8kW0e9y54vyN8Zt402CquenMimaAxbA7rrsnRzRcjmsFgIvWfpwuDwL5048vVkkimlOLc3b
92sky6HLKV9Z3mzVv9AaA8vWpJPXKpFfme9zm5B8g0aRAotK0/b9SIHbIAcKcNCrtEDdKgu70z6Y
F2fHMfMq2L9HXGXElUHPfZ4D/p41pldl2yeHzcJdJvSr1vLs1MUlx4jgYGYd2poGEk2XZ/Lc970d
6uT7YiDaUWAxFDzEYYM75m5u8dzizW4CHSmeTOk8XR7x7MfBZuDpoPhCfflFbyLJaPRpnNcx0IdA
peuhsgzYRRVqGU00X7kY/iT7p7uXKM2+dZlL6i/vx4pEGEiE7LBUSXS6XgEiDuBkj10c4N5ddoRQ
OjWbkHfyDuUNcz2S3uC2PelbR3YtBwoBWggB5aHkLbPJZyP18p4UairCK0F+2bEffyn3JbcKyYM8
XYegCZKkaVGc0CYFFCB4zTujvgmRBIZ/lyQ3nZz7lVGESLyaFAEvr8nyKPowOiWFhZmwLM0SBd6s
CdqdeRcUKJMEzoRvdEt0R2Khh+HVlDuYBvDmMmRTnXH6Fwd5QUMSZknTPrSvwoF6o/RTBg4l1S/d
CWA1o8HBW7G9MtSfa/LDRzqcZVqxy3gnUxw6KRSMkWNU4Gd7b8DDAzHfzBsX96rQyas7PIvjG+jb
r4gESZImiQYJLg67dDbBN3aYaWmo2Tky8FpHpNuSkrCR1jrqtY4OWikdjgG3xS6wMx3Guj+gFVtZ
/+K8kgLw+IeiwCV1EvmmWkvnABHKpfc/bkNEezYit6qbSlX1uguanqwAlaDL2+NcBmLpOpfOUqiV
aGm93x9Cm7okbwamDg/fIx0wscp8wCujKlD7bPXJE6n10mV4khcFHjB9gTTe5d9wJmwQMdCcZwXp
z/zpNbzZoiFdPj9RBKpSQ9TCAEz9qXTU92iEnn95pHPPzHdDnWwUrLj6DgkXwm8fo7NtYNqo8LhZ
9XKAetW48wMWYNotVZIOtQeclXEojb0swo/58i85ExTo5qsFKQQ8eqGRvTuWY2vQxQdO57WV63xP
ne4Z2yttaydFu1Pd2K31bKIKY2saCDYUsS6Pfq7otTSVBTww8Eqg+t8PX2RTqEUJBYtcdPoeJAqC
emYrvZx7fyX7Hg0yErTNQIX7kAoBFRZxN1y5YHNa2WRdmYxl1k+Or6VT2SGzW/Cjp/eGG+LdXAf8
GsR/8v1sECrmqdDuwLNrWKvCnb78+ec2nKEjLYdKKKRD5+SRX0UjKhYg5L2UXgwanVpyiEOsaoda
JP9qKB7sAJeoJDsnV2ITqCkfzNrykFwgdMiQKCiRvUaF2rwSBZeTejqLCOv9Z6iT8lg+pBNdMo5R
vFj2wLDRN2aDdMnluTtXqKZrq1OsBm7DN50Mo3CqbZCigcSTT3iPUoZbS0NPVo109UPTJ8RGHO4O
eoBqm4O8CTLblKqjDsQnnmchXj2IPVz5TWcQKUsXBkMQ0LlYEZwEsXCsm2pc7hp+rw1gCzRhKErK
NGZdbU1M5n9G/mShKprPd0NRFosZVLiLh9a8EsPP7WRqdBRn6PNLgLDvz1UsEBzCE4OdnEOlx7ca
zznhz4tKQXTQBFnRlS9f4sSHRV+abBQqCRenfdhSSF9WI/ymUn+wBN6vMh//CrQBf1TYzTwc5/yu
XHwGsSeytyqFujbUIR4hY5O8hPUQXsGlnp0A4hmt76X9c/p75ARzsS44ymFcQnjPqvhOdFjOhqQa
3JyJvBLJzo4HwBNsBfbzXGPvJxxtIJwEioZNP2MN4vr4BDdpVXlVo4qtDFWXXtlr52IHlTfeTNRj
CZ4n21+b+qJEC1N4Or4/N1maD3g1Ipuhoura3fyn2Hi6uCYtF/I204G0cPJx6P8HA94EYBypwW90
iE/rEGe6TZjKetXnQePZBR0CFOxdD/kYc512mYG6rq9ta0y5UCUYgo2ZYKAs27I8oFGX3ToWXEwH
2fotLmWaN9BtWPV49u6HEHsYMxjQo7DSYlfJLFzno3C2oaaqTymszm0Y5SbIHHWtsPl/qTuv7biR
Jls/EWbBm1uUY9FJJCWqu2+wKNNIeJdAAnj6+ZKsOSOWeMj1n7vTN2waFYBEmogdO/Z+I0ZFAJQu
Ks2th82qX/JvAcDqIso3oliPwwAS40i6R1tbCP+AVBvWsKUE5Mdl/NiPq/xgN3tr+lDZ4ugJoXqS
Db6+Mp1TUdi7CB+NYTAcUEoZPqe+oTWh8oREwTT/H5YHUAueKHqJWOezB4HiILPdjuUxBMvGzmaU
3Roko702sdBpd/yL9/eHt0b29+ud7UdOa66egGJNB9SI+tDUY3luiGuQW3lEibS4HXsEwRuse2/f
v/Bb8Q16xA7AnU48nLP0THg51VMT/gv05OLf0KvDS+R4+k24LiiTocp9UzGbNlkXpHuVRx8x2N6q
zrsENlBBAw8c4bwOnWPiPboLvsira+cX/lT/dOZu2cFnHA6A4EihBaGKkwWVT9TP7H0oqavQRW1e
D7aPejfSXTeqa51bMyUxn7zAenh/gN4MRbW3Ff9p6s55w6g1GJ2FtqIuHGGRi0Rs6e6aCr8kZNH3
qm9XBGe78FuZFv7eMUBz/cAvP5mJ6D84s956VaBipByBqdvKz6Ihr5CWnLU8l2uRn6JTVmwqo3CP
4Zqkl/7o+4dxcv9epWnus2WmMvr+QLy1of5++bOZUgmvX7Cqpcw2D+7XhHR8hys4alIQ6b6+f6nn
ov35hkrIrWUb6Dt78Qv6baPJptyMPNHAOitSe6vsBZFxZdJZ7XrNcaQ/5T4N7eEaGTZN+86XQ2rW
4tiGa7GZ68S7Jzr/Wdn5Q0SKdukVhkf/w+xeuUr01xS2kLMvfajwuZ8gzONgk6wKeS3G1fob7dtw
u5qT3OSN1tH2iuYwR1N7QMizvk4o+u4RRAj3SFY71x7hwqU32t1+LO1xZ1uIPr0/Em/xNBg/uLPU
NS1aB85eOsPg1tYID5JTYLwTgkbeKLMCCMZpsvFC17me2jG4tKuluyF0aPdoFqmrNZP+JnOQzG4C
PJ+pleG82wXBdkSh5bFTvv0pHdv64Ph5baHkuvxaC9/eeVPwYWnkrZ3t9wc4mzZG3xtVwbNt13yM
aLcV4ZY67oQHhxYQKi3jcwPCdhR4SG7kYGNGNmPfrVxpX+C/2z0leATEQ4VNqelNo5ZPDzZK9eXt
lBX1B7vwW1M8hM0PxE9Fkb3i9SlDgVlZdoXUqEwY56USWN+afnEAMuo/OGDeAP2wvQsjutFhQgXm
2VGKdjlmVRP1y6UqcKGEbxQb+VjdtoD4cTCPNe4Kxnjz/mx68/lotdLEFeKU85QA7YTKckeKQl5Q
jntn8qpHpYInC+rcBwn821eiw5ed3aMCehboW1VAGmVwpb5HSdP03Ut42PbnInA+igzeulJEfQLR
VU27P6fc04rb0TDMAaJk2R7tqkYwa7KSnR0o44PF+OalOCdRw6EXl6zh9fRYO/AzSIW8M7eBiuh3
5T4YCISY090H4fIb00M3CpH7UnYJ6NZ8falq8YAdcbXf9kMqj/h4pQfPavoNlGSawPEx3izGh5W1
N56PBix03IG1aFu0zl5a5A5pWLeRvfVVGO3a1C3hwXkz9sHRR1jrW0ggrcRYy5Hdo1RyntoPqJ5E
yUIRZYr6+rD4UE0z+Ds7E4OMGyNzevyfXPg7Ro/Xhai7WIRaNCFEcJsCLCGgX6kt1GSFrgFCOTyP
t8cIKbyGPBne9RTFKak7za/WloAUmLIcKBmlh2xo/3l/Tb3FGYdSYlIk48LwUM5elYUl1Qvbhdan
5iKjyyJujSG97ktk3aekJUbGXSUOBrQ48eNF7Hk2i+uCoGKzKHrvTJXLLSY+zo1DD9ouCMN+l5bI
YL9/n2+8XB9YG4ozSQq5t96nfztSEU/OldkwecdGGJdCoFXmgttcFAKRwfcvpefJ2en96lJnIwJy
Z+nuYugPGMHt3EA7xAh8vN+/yluIKIi1q8ULuBxv4PUTlQoPHglIC/cEJbE0KCakf8fPNiWaAz3i
GIL0wrwmvs3vo9ppj7CUqw+W6VuDSiLEq6fdzmYTen0L5rhEkb+gyzD3fcbIZjkKxPKHofrh8P7T
vn0lVgwlG63ScJYAWdKB0aM5VaJJmwfEG9WhHwXwuYNu/fOl/iM7zf/frC90Zfr/7pK5eaqffj79
rkSm//5FeMzw7P9C+SLU5DHdLo5Yx/84XhhQhv+P1ljo/BensD7QgD/5v9ceF8T02F9QKNS/+I/M
MJ97TP539SDxQFDAOfaMjwGYnFMN8IY3DULP9IEUYF2X70gi1iS+00A0JJE890Y0RoNuVoURl7RP
t2h5pyLq5LbM03ZQ+4nuu6WOpT3l+bCpVuy53KObUjw1D9LHR+aplNSJswN9AbJtPkUTVu72hWO2
VjSAOmVeXt04aVKEKGCuSILZd769hhmkdsvlMsTTS7s+JPXoDvukH+3eus0VdECBHGdg8V06ibnI
NqfbGpYh6vI9gsO9gzGCYUR9/4BHhm0TrXdjh1+HVQ854qZ9HQ2ulmq1kjAPdvkarqg/knWZffJB
KPRcd/xtmAMgZfxNLA3pA8VyCL1euhVOUm3thuk3y09rFcXtOkzak0/XfWrMF7o0rWMDj5zuO7YA
dNugemqXNQa+iHNnj1PmKyR78QEIGRJZWUmN+q20E+KPlJeTL8fJkFrxv3eQ/0XOQY5h1GshGIfB
9nHy5Q3gGdwFdFWUbP/tJk2DxpxpYRg7PA9yoUruK0Xhh/sCKrQFZp5p7sAyjroqsafLaiYNw6KX
6mBw56gqDbGNwI8n+Nk3hdV8dRlH7q4GY+IDsZg3ufQs0qmiwcDHSTzAealKCbWxfkiCB/R9gwHt
2S6RpoXt11qPwQGUqnG9vY4nEbqkYz5vf/YwoUa1X6VqZrh/7pggsg25f+Lzuy4zpuk6nMuaQShQ
WeI7N29oFNl0ZDM8Nsxzk1vou252jUM5o9UKVxZJaP4kG8eMxxa57XXff1v0pAkLTey/2zHrc+f1
Kw90Fy3kaN0XSEf861feF5KGjVz1j6vTz2lwhFmYrOoShWLkuLedaHwpdna6Fos6NiMK7+uDIQsl
8wurSjz/I4Gk15kRXZBQ/pHf0GJUAKKwO17fTuYJaUfznHwdKBYwNebcTGexJYlcDOws/FkP1aRE
1Yo7w0aPZ7qes7FOsw/C2rMIRt8Iux/hHl1zVDOB917fyEqVIB/bIfgaNAVSKLdTz16TH2DOZb57
h5Z5lvgYhTIfqcXTedY1MBi7Cb2CbbaErlrQbRj1l0ktkcIsdWw9aX0i81wc41M1Y0D3vXHkmBY3
c5M4xQ20bcu/e//lvkYIeQjd4Iuwny5L+dTLzqIBClbsTV67fJ3tLke51Z9odap27qiaaDkIZ+ic
6TIyarjgTfz+pakRnc+swGJ/oxGdXQWNwfM9G1MYd6S1Kv3q45+yJF/GqSqCbo8Of8c7hBmnLx4A
azDB3YbWcXtjGsMUdTf16g21c9sCprIiBA6QrFTUZAW0tnFoLD0vUkP0hIjCClDCbsbKxtvOH2lc
6zdqEg2fiTPZAm5vW2ugYcJpnaK/IeTmc3vf1qjDBwcXH9oai05vNLTGFCcAi2xo88TvMFVoPL1w
EXrkNpeZ3iNs55x2ZN9BIn7kjqoh1KvSgIjDl8SYfV6+Se8Vf9lPcyERhQ5C0SN13Y16bTt2sPA7
lCT0p0ydrz/alHnGc80uTe1IsLSi4ochznH68eZaPzOefKx7jNPgce9cJFBc8SPJ8BdbrgZnTlQb
NxhLdN/ZRLHS2dcDQofpbsW9xW5xoaVFh+JkZqLvFPdRpa0RJNlcmx2XFDsGnGnbDJbLoW51o+Fd
W6AAaTxBKtDDXgZpx8ubO4kH4N+TJUt+6Cw14/3NLEKZW9dlbjdFcZFDAMnnHiNSVgMb7DpJ/lS1
pb7r0E1anose88l4cCepdzVMlvV9giAq46FuB32ONsBHKCvaC1oC1n4plTmAxYx+6UVwdDF9Mncc
50733c+lwWs6fVQqsS/F9PllR50lyNZ9VZkDXUpYCk0kivgESvsL9E/9cjMSvbz8JidFH0BcBMrK
EyTOa/3ASqJ6NV7RfTSwx9Rw4hnS99fGMw/s1aYLrMza4wjiqGVxnCWVwk/MYV0xn2uQngGfQ2Um
6urNac8zul474fpTsTJpFOaufGnqTnF3pz9xsozW2q2DUb1xB1tQH9ZOY/e8RamCXj1gYgDTfzuW
fcGsioStVxk8V9IAr6Ldpovnwuk99yG3Zi9LcZGMhrbxHiThtFzvzTkf0ns1597sX3fBupjWGnt2
2wXjlfNygNrO4BU3kLBTLvDyDXidnt+QMfRst6ZFxz15mOs923MnYwE7xA2aedAvXjcYn1sL0Lr1
43qge1J8O5121gy2WcZG2oKO0ZIZmQrOYrvUvA+OR8KquA8QS5Ob1M1TkN06F6ONZ+FIJ+AP0zMU
C9eSHo2G1461jq2BHL7sBh/U002TaIdD8FrPh8qzasffQ6rUy9FrjdX+sLird9jf3nSIKiWHKskl
CALaB+cMphYklT3JKx4CH9I3fjTJtBAF2tQXBntzCg0T161ydMbpEcEHOLRyYXmYaziKXXnFxSb7
SGbr/HRD9AYaOBVeoHuKgX8EemuG22q2ZP1XoHPFw0Oc1V8wxEiGCE+lyWvv2XzDhv1amsOsfkRl
FLTLYbZDJYwfi4n8dnUT0cLqwJ1WzdSh4ZSUE6dLNdcSe5WuT3I3uMGr3HePfZoTXH+grPIaDyIp
oB4emXCmIhQZ0G86W0XwOA1wu85+oALUpdhoTPOaZjhkEdsSW9dJ7nXO0TaUVO2hX6hA21/eX8hn
0Qp3wDq2EPBCilkv5vMgoe8tBGU79UAQVgTeN2XOs7fsjciqmPIAe8W0IOneg+FuSJf12w2CCl7B
7j+9j8gGGuMGABZhRJ2NBK6qLs34Xfvwsjfid6Q3ZFY+x/5eJubMa6H3JtILglVPOELar+Pe92/j
LNwgWaQ0qGuRdG4CcJ5P9rwYZS98Z+CFDEZT9dTmIsPBlqgZazxAfZlXQ3GFKXgQpB+kLn+8CS5M
pBO4oNR6FM7iRhg3fdEUa/sANcgn+2OzCDhOpiQy+HLafJwaNYjm6IhpWh7RUfDK5oMRIHQ+W/DA
XXAo4P9SlCKSPR8DVYbNUGDW+tCIEcbbrfOywERe8/YuSinZzg9h0fQst1MQg49YraZr0SSgUXFB
/QjzN6sQessuDJPYMBszjjwhPX0guK33/EwvH0y7SCjIUMslwRlNidnrQxrUW0POXzLDaMb8k0yQ
XzF2ZlAgxXgMqRjjomvXkw40FErd3XfPCHXg0AcQl3qIRW6a9cgxhXoWtyaSyMslGVI54WdkJASd
e6ArGibi7CUdk9jF60DIV4ofnrb/fGL2fR/6VQc5Q6RQmrmevNnJkkNhmfrQsGyoaT5KnzD8or09
DWvztZ7XnjPGqtEl+346ARuzx3cQaldXSH5XYOfMzbqNR6p1ta46TdybVoIGxzfD88rittYuCPNN
Uno2x5HMU55x7zmSnOa6hx6JfqdckoSOtCRMkimKaZpokcOjlD/n+EuVWD9IDPR8o/2qvQk5addM
v+w9+WTBLawe7IxuD5lCxywKRw3PiLNVBmLZsOFn/G61pYYTVOPq86pFp5JbyXBw4MbK0MO//eiH
PRyPK29eBH9iv6SqBquLvzz9A4tlzUSpOXNJJonZ9AAnzpLy0UT/GTFiJSxCqkm6GkgwoWDOSFn1
vo6sakW4QCyKBgFfoCHoGTXUVAfIzme/5DwtW054c2d5CVvojoBAn9XWbNA3vHFnYff9fs0YK7F3
qnpJsdusK7cop79mzHyX9GoE35OjFo4Lkm6H0TPxiIkVy1rsh6mW6t8uCZ6jd0sujJGRNw3V4BAo
1MT7r54kyRR6E8xx38nycEAH8XlprIAy7E9yLZxWmnEiqilEfAQpPIj9NFcvnYn5j5HjM16RD9hT
/NyYN9y5JWZXAV0RkY7b8tpdg/SiCmuctWjRmDL2jkeMl9apuzTwGEXvrqzNnCAb+z3HxKRvqNL1
ym/SIsMJOVnmaHlgxaw4cm2rxE0iQYeZn+nwFS7EmqGoTSpbHa2X9WQGUjKeeLFU3rTNJ6fhOQnT
aDnfLpmDuwQGa71OFE7Zzel9W77Q4RFtaHpluF6gP+V0KqMIrHfuKFgMhuQlhH5/4/5j90QEnm5l
yueEKt4fnTxd2VmIaTXi/uX8ADEgtHN4ovnOUzMVOWBxJbh31yjwqombYGJtv38Pfxwe0Bc4NqgV
wGpEHV7f429YPCLhTT71xnRn2mM53wmz8YubpSaZeDQgepJJ10jtc6y9f9mzogunBheDef1C+YqA
zF9fN6dm4mWR7O9FliA6fLCg3kc5kIfdzsZOubMSw43ViSEyN0ifdkGzYy0Wi3cVFYlc16+RMHpM
TRVuhU6zq7oyCNu9lSoC14sBNhbvWqz0pmQYaa005kAxLLvpHtP0HtCyy02Rq4PdunT37FMRaPo/
PeMdFqUZWxcicaWDcZP5QQ7y3Bn1e2RKbSCiVYWihwk0gPbf6+e2/E6p1C9H6gCrb/VP+UxDsvqR
9cPI+3Yai4vGuGdhsXKos8XW2GXjrla/xSHeDr/IWTu24uLi6UzVMgdeVEvOxR807Uwz9tZcaBYp
yIFHDTrkLx/sGiLPkVQcrdlVcNx7ANbYL0zW1xV6u35F34NMiV+OfoIlZb6vpqFjsGVt6NPIcowi
c391geHP3pW1ZtxJ2raz6LdDBsSiLudWIcq+M42ix/zNUpxCiSb/WnOLL19iRmN2N7eIGLQXZPjR
ZOwDTl/LjrshGmHvxh7nDbTyeF4W/ZZbmazPzy4zy9yzdiu//gArOQ9kSQDRCdBKxmaI5sU57JoP
c0bdb4zuqGdMU/sXGT32qaug3caLdczC7i3yyWM0ZtvVKPL7a+B86YGEUkEB6qKqCsZ+Hj42HXvt
UlThHQBzuT4iUq7XOp5QAVPApreZKxLAsyf8x9fVZVUqngi3wII8C9pol/Iz5eKuZLq0Dzy6yMWA
4yq70fvjMDtA6UFJ79eH2NQZNBVqupAV6SemagTMd7bXlLC35l6t691Eb07PM8qucrLNKVxlgxJ2
c9lUsJ8MxAX7ufU+dyU5G7aXuVjooG86Nw/6Y0OR3YJ4OBAH/QXEECr1kVT+c4H51Tq1YXvzWsg1
6CJlm369TqPZxAnEdcTdnIQjWWJYCD0R3N4fwn+IAfKUYmpeJf3XfBrAbDZ1usz5D/K/kVj3lIqg
LxSteBRkkianreO02HVv+zbQA/3+Oz3Dk7VNBeEaehQBVA4tLf/6dofORNwDM+jPCL/NbCR+hlg7
7nqus/Bd+3xwZKqL8q1njzB0Dmafpcy2wqb6LT64mT8mNkRvtCjJEvV/9MW/vhkdJsgGrP2Oxt+M
tWQiDcdacrwh4FpDiPrS3VCrbH18fxDOxNTJgWhZ0q3PKB2ztP5I+6N0Tteejs27OegMeaz7ScOv
dT13CU590tPwIdZf4xTq2FM0xd0p5koHJGWIzqIhIRxQIdLDECytbOW2T4hc1XY+hdzQmjUQak9L
Oma3VipWuW6DuWoIHNxGFV727/sP9cxPeTUTqbByUPJuoUZr4OD1aEbuIlZvyqe7EyIbtU3kfxqt
bgnFLgtWPAUuJsBM+Gd1AXMyvYByO8h245ulLsWlEPp5GtnjV2fEE3lL2TCPgavu1xZ7R2MDKus7
2GXLgdQ1djAos3HsghuA4WYA2a4Yj7Ta+IVzQBiJ4PfrhFYeZuUvwQL6AhqkzVyhKwc9oM7zF5Jh
9HfW0Id3vKLxnc5YYZtt6Rx8I6NdN05q35zqXVkIuLaXYzdJ4wEledRhv59ex7pMGpFaR7xgwOBw
+nRIX1yrwbbZT0u6rRC9e8alQdgqZvMJSy5n3S+5HSkS0afTGi1nyjXWYvr+OoRCFnUgzwvpjY7b
InRr45gitkePEvbZRMObYMIX56O29D9OG8qxWrzOJ95CGeT84Pdp41hdJL7uptrRK1Qz0LvvpUgi
1ilQsB7DwEJ98jhkhffh5vvn5fWigDQKdY/zPDyLO4i1shyYv707QZnQt03Ol2IMfa6P2RlQt+sV
DneBMAovPX5/Gtt/3ACGEVB7YdYi7mX98fxCunlurd0EWTrVWVVeEr+BkTrpmI8bT6HfEW25HWxP
rjogB14gKtnMkZ0RdQ1JxSk3M5CI44cjGzI/TFpDw/g4KOiawCmcX5qIuZQMXm9CTq0Rec3RNXi+
6mlmVW6paxx9OsrKu1iCqa6QxjTlmPtbCaUVv2pyVHaNLC6zWlTGBzvkH9u1DxboOAAmukyPVMzr
NT2XfmEPFG8/n7Yo0hGXV34qVjukq933gn4refRx72C2oCFRz3doOHyYALxmc9AogBIf84GSEeLc
WrDp9a0k1lx66VLOX6paGqkH4a/iGqoYS7bqKGQ+vj8RzrgyXDDQEUCAGipVMhiAZyerMjw/bZIx
/SLcJHOcjWVSnXNiawG9ImRsRDQ9KRzgk1gOMukoQrPXlfOmMMEo+ligoMOX92/qD6YDRTuGQMeD
1Ab+PLKGuZRL01TiC+KzeidZaPfnuC+ooRH+vgRoiiLRfNcaI2OC+ZMOkNbnc4ZjzS1uPLEoffKC
UTCM/uqRXQ+Zod/ey0ZZpU61Pgb5YOftYYX6ad93CsP5aoOrmS63vgSgHbEzq3Dw0R29O9W1Mod2
aOjcVcWUQKiFyCMWw4T9b1RhYNLFLSTH4LqLarov8bgNWm87oArD0u4CRNXsi3pE9LbQPi7POEcf
6XjWciuL2wtHQyeb8wt49/7InscCLHqKyhTkLSICdGnPptcorcyMqBM8nDLLqg/ktG8yzCn3pKYL
tl8oWOjV/v51wYOZuP97bsJ9ZJsjwkYglp0HPszZjmfihMJsn+y99MRqhHGQpzUqHQmaix11GEnq
0wGVZhFi+KuK5iTdQcoRzSf7pRDiI4PIwGVBbxnfrRGkAWQ1DUF9TnWdU8lyash9prgKZNWLLdU/
lu1GCKwfbvo0UIu5qQIhXPw4pakrsTTdjdhslsA15W2pRolUeE3StFSahaBhqzKlKyuK3amd2Igi
UfR4ZY660Pn9BGw1eCmhhqfqaLWmQwsmNOCznQ9ee9NYUCew9YzswX6iQl42zW7xKid4LNbE4zAO
XGMcCky6V9g2V52drCgC0wkVJbfKpASUbpGwbNsyrr0ia7AnXqI6ubH0CUF64EUwyrZFMrXRcrv0
A1VVwqZsZf4AZ65pcbFMVOyXozmwRuato5IMb2NY8BrtQTYknI1vywL+1WwGp4daQItX2RhfXIU3
H3W3JuqXco/zBEHRIQvRljJ3agnlqgXV5VKmu2xCy+ghVJJ9qspHfWRB8I2CH+BFIj+kZaI6NIqK
mkW87Tup5jBeXyrJmQ+UyEW82cDI3jYWQtjtNA9Bl26ks4i03hDSi9w5IsS4jP2XlJwsdy7NLiLp
vVubPM864L4mMAf4KmNbPI0CdbfvEb2Z4XFse8tKNwV9haPYtDZ9j8HmVH6Wz5tEFoqRF9IXybgU
1/TzavzvBXY91eSjl4K2wStl55FdAgQ9rY0OhGTRaiRrGjmoBuIa2uWrGGCpn36+VALTvGZ6isBX
HKL+Amzfb5XT0DLQ41iXfxRuky6+XmOc5BAd4KhDVyOTJPF4fXiwtGu6eVrvODUic6a4bKO0yb9Y
QRJQ2K3Qor6glQWZfgE/rC6jni7WxU6CC1VSy0f9e86Kq0ayC25b8L1rpWQLljta6ZeyxKZrE7lV
qm7soBqGjZhd/9JkDJBMpR/eTYvLsJubEhduBKVQDR17ficOlV0Yzae8gHJ2abTAtgcUHtoMumI2
PSVDseR7x8tUhXGv1d+TLmXNrgPuLDeICBKYto1vqyNdqkh1NU4SIeSWpIHcZHIOEEWwZDFbV1FU
t7dGQOgQm17KfBsrrGNVmHqY4IqwxRDQa6LL1Jvo0HDzOrgmuUAOBt/eNuRhi+ChRNPhZuzdSSEs
4Nj/IO+SXZazN/iU3nGk7qtopJ0+sx5n5BtxBuuffCG6R8Oyi9vSNWYrXqWboX9rp2ZSTeDVgsr6
dcdxZYfb2XPXLNrkTl8N5jV4nPEzmlLnQIGu2i6JWHdty2Sluym84FktsBuS7LihHvAFoXq6cyN3
BGmO1mu5Ji5itWWwfDVLd93LznVRHbLK4dOUde1nOsD7m7RI132xSO9ehoZzSLCV2DV5q0txnocA
dVLUB+yzUfTHSl1DUMENrLz0oqUi/8VsPe/vxQ7F12SQ/d1i9Ml1Cn5+LIceNVC0iulHyxoL4E6t
Ox/xb46+NZ+PpiPHqybP5k+NPVi7VfX5rshdzMeLqaXzPLCWn22oiocOWtDnyjXlJSi7uFWBSVuS
0efdrqz69cpcyugB2Li8tNLE+xzaK82/OXSEuEjL8Mocc/dr6Y3914i6zAHehrGZvB6j935sOU1q
v9IywQYNw2PoXriTXz+0Eod4lC97ChjLZDyldtZcIxuUbeBGyweLNpetanvnoFAzuLGdlNbKdVp/
FX3SfE/9DAxvSYxtMxV9PKyJ9d2iBHARNEtxgVrc8mm1DXnjp2hyWJTWjgLyNibR63JVtlmYb7K+
cT9DtQnnHUSdmqvQimCAD1y1rYsyJOTuYB+WRfJvWMyPEaJg3y2Ot0O15BGy5o4RD9JjP8wK84vL
Brwz5gJt3DQILpw1a8DXBx4grXzvS0jeSYit6DPfNmFTP41Vjjc6EVRzzdTMNhNGZKwTWyssg6rH
ZlhY1ylA1NOcucZlZ/fhBnHQ6Oixndw1TdbFnJn1I1gUclbrlD+Jusjotrfr+XPnqXqT6O7HqKKW
ESs1OXJTqbL+zoZaObHNlzzm4Cmwt4P0FtO/0v2Fq86499Y2Pxa0HrFniLW4o8Ym72DLO/EKE+gw
QgGNw9mpH3yVdTbu7o1VFBsjmwRqGvHczuihpNXwN2149a2gPrgzVDUhOz2hARinBc2zwBuPKqeg
NY/NN2Tm6JmorB+ouD/6ZTVDXivmvTEGxWaN6NbC/6U1jpakb/U6cpPqggcrnQ3lmvaWiIK265Lc
aNp2nc2RLFB1FjE6s2yvtQvp07Zy86k3jHmjIk/9okvR+NuARYltdZ+5UP3NrPzp0xx3kQvDvWrW
pfsnqhrjssjlxOJy55vUddTlmA15G9e+V23JgLu/FWfHlbV4/lfqLN1dlXQmwg+ikHt/Uf6jbQ1V
v8XUtL8MpBdANyUI/GWISqDpN7YSHMCGZLsT3pDddLODKjU6/e22LbygjqMgSkT4l1upcGMP/UJ1
ixG+hKmGiUlDk45Y/eG+oQqxo6lWZPsJnYD7tIBaEtdhlfBADXsJLIB7wnbjzqKI8atxFrafKHOu
4UPkWczAm5cKrjB2bWP1BaDfi+d5DZ8Sp0m/FqnZDXED6XWNGYX2wYpyb5/PFrTCLOnLQ9qE2T8u
0f9FYCziuzs4w9FNZAByosRm9Fe7jGecX1masP/3VKi6y8zG1QEwnvKCWyTbPGuznyHS1ZsSf5u7
3moiqNNueoFlCjbv0yB34LTpVbVO7VWXLbfc+I988Ksf3WqhV5dS5mqwI7q2Okfu+nDN+FdeG10W
rkQWPUBsY8m8fu90Kq1iT2XtNvcM79ptaREOWvMfMDj3ai5mjHcEm1A14qsWG6xdbKfa8i/aXAXk
Na8Z4qqQ0UXrTv0XH6ySigvq67dGilYmh3BzX/fzdOFjHYxEQ+8e1LIkFy7XzrfB5Br3IpwmqlN1
ZJT7OS8yGlzSUOS/DEJwWvyGxKcQsWYhGWWxWhpbyNZOA21+gXTKTbsSqGWbDIocUaQdpVk6fupw
69Fg4XMG2nYTCfEJnjjlQoNCLsG5H8NB13gKNhSYMS8pWigLQa4jKosK/05SviojjHhStWaPQclc
ltscEjN/4r1g3wRXOlUKnnF4ZJ36sY7NdtSmpZakBvk4ZzLtviVeVM201Dwz4aK1xjSJsD/s8mNU
e7X7g7Wp8cbZkNSyN0MFLWO7jNO03sATSfuLPjGMFhQ7bZc2ZtX59W1ejZJWwjTyZL4bIbqLnTH0
Dmr1Rq1LcEm9hL9MOAPJJZxLq7qy3YIQz4Cgq/Zd4Lb1nau6JP9LemmDfIQB7JbdU41OLGvTtkVp
m1cAtLPnH8Ck0i6LRzgRsHUUDNBll/i18K9nlFTreF0SCL37ROUcXDFJujcAr82UH8qXZDdH915s
R8QUxRa2Gr+Onism3bq2SxSTglTyF4yZYpSxxM7S+/k/xSq7DSlsOqB5lxOF9iUO8ZzDdi9xqnIj
3WL1n1SJxQayY6tZQNvGxuTziVaKjrQuT2CGUa+PLxly1K5dSA4iGMZATNbwL1mT5vybi9LpwuxV
GlQrUHqACvISGmemoXHbEyuoKhTGt3God4G7U6npxKOKEpeG3F3icPj1t8RSTGFFokVOT3OiRtOd
0V6rfLOGBk1FByoBLdfMJod03VgpNR7RoiNoL2haA+d+Dvvr0tFs5KWDWJDvmec6m6fCBB5QdWPJ
N7CC9c+ouGrW0om93OAWRQoqTKWrgmbJ0XH3kke0c62Z2ZrnMf8PothlNYjAkSwIr62j+QLLBgJz
KCD4HtOvJn65m4I2pmFfv0D/AykdH/6SnsvJ0h/bp1VSl3rzCWfrKILJm4xj6dLJBkoWMDTNgex7
6e1PydT0zb8Smew+vyIv7iYgZkWlor1ckfyep42NFG5LzzREStbpC+kaowF7gFoi5vCZpdoELYsR
0FDfagL4x5taEsuAzwbHoLERqPAKC+505Xp6eJouZLYdOqHS8ZhmcEsex4Hm3Hzvmyjs3hUvTSjS
rgSwSmqTHeCxq4Ucf8FATBtg7SSsvYDZ4+frI9RTYJUuSiWihiTr1MrjBsr7AD1fYTeKJWbTj1gj
nMaqQ3d9Nnd9YEw25TPQdt7YC096su1VuL+MBrFnEdcOMZG5yzuJbeoxUunz9Kl7DR3hdOQ/vxH8
m0TsvbymUw0wdVVI5b1KmpVugElE+oXikLeW3nVeuMhbxFVG5Yr2XKdiCHK/0/gRmYWuGfqzsOb8
gP/ZmBP7JEW/EA1SPuZW6I8tGWOrDhf+tRqM/+bszJbjOJKl/URlVvty241u7OAmQRrelBEaTe37
Xk//f1GZPDaEfiOPnSsZKKC7lszICA93D2BflBKy9GRGcPe2qU4n3rRj0JxNVm1SCTDVub/TMpT+
8kgzx0zPWU7l8Lwm3hpONHixBMYCYxvltq3clbaP380zNcqKI63Znkr6L+vrSv9geGs2EyHLYxNl
hP/Sr0TzMGCwnHEVC33n4Rx7u+BUKez8/JbxHr7xO7MsLPM3EwpKS3SO0ry6TghM5q9Ubdk3bPoS
b8G8JrKKz2ZaTnBmVqdnHw59l7uvKT5p5VPGMGMGuFCP+Z9ULBn9XvrMzXHCjEllZN8MD6dgTNRH
E8jVmE1gBrXpujmTZz51eDXy/0u4U1jBzZk8UbvEjPNVN2+LER46We9RvKPkYknW7SQUDggyIHAn
EBof8C7MPLt47tm13tcloLH0F3Y3oDyFN0qh39uwsr3vm/agpCkUaIhNj9MO1W8qGEHr2uPnamvi
6ltr08rAgnub1s08bS6MoAyLF4lHGrLMjx/g4MjllAao+u1WhdF2jhll0lIPHvhvy5i37k09or4o
2qo7eXG4xawFysf1zyCr+UhrwCUQ1wVFbtyPdrLCKNWJXSC65UnVyOg57ZkNKec8c1oc/nGJTWlA
LnVCUFMxWh/z+GgAs0bF5vw9eI2Lg40JW3/9FFGv8/e1wqlnN+Gx2lsgjNgSBoe93jDgrPR+U6EM
Zk3OntAoaIkR+v46KABF2qjG+GHZegk01TjIL+JQDmAbozrp3ia7lY0E7iWXyFQU2antTBdq+hDT
aODy+4pmR3OKV5KA9ATwI/xitUyAzeQ3sDyWm1dcGii7cvzsC+U68au216a5z2e7WqHsq0DsmwZO
SDeMHZEGmoUATtDHOc64uCja5HWp9TK6SEey2zxbFkKig3psf/XnDTLmPfNbUMqck4J5ZBX5fFPk
fnApvWojnHRrjg7ofvZLiQRAg5LzJKVJ7NtafCiJSZw+Tcc512RE+sr3ZYGrfu13PsYWS090xuma
aLuE2aEPOjZPkJqy6PXL9qH37K+NkImbU9cnEm78JZbjOasGIToEDXYqZBK18J0QRhxcI5qBBnzK
HQYpye9E2H/ujzMO29l56u/ijBHxDLJC9FCWD8CfYdffWgNyrfpjHfnrSmfbr1j8t6D8hQn/NwDN
mR+KKp1hlcxQEKDfTS48TQxkcP3O/PwOjZyQaRgXIUHMcXvZ5YjuZLX6CJXT9lzWZTv+NZRWA5Tt
9G6Flb9nzluwXC1rk1aBSQuZJ+NU8PzemjkSojkSDel4081x+A/2rdypfxw5Rjkc5/cB8icUoFxc
hYUH4UrRA3QDgq6lPMC1w2WPms7POK7iYvZ4nbqrrg4v/t13kpMDgkt2q5t7c7PXQYrDu2k27R0g
P00nRvmuLpeGDp33447mbjjeqapKt7yZDUrKm2XpEBG9QOqmNL1JnHQNCozbDmIvLTuRWEZhEBn2
7/kY7mV0ZUqWbBO9jNWGrtOZ8a3PSWase3ruaN033dfBWpfu0qBmmLebDsUOd6EzHUe9/4zJKc74
BmX/WF5HwyVJGoyq7oto9khN/GDIeFam20vUTSHGkpitvjuzFVofHOhTprJws4uFca0fYNHnQsZk
wK2cTIynkx2axymsjlO20kT3blrFFhgwHeQR9kYOEY6O9ZDH1Cn4n8HvPcg4kxstcfCpZ6Ydd40g
Vg6qnqOUT6xKSlXYAbUrn5HN/soH68aQMcBPSG80J4JaXzZBayKLBI90TUqXTwUj6AfnpSHpQ91Z
54Z8psURzN8lTbUzvAO/hQmIfoVUy0fP4rY/P4wVNVRzX6P/7mHgj2RHdHVWGybyeS9K3Kkufb0v
DKFWabRu0tc9RLrwfjacLBhk7OLR+ULNxXuxlD6qI2nhwpojDVYn4hzNcngbHviPdzOGkHmYHzxU
0l3fELO0cM03t7D7b0XhCRlGp7uAMPivXOhtpdN9029MOXvRa6ZvbWn0LpCW+ccx7qF/3oYRhgXb
bUY/sXhOZ6cmHSMrk22z2jH7ICxN2WT6uUIRlJ0SIeDgQtZ4lN1rLoQT7xQNgT8xbLKHyFud1dkG
lC5Eug0wcrkEjrnXzU3uMzKH+lxtOl15wFY9CpCBbvG9DvuZapt7ipcJMdrkqnSZtEH3YSZPXWY9
/Q9VkSYN9D5O6jwdeWbqkNd7GkGjundqYlwZVGNuswL0E6cZ+dZcXBvGC073OmAb5SIkVW6ekR5P
Wv5WtXnKOphyMIbtNlBcpXBzJOrqlp+7oUuhraiONtVirsdGjhwdsnMV2ycznfjHfF6O3CHPG35S
/eeM2ZLt7bTszmJhKy/Zd5i7O19itA7Sn8c0s4h8lwkrAG5GPWi15CIyQ56R+icbC2M5AXgEHADY
lvIivr9NJibwpJJ+kJdvuit40wkqOWf9PhgSTZkhLFlRX3NUb6B4k+EzuSEKCxBGB6v79pTQ2QLG
B3IyEwz5D0KKeg/OGMpLN72BU74PE7n04Giq6pRbH+QYoUi9FhWrnMX6J+ADeUWackBBKAe0NXgp
rpn4sCceVAW1Kbqhlfv/TiVMRzn7mWony7VeV8liUquX8NHDupSMGayF79PSEX3JY7sCAfR1I6ew
k/bp/prG0PqESUWTjxTqSIGg6cpSV+eArwANMMpDlLbvCACug9PJs2ewF85NKPRd0QZQ2smiNVVJ
KgxdnndiN1KJaRXmbAWCo0Tb0hJy9x7BMjQM4A2oRvO0ysvYlHCyAcHmizRpsQoDYbjoonf3SqnM
NCd3mlrZnxNMeT5TyjW5liOH0dniHC0wIW+E/NN4pzFeIDCd9N6iViUbRxEhwX88MjYF2iROCIJ5
9kAHg+QUcNzwbihGD2xIreTKYNlSJB39+2W1pR+pkl19dCMuJ8t0+/WohlIEUKRhiomrmJIdqAYL
xj+gEfug3tImkCRPZVGDuxCWKpXpJ24rzLpcRYoin+YWbJT0JjYeLKVDs6uB+mdKkOxJ8FZcOcc7
0DK11vWzM1Jn5YsV3KJ3nMo11+wgt+Nec+wJJVx1xo1eBKi/pE9xjC70rS46Sv6AQCavV8FdZtYe
MJk6QzVf2GyLuSbBKwZjHyAmpFPxgiOmuS/nzlwZYkuLn73Y5L2wHFSqTU9hYPF46sk5e9huV/jU
JpMwIHrISRgsi6Sxll1Ko1jjc56TH/siZqzpK7/PxXKQb8L/ShAVvTpRLsFbUyCQc0l8V6VAqKK8
ftTQrQ4IoyvkrQf+IFyaYI1Te30OgRN99+wrCTaO3xLwwOxWzjhXVeK7bTasRR2AoERLXqLwL1UA
GSvEgWdxP8PZh4bz0oT6EKkGO+sKeltH+fsDKdvOqmPTmfSGTBLWUR7R4BRuUNb098poqy/QDaUc
0IimLumpxSTX1z/hYCrwgpYkF0rzyzalSlTLQUOY6JG3vn+FTgx9t+rRW3/SkEub5GNgQ2FezWuK
OTSPlC7cQVU5FrIinaFEZEjPXa1iFXglWSx5Ii6lmWMMw63aKf0aLsNzRfhuPlG2VxsmnzBAw5OL
V373BvlSNFLQ6AM2hT4dlaBBE6kHNKAEg6yjTLEufjrs/fxgMXbazq5QtPsZSYeRDCxSHfeCpZHz
YA0rOfU615S0p/dbyXDaI0dL2K/EP42nNBR1klb2s2xVXSo5/iJpAx7HomTQwSqoYxHo9XEpxWmt
MrfGC4U1n1bgPc29DSWSnxCWOUwwmxdkbS1Z5uGGUNidSPksL0wZl+n5MX79F321A1oGCkx/NUQR
SWdZbijxNzykb+EAh9Z2A0Yn/LvSChz2Jcw4fvCl+OfxsUlkkR7geNjAFn5zdsPirtjEws1fDuBQ
YXmaVFscmyjIgf4pSjtX0oze9CU5Fp6zbMGqpr1zMy5Gy38YUG/yPKdhkSQZ1Y3wgMBLd27X23tZ
CjoxmRXAvqtMShPDyRyPzzShDoFCqrSmrgKJqQbSd+z9kFzAbTo7dG0AEnYflOlu8caA1FHXkg5t
YS5F5QfWUeJPk1XZySXtLHcsvoAuS2ION0uWgMxI5uasjcYIYCgq+DCG5YHOCTrAAVqkpeF3/OJ4
cBpdaKbct6qZG9c9ELICGWVzymDYENw100pviiCpaDJEYLrsPhdxJw8GjqrkfoPbSWnbM7UwYGcW
zlCQVykAQh0AWqgTrUMyXapw7LOBvtORimrI2VTgsQ9Hk1eYqqwvXIOaJgZCCCkGaoZvUIeuTSWY
wjI5iWuem6UetvnVSKGNUlGGtWWtD7uF/IOcya+YIvXconpZvZcxYj5JJFjpHrdl+vfam+RQ16Co
7fzziPFh6d+mtj97IZIqK5mw4AmgXpG79/s0nXN/3Lq/0d8083pjIHpk8qYzMePCb0Hhpj8GFBQY
UiKYS3PQoJ0hwpc2Bhy63ecA42xBo6znIQ/q7nHuIEWlt1FJJf5xS+fJua+3uilfa5bRfzyDtu5r
6U/RfPXzYaevmVebDxwPdeqhWbrpT7Pt+uYlsJy4uo1nrg8WlTNseXNb2KGxeReGdrm3YH7p9HHt
WVvXyo4387ZtzGV/tPd8ZvJvbsMMauyAvCAh/EI3cSOGjo2MYJ5uzGWF/8V42eWh92a/AamhvrOe
GAOMP3MLucu/jrT1plNk70vzGGblbvZXd4jGEQwwRMCXXd1yMVCBZg3+iAbs4XIjj7W3mCVGC3A1
sNZmCqKDUM+sHQZ5WEbj0z3c+2WDhRTmeJ+faGH37npuMhRB+SnDc8mn1CQ++Dcm24BZMyHWd08x
Gb5Nop0WcxA9WH2Gr+bJmS2TsXczPavlAxPYqv5b49WwWqI59ZZHywqm5rq5G7P49qw077Ic81rW
Xj9/aPGCaO87EE/3OSqHxnj0mnlq/woJyu1fren7ORin4Y7b12qH71RcUNbODDseJsSBIMNmGLz5
JS4YBkTFP1LeRBJ/x7FbJ6FJxBKR1obHwZ2OYI0+I7qXKXCarzI+iCXeTyt5uBbXKOAwsJLEeIIZ
Y/sfIcnwZE69G20NhtZDQYYAJZiaIdsqz71jgGnLjEv6mqCojQrLBiQWtmqrDgqdKKsU3z5CUdbg
DfRHCNJOcaBSpCbBAXC7zQ+E1VYSLMXfZO4gGPCKtXfxTCeQFEp9CINy5NAg+klurj7Fsg7HE7RX
tCN0LyOvnCVkh7EP4u1mPWR1+sBRkKdqkcaO3R2x2YFtdoZCLRt/aoCys3NQ5QaCEpt5xL/Hc8dQ
lA+ru9dGeClGi3QzywIpkXYLpt/fA2qyhhHORyL6PzWbJEer1RHdhrBpmt/GNozrt2ws/PjfCxZH
0/1qzmb1aSxHt/mPam+qu9007jSI98diRBR82bZkIMxeaY42zaChfEXdVGyXBnRxCq/oRZPVuXHS
WA7qQvW9siMrSbhJGw4H5ipZ/eRNeRvebusINTM2bSSjHzprSsrtFsOaEdXM5FFODPhrWMtASjHV
xQffqeP9z4nEA78uHyLlfC6KArzg4owFjljf7NLOLeO2GUoc6ubPwcDHB90dVB8rmh9T0Ct/Ns4c
+GmDu91NliWors9dizH6aa1Mr71Mfdd3J0hTtnHuqDibl3aNmEdEEZTkpABeWFwz0iJmGi5peRuN
G/QkSN4B/vhman8pTKMzXxg/NdygHFtpGZXlv4ox85hT35J72OH0F4fP2N4Eu0kDNvLi8QbmIV9a
Bun4CIgIM7af2+XvOQODu6Ouaz4z78R/qaBJP4T5PF+mJWIjjuDL7r9b7DcYlIyyur9N53L9q3eh
lJ3C3V6y8zJM7VuXtHb/tMEBugkAU770Xtg/Lswle0Kw4tD4XVBXXW2v6l58b83fNpTXH4huJW85
d9NrVlXO72nbG3dBTJz33Gab7+zSWhgJTZFtfkXzRVQr22b8gzQkeRh4+Yz1i5vJCRh8CD3QBv3+
Nxj0+oADfgrro8cO+UQLgodXtIP9Rgui8J5tyrwaLvOSW+eUhnZ3wssQhNzyZ/82Ccj0ThltLf/e
8/asQA8bJjlkMHt422vGBpwYuO6YJ+Ye0IundFnOm525Jzs3u2co1nSLa8Y6FTc5BRJ9u665Dyqm
deWWszzlcWL9GZpN8HVarOyvLC2mB5iPzgfG6rHKIj++Rq1twl8q3Qd7GYrwPILbryfbjPsH5mM1
/+Js42SY96H4l2FhGJom7DtKvd+ZhJP+GVMPYaey5B+ZksdcUHuMbplRsF4dZzW/2pWdvsaZ55+9
qMiui7HHn9Mc7k7AdE06sZO9no3a715q1yGkZkY638Cwq7pbpwqyf6+NYX0ZwiFdL8Vs9n/BfcUM
DWYjAKCbMm3x1BYJkSVurfXc9Ut8QqO10ak2ivYlHJmFcTEnu6pu5qh2IJqa2Xwb+MHyLY+oxW4Y
G2CebTeeIYbgXY3JpfHsccY/7skEbzDdvC9WjQXtlDP1Nq7W6N6rqwRO5Lgs8T3czSm5EJeaL+G0
JU9Nh1zj0pLBfVqSbPm33Y4JDegZV9WTk7dDf8ONOF8cke1/NFeZR0Ifg6FKbbLGz3xteRqSeL+i
GKr+Kg18cH/LwxnLGv7iGkp/4D8ZZ+Y3vObq+M40Zn/6PdogM3nP4bIGQXqh/N4j/zdmY4NuM7iR
X8mS29JNIfTi9EAD1WjOBubeEyhGE1vOZd+AglGUj9X6YS+SYny2F2j499BzWuseHK2w3rZtjNb8
HEZL6L0mM4wOGQjEbiO22EDGZHb4v1QfTNOuCg5+NqTJ2LhiM/xod058aTXkH7JiL2ASjdLo2rMH
6Mqc72W/LTdVHU/B82rmJp3oBuXd07IltHbrGZOUW3vL9o/N2C/BySy84WOWR26Da66FV18PQRFK
2ik3abDfbWjVmnPL0FeetMMBf0vc7cx7lkHpfMyn0tt/KXv+kSeM2RJerw7wAu716Dnem5J1frdZ
HkyuO8dCmf2mC8SRE+5XevZ3jGSxd3I9eIaoWiC0QG35kZFst1sG67pZP26GGa3t37Twhq58xRSp
KrDl/B/jzv+Phx8+Kz/elg3j2WYbMIARbav4wPz4Ze6622GDlO5j2tBl6k4FjicEoNRrW2Kyl7rz
2twx395GeFd4JtSQJGmt3KO9Pcl/2jJu+EXdUnTMfkVccHh1zZazye8dP3gxJo7emcYgfpWoO1zf
/+rbk8O/5aiLqMCwIZH+0DS6MOseXUSokNbHhciCyS6tEX4TSdzOZYTgKMYXiw0k6FY+TfMr8S7f
18ucw42ER2m4vROfMnWhBlgwNxastvxxnJhB+ZJC1WHpV0vv8fHtvptyexQwqwnDzhlwbdaGXzWG
Rn189fokisrfa/UgFvKFdfuDKIG19dm2xsl0PuDYNmfbQwX9zZ+u7CPP7R79dcCs7FOCzQk3wFwz
WMAXvy9Snlk2VFLSpxFJQn2yOuaxr3ebmUtdN6Pb9as7bx1aN8VhihojYSOYZpnBuAOGxbrWjrup
YLjx0vHCdgS9mXmfIv/b44+l62dWfm1mt4z3Mz0ucWxJywUzkE8xmZD/NS5DuZTMqT18mwpABXQd
+h2wfQf5yNYld/qswavILHzMUOpiGdL2Ajq+O84LNP6wXc8RFS9mp05h7SShRp/I9e24c+C/aUWQ
C+N7Kbd55cYqt4xdx0IBxkC+nRQmHQqBgkN0h9x54zWYuqklZKCQ5MXYtRVNxiUeKQOqmwZTrD69
tI3b8RBdi9Ewzd0wlU5l3BUx7aMaw/nDuIjq0TLjh4y5JMF6h4EfTk43yWQEQ/JszjZOeac+TqDX
3hZbNk/BS2t265r+Rmu2olNj+4XHt7fYs/A02mCiZXmPexgr8z5raf6hCAipbszT7GyRex4ZFG09
Dcp+Eqc/pJLP65h33p3BfOLkktju4GcfcniBXCNjAlv+9Bf7+ZCe/ZdkCEE+UiV2teOiavCx5flx
P/Pt2FOuZfNxRgHo9vTibcdw6PXD8K9PXd2sSEad0QdUPyt3QFALQYtDZRi6pZPlVXiUNLYYHdp+
izLg1cAuMUz+XGKWDvgFA9oiVODKKaWgVcTQGtjnVXyGu1IPDVOCTKMOThxHpGD3azuYPN0ZIyp6
Y3hHyvdpQ1Z4ODQpVy8GnoRzIG6uu7KQ9fgIfi9FfeC7JwsSgdVdUhemcHVq7RlrPsYEFbh3Af6S
2kL1bh1EO2G8ScVWGbPYuJTjIH422lGuy+sS97cTnLqItZzTSY+DC65pSzs+lpblVNH3P9zsEv/z
czyyYitSpjnYuhskPExXuSFnHcOKeiVY6j90LyVx2rlqr6vjVTN6IINVj7OjknamNroCSBiHNZF2
gkRYI26PAFVx/2FvC9xTIUUXLY6JdR51gK0wbA7bnWZIs6Z6JCNeGdK5+ZuIRrV2dNiT2MjGs1FN
ArsQO6sm+eD76LhYnW00j5gGad2odinMvcHdu4/0vDyru0OiI65JdrcJ6om42enjG2/GyQJ2BiY2
/Lk2W4ztQ7TaMRyJl6gdpbR+zG6RSdKYo2HNSD0KJ9xiycA6P//XYEmFe7EHj+Luvi4QLgYiKBDs
LWLJbQ5ewQZGer/wEv9Rq4s3hMlAeyb92djoBZb9fuhxL4rQIon2lwT1GNBle/gHKP6hbj9ofwxN
+vj5RvxRHcvX20BJLFfgncgDK3y3DWf6y03lhuuL7qNrwpUWyaouf5JVggaiP5JNpaHH/42pwLux
J1wNRB5Mei3HdZDfO+8VjFiwBNJwzHlt7rTBNRpZpOSkGdHAZNRiNTj5cpnbpmGvRIuo0tKMpjLO
XIotoVcr1k9xkH9MSScq/5Tyd2zXiO4M+05BD6gFRZ020SLKvk1NmFTz56Ko5UjTll8ZB7BfXRIC
N9n7z586xifv0xlgbE5Bps6QMALgvFPmujSnEdqOyYc6afAyu5COhHVzJRVh2V8GrCfYF4AdctLA
O/WRL6oQHjVpW4UwgDnBqns77Aovh9owTdPTSK1QX2Pfy/lbtsuKlbYzQzdWDU3dD1Ddn6mEMeHd
aF6W4rYGLjakuHJGlXyrZk1YcS5IMwUnTZbzYCAZ3i6AV/KkwqmXD/GnFkcCxginFo0MewSTqdyq
kB4ChwfQbq2alDkmBxjXYW1ssamgIUkvtVtyaW4aiyn8EE3thBwE/pSbhPgPhEfbG041pgjbkw0Z
BlQ7ZEAEB3g5l4fR7po4GyRwSpZsOtH7RU991bwy1X42lxRnh08OBKjiCwpSaFhK87tW9BbokYhN
piztwun36wQnt6kukTJIL8aDYLhNxrCQdPEa2kclUtbAFwJHaT2EVe9nzcO8cN41N3RXQLMaowjT
ZWVgO+YV02OyV0LgGPJImCuKke+a7cHXKuHuQsRQdALNbew7uj/F3WCVCaRUzTwdV1uayaqhnzdM
6birI3rV20Ou+tz6goPOErrL2IdiBj5sjFToYfcV0hsr7SEO3FNVl2Uvjahmi92zRx1uMAUwBzeY
PniMVkrm2xDworSvdpe69O2WwpWWDXoIZibT2zwe3lQDowSfiqxYGe4M+2NjUqqdActgq9QEQscd
YVOzAxn+vETJp2xe2qS/t2E7pPcp/ugkdi2wOF+gaTym4eb8NSd+Rz64RfQa3uaWvUwxlZmJQfdN
96V0FhM6c01zcAvimguzGg5V+04/TNvAgae/hJPV7uOVkB4S4PvdkBRQ/7ltTgMdVIf/6WZntAhJ
8yEOegwGI0WEZDqDtHJ0a2xcxVDovI6wtj5vWbWCHyvSg250cUiyxPQPuseEt4G89dFdIU5pArx2
zSosA3r8nWWH+7jC7LXaNgXdwyvnS4tzSkEO7dmMHPsS+7b4KDYGdb3z6CUWPcSzZmDrzWhmdTAH
p7ZLLKO90ezfRL0wWr6yyFQHJ2oxAaP3N5WgEdtpUGttgo97v2z5UIXoH6SVtIEIJEc2orOEUvX4
FWo5lyYB6YqrT+Z15wE5b/wF2aW1mA+dXdNpuNADWxZwDRQ3LB1v6dt6RK+14sH80jS1tChR/hcj
2K4/TfVbeYSRhW1JPODsb1dkaNkeyKxIzug9DhHdkbWst0GaME/glJlVWjy0tuF27U3ZmMkcvYwU
oazJEWSAMJSHfgezalFuIMYGWYHt7bEW8WBQ/WkFDpvjjlQwPWtjrnlm1AekKsw+SCU0/4CDS3IC
i4CCp1gddRKpt2WSPqJm2BX9JJxWo2CgA5147pGL0E9vH42BW07azpzu93YIP+IH6SXIEJTuQfG5
lyPPrOJW/hIqzmSRYNLtsc1LY5VQlXAJj2dYiJXRZzX6UYYo5u0XNLM7f1CQZ9DyLqYpCaYHKANC
ERErGK47pqXDPRVxL0QT7USlm+pOXVobGKS/Rt9clPDFs2sX0E9Po791yXzKhwG18SdrTWcGNJ/1
NluMJRZiY7b0O/q505r3mVV+BP5K8R+Ab3Ps5TmE/lk9Z00hK9jxB+HHZkqUgIm3ifV2b1O6md8N
oIMdJz+7AP1OhUPbzpGQsJrc5CS6BhneBkl0UnStzptgcyKtFAZRgfKDUJBwt4QQ1enoM4QRxaNP
Hg4rJ47gvAafOsYZc0UrBTP/T6fjriL1GODsM7MHZzsvw9eNOaMo5RR5Q1+PJt4oasoaG27rfNbv
i6lw0qqw0LFSFwMDGBKwU+znZHgDk1Dd8UpnDxOQZ21ZS4+0kzCpysG5TWWBLjVNRedzE6Hj9Gjj
Y6H9dyKk07c4E6cyeHrQudfDpyRVHHP4pBJjBsX3JDwfD5nQT0M7zIHpl6eqoiWW37UrdS4O7YGP
XuPsMaVoWW59pYxoFfc+kbkfbyV4AFKFaG/CGMfqQ2amb1DzER1FKqMnII11RRvSIUZRuzS5RB+X
sSLVeXbk8vR1xK6mRag45mGMiJhIEpBOSSxgVprCMvCxua4/zopqPqu+La05KVhK1frQQp1JHZCa
1IDEWvIXTYnKejT++DThw8Ab0ohBV7QC7Hj1LI2mxBsPRo8Pb41tnlfSjtbSNzpZ0jwuVATcD6OY
/uAVa1bQ7iKfZtUFMjL71E00mcKrbYTCEfCU3khn87mdiKAAjBeisr0cFpSV4qtpDUuJNQTHPmMl
hU6t5TiK652t8RB79wNR01wfbLxGcc/U960XkX4Y3+kysI3l5SjCs26F69vXQTgK2IbOaSQR8/Ob
ZMG0iTTGwjo9OKc2drb39gzPkiF9KvmrJ2/n4N48O6+ax3VsjaB88nrkXrRxvS5e/sZ6h2B5U8Yw
b1wqqy7wv7r8I7mswtC6OXac4VL09JWCUz16gm4lZP78Fai2QGlhaAl+wboI+bN4klfDVHCAocEJ
aeWd9qqH9XCaw2DhS1jVPWCF28T1GD2jK84Fv4K1xyf2Xin/idwMK10Mb9x4/ebMtBu+Lhhcc2Oa
pgeKzCViS8bljs5EgQ1DmUzTPvm5XbS/I/EQnM7pQ8Hphn2VlatgIxKIgR80UJQoGLDtW9mUU0Yv
y4AmE4sW4Of1xPtqAl4JxiuYC1E0Uc0d1cZ/OYumZd8j1WiclyXjmGnYEMHKeDFFCHHVuhvsZW8y
PH/n3Mkf1br7+VX8o5YUq1Hc8XzwL97KexeYwEwN3zUG+zk8lFJ66xQpqwGC6lHX5ussGYimK1ZK
jZGqzOjnF/POksa2MOfDYwhmDWN8OSje4cV53Izd4MXzc+qtIgxbZ7IsIsxBR9XaENgHuAvc/vyL
//EuPPr1lkOWDyzOcLh3FbU9hsxMidzp2VMHboA8G09wbd02uR0+hjoXmLMpQsGWqLz955fx/v4B
FiS6BxYPgUL6vUshnbV5SBDqPzMOQ6GWqfD8gbCFRUfZL4IQXcv//Jvfjc7Fcg3CAI0VFws2ugLB
+9oW6VaCyXRsPKVKfVIGMXXPJcy7tkeueii1NA1qVbqgKewkHms2jguvNP7NaiFQ/Mp86v0Sta2A
Z+EBVESW43jv4Q4fKgvWbbH5pCtszZsbD1WiWqJKVPGdJ6h0OZ7S2/ziOclK+G8I1MYiDpNK5shh
0hZxTT9CoL2PkN9z6RfToWK8NlKigxoGc242P2/J2LkTEuAxML+VhS9wtOX0tfWtm7DiT85Rx2QG
YOgkiNDVeHMJZ+UXpvvvhih4YFLQLWyG6/hwnekRvLtChnmStHe7+7RUYbinfzheP7bFPf4iLq5A
xHMCWsCEsepPmycEJrPOeUSSMyYrDIaXNcB3YLnUgCvB9N1xaSmRfTG1TFzCvpKrIfbXaiBaW7Ex
Xn/+lN9vR5l96IW2b+PD4rn/MBclas644EfB8/dJM2qztbieEIaV2CI8tIFMfoLPae2Vx6P++UV4
P9qx8iBtGSIdBoQj3Fz/YcfKyTYLIr0958jmOGrmbmjC/jmaozJ+TdbVwLVnNDaIXJ924jvvtVAT
wzLlolTgXua+jIG3tcUtkmwT7kg8JsW31LAYEeKc/MGasYkMJzJOBoxtNLApFRKx0FosxsaTKg8p
3SgosXIY6WS0q0DXGHZjMoMzwx+wFfynSdYZthrnMcz6t8j3IpDQXlH7NdrGkmj4yGlh/BEsxBCR
VMFRjbtQA4Wqs6EDFKYYPrCmw5CkSgc8H7Gk8SUJIy/Ds8mZg36+gJM7Q1hD9ctToOG52KDm35pz
Z7QJ15JOU3VbKJVIEg6SWJdMn0/NS+CRmrU3JjqAcXzouxSn3QtFfWq+/vztWf9YQ8zfIG6YHmw1
1Hzvz5IgJErDy8+eNdLdqtsnk6G+ewAmRFnEcKWljOhEKma2p/zNNaTYqTlPMNMFNjP3QuzwGRm5
8ZMiJ+nbrmitNb+bKy5DC8TR0I9/1Uh930f1aaJiESd9FwuD0/dmuw5z3ACxzf6J2qb16r/Q3qVO
fVUs5F0NNtLeaDCfDou0QyunwnY6w44xf7U73sXBAIdKnzkjfuQzjd5/b9c5QxPvA1ptT8Fu0FQH
24wrJ7kx1kPv+X/KDgKGL9Mlp5scyPyww9DuvxImeiYQoHKvetINRZ3MdSpVY7BdRt5IKx1rt19A
v+/xfkIAIv8opPkO9P6PVK2YOzFsXNqnLM0DAk1FHeZ//f79ZYBB9McgGqTzFlv43f1qfsc/vt8B
RoKLJyC7C1PgXUivyy0dt9BKH7VX/0JAkPLqhzEileWJTqJTouif76Z/XACvGVKwj8cu6T/h+cdT
zwdJ9JmxNzzgoHtED/eot/Thl8CGlbjsUcRntx7c3uCPn3+/3OB/n7ohTEzyEvEDpcT8x4FQrIvL
bKRke8wJLvtvYTjhGpYOfky9z0X3xnD1baZX/WKR28wQffe9NDSCCAdSMkPW3Lv7Ljxndvaq6R8Z
dZF200vgts32GlV9vt/rZnpdWI3zx2j10tWmWyOVj+ZvZLGdCxTa5RM1zBBg0Lufmd0A+nPt7UqA
D92tp78hEZ7eZMUaQoEkYqPZ4WiBQwYZuPmdrqowIn7+WN9nVhhCs7BdDgMqdznrfnytMXynFfeI
/HGMZqxGTpC6syI4MaeuLzosKYrZQ8+lhpF4G4j528RUlxlrByhyk/+Ll+y9f9g8a15zKFdFa+t9
KbKUELRhnuWPio6aHaI2ldkpROjnN//PryNy0ciBfBeYHM/v3m2eeR49zN17SES7+/Zdi1zOJLCj
IrT/4gv/kZpx6FLcEMSYJWkyPPbdVw5DvIqLRvegxUzKa2BNkKdi0LFI20UGu83lY7pBibRg1PuY
L73YE4TP8srUrtjsH3HUKEDVNHClJ3x4iSlyGqUeXQ/xshIfYXsAeZdRhowa+ejt01ii1+VT6Wl4
4mjBqJZ4k25GqyS6nPIBS1i7TqQxMD5TQQ6Cq5KSaamZN82iGAiyShrpY5r0wCXhpAi/9SJgUI5T
MChdE+Pr9SlTORxCK/yChrmSuSLVjODpNbAySeu+Zyv9nO0mHNSObs+ZuR6wgjLVg5lrQ9R9e1BL
ccREC9Hq9Axr4Ut0UdAktQdCNbeT3BL7h29Wz2HIfYGOYWcKqKL9M+A6i+BKU45VRVFKCfi2Ydw2
XMPecJPxtPRGv/m3Q8Ukjug+73YmoKk63TQX3FwQxi6IPq9ewsy3j+ph6WJFh+Mc53AqOY2haNy4
wUhtf9U9ZCCuQ+5/kLAVTAjOIpDh4T1t1p655bcx42o266yscnUlGNqRPMygm0Vwo9ti+ELI0Mns
wBvVE1B/pFNqt3Yz91OJKnTG5wSwyyWrAdFq/0N2GeYnXD/y9ZsiStPjL7PxlPC4GShS4QKaA5Nl
x3KtLZFfGUqVCj+gr68t2yryHyq7XaJHnBqH6becoYXMpgFq9vboRqUlkVg311ecGYeK1hjz6pL/
R92ZLcdtrNn6VRy+hw4SMzra+6JmDqI4W+INghRpzPOMpz9fFiBvs9xNHUff9NmxwwyKZAGFSiQy
/3+tb+nwSQyDmhH8xPQZ4VNorxtq71a57dRCur4WmM3MUcFVpvhA9AEydytLgBvVt3kSE8Wx4p8o
ZjVxpJr7xYmeUVJwkUYKIjq+TnOBG+t3o3/xY6tPxs1Sj10a+FioZQ1yqUh6LTjiFygAmOxXJHPE
xlWlQuzBuz+18fQwW470EhvSW4qpj/zGIJoC83G2YtNmbdvvFDOE8Uh/tGu/kNeaFtoO4JUyPtrG
hGv0C3AjaU82MV7TEIvNfqrBGEeTqJNNPbcEl2IxcXfSLw0VV9r1F8yETemSwcpe2RLs3Ioop7Bv
04KadktfmNlQCvmnFKZvd2M7caPQhpiLrYspsppngWUB546WEf6OOl1EN/Owbq2BWzY+3rgdDKsS
HG7naHW+xf0uh+Hct/YUSt+HQtGAKqy7Wdkzb9VjUooYmLNzMNK0yFRhMBO0OG0KkASUixcW0wLH
siKggdUWH67ZUs1LMFKgM6287sqOdb9H6LVwnLMh4GG7vNN5iDmjhU9ycRbNFrwFIDXf6rHjOsrv
cCo7fevOU9fSBlq8V/ON0xwZVeqxzr1cph9O5AiYLr7k2TI8F9Cp+kla0mx5nLkqi5HKgBrO3EO+
qq8+Dg2rC4yP6A25gXB1lM1dkWqob3Pd7FKquXO9e25WWM4gRyPWcoyR+wW0Mw3kK9Co5sq4/mZu
qCxmTWMuei/wLJdaNtOhlAmWL0vy7GJ0q9A5McEDncUrMVNr1EDIenspAjP4bIa5NeG5myfKMPMc
JtF0yE3GXZwHaoy+1lXIgly5ioEDu5yxD/38ekfISaWPo/NAaDWf7srDRY9tmQwvgd572WLOH82P
sX2c9WquApP84vybZ0rtKI4VTiXlSDxk5VNgYcrNndwfvsejV3Zxr/oQcKfHrrXkby9PiaXtOrNI
lulhLjIuhIDF3rYYFCsULYzLDFJfkvhg48JwenRLBWI2ojc2wO06UyrJfRGzcX82wQDGM1ilE70n
t1/BvA/+kbl0NMv8OdjwKgabfkQaD4Ic4z6/r8+b/qVDk1GI5/xnH/XyAamzdVYDRz2FtxHuL2Qj
y2POsBvWNL0zye7IUjeJ8yNjup7xTONsPsKlRy/gs84yg77F4p9t5nmlwDXFQ6uVzUhliybRVHMa
3o1se7FOp7fztZj9yzgaR7lMmL8TM95jmI8+r92QlsiNwyJLikkqZBzFTKjyYdxmDD6yqKS2xJ5T
OdhxpuJzpDijelliuaLrUuDLeapIVQl+9+kzgvymxKC8JRF+sDn6K5lNqkt/qkCGxgNxKWnPMICZ
ppNF0EoJ7NY6Rqw+x664NGsU4l8I4KFQ5/luFus7xUIDmGMROPqBa+MIFjKKXjawqBkbibMG2uf5
2caiANjW21ZVSYfdNjOwfh62rn4MxltWAsvjngRfZoCzsNRalIAEl0+Zu/ZLTADBGmu0rky7BEsA
A2H2US4T8rJwXAb67DgS8SjXFkurDsAR3uZlh7iQjRZRhauQsgfjbCayLWvcdl5ULXIfTdOl8gSq
iTQQkzUkZ52Zj2VmmslCi1B5Oc8i9W8ZMFNtBcNdQyuygZo5h3VUs0jV09jN5atIgKQjr/HoeFtk
CAvD21hekfUhrwgZTdZG09lhvciEZuQVnkFp9VJ5FHBWNe1K7oX5eTQ70JQjhSyYZ6d58VTNy8OF
XbQ0Af255TrTGecm4DI8Z2vpjEyw5gXpXOSp55UtumOLOPcuwICL2hJxCleSSZ6a0VkE1oYbPVQc
GVM7j+aFWhDN91wkBc4SEdbpaDurGhmRfeY0WZmH2KI8y3hJ5w87PxKMmoiYPqL1AuRmN7qlyq6v
3vl+3d17fpeZOVkEMoEucWypDGILIHvPs7hDiY4FaXPuTlKhSRM0ZRA2NEhvBqvp9dKOHWsTEOwu
9Mh9wXM58wHpb8tFdTTrpwTLCz7/soZQkV+rfagLBEgzWc+aKV7zRVruMWTzU9VuHCecEutsKVYo
ft/EYu3jfAusVRl1x2IzT8kYI17HZIQNSaWnR8N21rfpiSllZRwHeMPKHv0Ent9y0j98/oMix6Lg
kczIWS7yEj3EEzovjbVUHgXDVT2rSaDWg/3ZsgkZ8mJjYHCuo28fb+9OaxSuo9kkMtC1Mh0CVk+L
dJNpDXnoZ8l5mhSIsxdA60KlGedO1sKa+UcH1pEiYumgc0bngebVaSkuifWmdPIpOI+SoHReRnYK
NiL/gkhQohFLZUizbQZlgWn+4wMfyz5/KctQHmdD6xj0zeh6ECJxIohUFEevePXgkPVj4RhnFCUb
yz93CT1Fwk23u7WdPUbkSiCpmNqgTrK1EY468aoWz9RKu4yPtL1GTR3si0AL2r64/vgkT/WpiFIh
Ugm2D7BP1L9n8I4IH2y76PT9ohublWnDkl9eRbJcqjpDkSg7DFVFYEdQ6xzbuRuariiKfZ4M6NpW
GsgD5a7KQyX31+in0BqvUoaBnm6NOTi+DNIkwR4VJkqGStWswBqvAlaqerBNAVZTtJ/vFvNYUT++
zf/zffgP/y1f3Db1v/6T77/nBbwXP2hOvv3X/i2/ek7f6v+Uf/Xnb73/m3/d5yn///BXPoffq7wG
S3r6W+9el6MvZ7d5bp7ffbPNZLD9TftWjbdvuCOa4znwPuRv/r/+8Je346vcj8Xbb79+J4u5ka/m
h3n26/Kjs9ffftVk4f9PV5J8/eWH8kr89uvdc5g1v1y230Nq7vML/vlXb89189uvqII+cdsSXULM
qAE7VaUPBAn8+CPxieofcn2eIi51Z4P6YJZXTfDbr8L4JJCBq6pqAaikM4nRqs4JI+FH+icaD0C6
cTxZZAZxhj/e/7vP8d+f6y9Zm17nnGn926/6SZGOUavzGqiRNVrioENlm+ovZW8y6RuY52wBuXGg
i+Or2NaDQrZwHpy7cA2+Q5gv7/rAbS4TUfXmatTrBNNJfhECE39LQkoeK5aD4w2aNsdYmakxPbN4
CS5xH2aXaM+iZDPhaW1Wmhe0xLtUl3gVjOtY0dznzAvDax/y1a0ShszijhlgFh0DQivZVIBLBoRz
Q60meBLpSJC80iFia8yye5yc7AY2PiR5NYHbjm5688+H/JfiLbtrqre35vNz8f/DcFV5bPxsuF6H
b1X19stz9vrL57Bs34j+eDd45Wssg9e0PjGnGVI2I7MNQXX9OXj5kYHlzlJl48DSKH8uQ9ewPzEd
unRw6Nmp9JUYUcvQNaxPNk8Hg7Byxi5/rv2ToUst9X1JV9c0F48ucg5K6Eg6TgueJOnoECW7YB9M
OqT4PvydY+7KOr20w6YEjDqpq2ga/W0immBtB2A4houJZdzO6aJ9kPCTthqDAzU9eq1Cf4Libq0Q
Dm6NDKwuC+ULI53OvcrndlDv2jx56qvkD6Mw1qNpX7DpO/eHjAgbAmfhGEavbaSdYQ5/JMcIlaM3
NFutzb+6bANcUbhw4NmHECe9AdlSkDTtv6Qkp5FxNHVrC8fFqtPtF+oxb2ns4hnDcbYtWddsY9VP
NiTv3fCGr3QjewpVjRzXWN1EnucDWQ1rCNa0cMFjwMqcMDGxMPg8jdN0iBIYngNafFfvOYMw+sOh
Iw9hpdLRtZVfkyJ9cpG2Z8I7b1q9XvWRdz529k4EHD5t4hfVrNx96un+thNZMZ9WWAPgr0oTvX1W
EJfgP7jKFwJmryEaxtvOyZ/60bqCnKjibQpfA4/AWoMzmdQB3a/lwmBq1Mc06Ipro/SclQK8dj30
DmEqNgoHO3r1BhzTefxSpX66TksDVm3RXhm5+D2tFeg8/VNnjY91zScXxsQYjWnw0k9sGRC9rj2t
KrZjEhZr6PdX9YRtj330Ns2Sa8Wdfp96rpMGcGPlONRs2/ambYrrWC3rdQRqE7/55K6xEet7jdDA
tSMuq6FtztmOjSUMNqDzXxvJhkla8ig6C5cfJgNPoa48GN9stVvZvYL3HF47/ITwxauHEX9CUmz9
VlO27mjE5wEzIvwGzV+RdHJjkV4RWV27Dqk6nFfkoZ2FXtDc0sZvdriWNHJi9OEccsLnBvjNxmat
vYkDa9iOiN0g/HIKChl6bPG1dZxRkFfcttmaaNjvvZGrk5WI6hDCodA1LbhHaoC1wfDOo0pVV/5g
7FEPQj8x9L2SkAZnpc3VSKg3QBGGJpQVWGMTg90y8VQXYtvrgiqZewbgBBdj9jQVXb/JTGsHOuhc
GPFtElXXtsqnH5TNdSquRh88XRk//WX2Wh5mf314nayJMUnxEFQNenYmBmBUFO+fXVam5obf2v7e
SUiBsXNzP0bWwQxjnQGVXH58sJPkPHqz8mg6iZmG1DLx2H5/tK4VAryJ5+9tVA0ry3f32M/2Sp59
1aLt5MVXdFioJ1PwDuP6608OftIqnA/OpGphkTSRr5z0drJU6Hluav4e7f+LrJRsLGVca+PABEf8
2fxBkNHresmlk6WXymTvPj6Fkybt8QywJzGlM9OqzukGhL6xkZam8Pdx1yECTy/9wDory3Q9Gsk2
9+KfXG5bLjz+uvrnctv4uzmeNIbynt9f7kxX6wpNtk+UkUGuT2Wtg/Gxir80Bbd8RUkDrqh7TynN
BVbRP0aG9bkpXrSyOuCfW8e4JhwPqlmTXZiG8ejmyiZtL9gfPjq5gxUoPuhFeZW65X56VRp2DmUC
pWsstgI7AShm/YbsB5LLevusyMPnqK/PIKNdeCWr7dLYqk7wZpWDs2F9+jQkUFRAcF6OZQ4eUq0N
rJ8N4HmBtp4eaxD0z6Xu3qc+s2as6tWFhtkEfb/xapfV10hqXVB71fuiFTeBYdQrsrrCfeKTo5OP
06NWMn062mM8OvfBpD6OZcggq5wrzXTGde4E5xnshbxQDgVio/Xxc/9HS///yar+3Wbhv9tD/G9c
+sud7n+/lnrIwubt9Ze75rl5q9+tn+Tf/Vj8W59cFB0WzCApL2T18WP9RLP/E+I1biTqmoRxOuwz
lgWULT5xL9nIITSkoiysfiz8nU+urpnI7oSGXscm4/WfLPzf31/yiNxYyGvQnKDpY/n//v5KBDpo
QWLymyM8+hVbrTAKHsIqUv/pcQ7XM5RKJlWQCDAam0YbzAAMSu6pLz6JiZmyzrUhts/dwBzbDSuW
rDz0bprUn6kL0nda5fFgFi9mDD0+3yiWlUQIGoknFW/2kI/tbRIMdvLMI7jwvuupXlpXxG6VCM5T
EdacilGgHf8SCJUkrw1e9youVnlvpumloB7MKfspGTMXWqpn0R+k6+b8zV8+0v/iAfN+zkN9RDy7
gTLKoFvIVT/NiCfxJWwDK3DePDiIUXloSK41DrTp6so+TLXfhP16wm0a/pGQs6V5P5lyTyogHN+2
wXYgm4V2ClXjdIELqt+p2QaGr0v1Gj23bFu4Lola0a6awekLxJYl1CStlMYxc5wSotUDocCPUIPq
yQlxABxuAk7QfnKN5GPv3/M0W1pdSpYYQhb8Njks34+jIQgVLah05dVSKslOoHh+dK/P3tRZBD/T
N/7RZyOPa+CP1jQwF8TLnB6XFnxu54ruvPoAVQnto4Wb1F9JtdVgI/RR2IZfMtZQLGKCIEcTsvr4
8O/3HvJtoyVBUS4XH0hKbHlZ/rJv9s0OEwo9wVc8Dnapwzbn2U1TWWaZ5FMIqCNURC7QB5ZjexfX
qgo2ETs8hoN/fCaUi5DKAUdg+45+6f2ZBHbgJeAhqle6ctxyu1FYWNbAftDEhZKBWd96qlouAc1M
XCjWE7j7rnK3XZirRX/28WV5L3vhslB1N5BTs0yCzsKi6f3JsGdXozHOvO84qjKz2hPDgABkq9CG
p5Q8OtXAEPn4kOJkJuOYroo7XN6oOtOpc3IBcMpHpls0CsbvyoakMSAXYcNDGzGo83Xb06gxyLeq
R438S+ohXAgTWlh7l2JmH2muiSq7c3FfSYGfmVfaLakiWf3y8WnK+fSv9wkIBkSNqmEKmzn8b/qj
tvccevrT8LIYUihdsFDYqkOv0/QfKh1dLlGyJeMjQzQrv4QFFpuPz+JvF0ugbzTgcFkulVUKuyfL
KpS4dTPWVv6SJVjDlXXE7EURvhvVBkuRThM1foaiWcXPhAhmzKhVQR6BeXCUiGb7iiqkfpz58TqC
zKQS310YaG7z9CfTiji9wZDAAyxCq0XhWzWtU7rPoPdZAZNRf6nJTqL/EDV1kbTX5QSrJFv35Vhy
coqdyt5Ejmg8HzdOPI2Im4vCO6tdeNn+OgWPM16kQZk13iojZYMGRQudI7m1Uhfv9Zq6h3RCako0
iuwcLlXCq8YhGbblT27TEw8EM5WFJgulI3I/UMQM1ve3BiMzKwnnLZ5sMzcR2xXSolGuPLqasrc7
2bKF7I3z7JmgCClX7WxCEJ40lA59o0P+aGeu0MfDwjidxTVWG8Q0uyiA5RbndFjEQ1ynXpAXT0XF
XVRuYaw6xmdNBPp4odftKHerYOUm9uzDOMIWC6q+DNZM+L1165eTpxyq1KDPWhFvbF3h7JQLhMHo
0sTdx60pP568hq4XrygumN1tUUW0mGjkxH1MttYx2ivk6vMB5Zkb8I8zltzBAcdnp5tERcJNm1S/
IcDVrOH2WnYrPzt85CikN+Xx8EiopEzEgYfIS+QsHjjzUMnk2qApTChUQw38vNi5XSW6O0PPp+ay
IhC4wiGFbzJdKz4ItYNv8HD9ljmZZzx2aid9QuDuWGd0cGhYonx8+U9nTa4+pWFbwPvCIEEp+P3Q
0L0x84VbJE/k8xF0ALBMtQtKMXmUJ2c62ThMFB8f8XQ20hC8qlS35aqUZ/fpEetKBb0KHvObPrVy
MPatIac/rbYlTMnqShPOUqRPDMIefSDUIRTTUnX38WnI5ey7WRGXPD4MWUDE9wfB4uSdT3rXoqi2
UvAQWdrgNcxbU3nLy0Dy6YO4zgSIaDsPr7uavADEBuT6giNyGo19tmPbQChXjeaXF4nnWHeDXiUO
xvVeWN0tObgqMAkTOd0Fg0hFzaGSeV+ssNsJebMHKuMwJ9/L0c+8CLUSd36H8+ULhjYbXLxOjWzo
9h+/49N5zdF5QLHc4F3zbulonjytoH4GWV/W9kPXZiqLWLOqNBax3STHrcEiyzgEopd03CF2db74
lBTkVGcVckjrbYT65c6DNM0/atjg0+oQFpCSmCJBZqpiVyZdQU98QoDJXef1qVxTi9EBwlHZouQ2
+vgtneiYDbpeqGrZmlAawd8mToW+pZ7BqI0y7cFpAp17qyl8eQKNorfy1j3GC4A8GTk3LxjkLc5c
KaeUqoBE/qwEgmW8GKBrl+Q2xXX8nLiRbRzCPpHXoRx7+JteOfBbYaDLtzjrJ2PFrvRd4SCwqtcj
zwve7k/e2skOgLeGK8zAvibwetAnOdklNUMs7KTNxwfd7+RM1VQlQ2tKiPH83qhOTDT8SGgT4iYt
k8/HVMkFH8gAGtoft1NqicbfubrS9g+sUisuByFuOqNP7yZmkyxUXIaY0ZNvxOyGjZR3jbKRaa1h
RcIBQ8y7fMceS3ApUt/gUjSNDap5DddW6ieAsEV8N18fORX+jLR3co86LBdYXYFUcdh2qn9b6op+
MqwR48N9l5IaVe7m5a0WUEiO1+wsUWz+bFo4eRzJQ1JQQonPY0m2wE5WKUS8s2otBvu+bgUjBMyr
VHnw7Of6GFFh5ObW65Wcvi9yt5ELnnRgPp7pmMr5vq+All+TROB4CMyRGzEZcEN2txW9EJ4AKRlz
tw0ceetq+dgg0UmdMSgXgOAr7iL5cRCNJj+IRfIAxs/tbtU8lb4ok4RWdIoWgPqf7TkN92Q9y5uX
DwEmCUFN/+87KpaDteID6bsPgtFCTw0qBeSz16tedIWByqjGbQkAoXBgY2sunOiqKsPyHECUPpgr
ymOlcgGvBrK0l6K2hqeTD/53oojVQ4/S1NrENjDwV4Nszeo2PWKr+yPC2uiECs/aiTLXLNYl68e6
3fW96XRXeKk8ZMlWqqbiElSicDdZBjFtHQ1NW3kENjol/Oxgpmn7A0XCGBhrJUnbqCkiI9rhemyN
O4vMYIMW9yCwiu0JpAnIxQY24xPUHBDkk6ztKemnaVMFDMXibIhHj4TDIxC8Q9alb8yUVKv73sq1
8LE1wJBsdKMhpHJkfwpf3PIbYONuqOE/883EP9iajtzwSCb33ExV96IXgbbzldrBMlbEwK4eRrPz
Y+XBzdVhuB+aQW8+K3WTKbc8Mez21awsq3qY7M7PULLnuQjqG3eYknjvhVQ3dlNuYI1fuXGuazSa
qqlGKSHSyMlecdBLojtDBbw7Rfm+V9dx0sMWOzReVkKDZx8g2fBeqsTWFS4RBaZ7ZxUaCN23wMn0
hqs8CN2pjM+TnncMaSgjKJ5/SHeyzCgK+6x1vTBILjOTmBl/G3V+g4ofaIgfhjslN/LQujWbqkJb
B1XYx5w2sJ2KydWbpFMkoRGFUkHSLRFoBV4luVhkvyhBuO8lzianK9LDHt50RdiaX0GuWybsdWre
irfudZYt4qotWHW5q2bENm99kcIIvjTzP9LflVCuBTAw5UD9X6a2lGqdyKoKqaQbiIa311j8pdtv
UVCYRiefi1AAJOrD100eKs/QvGlVQtrHR+5/GfuiL+zryMOalsDb1xWtIGR8dJ3uixXpZuiuyhn3
ZxNiEsSPWIlp1sDpTGqulELRVqSfmbXLgFwt3auAFoiwlMAS1BuR4237iIkA52EopFePKUue0tgp
iaptVT8Yw3JDcEtUOZsMlbJJQ4AEMSbKNEpc96H1nbJcV2y9ubIAqEOeIGthBfJFOH+WLKuydOW+
2AhQWbIxCCR7ardQBvWkiblw+dGruWjyF0kIuDOp5Zwy1hv7xgXU6QLOc2X5ZYHclZHN/3iW1FKp
SUIAm8xMhPLjEdA5NfN3kQwCbw6aygjZq9KiRNMOpB87uNBxG0rWILB7Vlo0xDBclOvQCcyWYLPc
aMv2sYmyFpy4AIk85fsAiQvYPVhY8pRDTKsQiixGFkfQ+RGcEmWQA8yqsNF1cGik64dgPnlpOqLM
HLjSjVPK2N2O1AlE/cv7qSod5ykFt4B/M4cit+7AvXquvjbQnPPyhR0IrsUyejw4FLykHSnyzUHf
nPhSzobVZY3rzhmns2ZGV8NKuVsutTL/+o+LPP8elQLgN7YGac1eiwwC9Asi+yKs9rAkRt70Yuj0
Nd0P1Ts24H7ursxZu5NPXcNQY+cNSOwMJOjokQwSE4pofXHTNucqdVqaSAnPjCOkzOF1Lr2CUS56
/RSDFffo0XW5qBvzgjuIeW0x4dKBHMt1gaSzF4cRHxV/ps4f7Tw8SEiR6Y8I7vmLrTnLf4n3kkTG
hTawSCTRt6l28DBhVKHpyTuV3q1iHkhTOxLDCQ5Ul68iSJPlOJjqdUZX3QSSpDhfUIXoXr7JCXMz
7C3+syyOzibNtIdi78siEnlzYZtzT8+41FluGXb4WF7EDNGsTVasvHm6QAzXRV6Va52UcRqdL2X+
SabKFVA6mfIyZa3lB/1Dm8CmCnfZ0ekclLrw9UNcj7ZoLmiBy7ESRsRI2Ah0j5fcjTqptlyynHgC
SB9zVNDEQ8MrShQsD6zcIqfDQaA0GULRGd8LUVnig5sE2/UZUmZZuZkNUjZ+aW5nkqUleSQeWyty
dmSkE390rrt1goMT1L9KGF7iGgl9W6/G5HgGE6Dl9wMoFXxh0WgmV0js+e9MHjHVXiJlS2r5yVUH
IIWiQF9FHF0EgHwerTlSxyOOjZGBDkHSHQa91JhhnIpQXme7ZOUNSuYBvcW5V03DN9UaIuabRTq8
lJOjBsgS6mz4vnnxfTRqQ9cPiHO5HPvZOVTmjqSV1kRseOicA4cMo4eSkK/eOpDGK9/64Po1l0gv
hinmHcV+X5tba1Kl17CpDHn5xFDIUUO9Sg7xuX7q1HHPX4sWST54lJmSUjHA+f0ypPoI4SuZ8Mi6
wKgylxi3cLRQmRcC6MnGGoXcw3ZmW1NRm4ssJLZIjz2ZTCRxny0UlmkuvXlsy6kalkhGKVGC0Gfr
mxKKJ5McUNxJ0M6sLseuFKIjxb/eSIeA5Y088+qRmQbUH1Z+1PXoDWWpQMOhQy0+SjCVmhfVmPAu
v5EoAxTqvPdqsPpXro4PEy/n0Uxgk8VuNTcAWtPR2w5epIzBzuoLM6k3lC6QjoEyZ4P7ZPh4ecsV
D0OpUcZmBIN1Z81cnNT05DWvtAoOyGa+kuimqUTroRoiZO0nk3y2m3hqoRRXLKapKkxFKWk3Pqv+
J6UvJABvgVp7RYY5b8f2UlapEiQnshYApLUvniws9aV4mck9FiS10dsZWl43yh898ObB2/JEQ2i7
qhPq3wqpLMKuHqlI9nFzr/pl5KOBN0fw77e9zdqmfHW7sCu1b7XnUJrYV3Hbpe6a2I06fgSgpKEx
a3k6DGz2hchZU9roMVvRMspT8BLrjn9UbCm8oDNFfs78TubPsiwiCsRr09QlMGNmei9Sfnf05Wyy
cKjDGWoN951r5kWavKEX6jekd/mLnk51It2yc2/4WZhIg+uBwI3Gu5oaGH3bCESQvCvdVP5kGbKs
KXnsupBZ+NFcgpfTKUm7FbATgmmEVqnOdRvYRNGuehWu5ZMxTpLy3c8JIL4yyXLgwjcyWJZhAZpU
xreh0n+4om4p31uMGI+bYj4Qqh0eaSVDRbmbd2wZoHE7XkWEYRs38TxhxXOhkVAsWYxWAAfLc6ws
jHIblDdlTshTaSFNxZAnmc9NTxevg5DvSyJFYAwcA0eprKm3xxtuyV7/gVjH/sstmfWDHJO2N+GO
RFRSZ6mknyXcjbv5glAHlpNejE2c1zVq0ucvAk0HCfKTwtfJhp5aDvODgaiAyc0SfysrBw09BOrV
2t0Cjbd9H+x71edMs6WEr6urBAIUV6GbUVEfFxTkxvUvXQB5eJRvlgnLGr0KN+77Sh+RO7nS1zal
qnlqJBNa3lfsAwBMfXyokwI6dxNqU5AaJiUr/mvJbf1fOlS9E5dkOojsxxhR4yHP12XhGcYXGLRy
dLtWID/UNoz4hHOSS7hPlsnx43N5X0IwVZXxI/kGDvZknXGuvT8XRMoa5dvIv0NlyDSG+VguUusa
4Ot2Il6CMfJPD4imVkoMUQVSXDwV6wCpV0WSqt5tiTTdevJhnELfxJEsy5rHO/vj452qg3iH1G5B
SIBSwFtmnBYyhyQy/KxJ2GTNOQFQ4Y4USAt8r7kbjNrpdlHhTdVN2+tjhBglk/M5mXvKnVJPuIN+
UpU7tYOj26cv6/Lwsl0ULnQH31/z0VWV3iYc+zaZb6qedR33+NDGHvN6CPFf7hOMI1oNceAklxZK
IE8kgvLSTuuuZGe/M1NIKzzKmVrGNVN9yY3M/eGJKxTDml6ue3RlDKJinmY/vqyn44YPzkAGbdIx
EQL870l5mOdu2WiD0l0t/LTpiGArajNrb0bFaY2fqI7+q+OZBFcgvEZ6bVkn18weWI0glG6vlsfe
4AcE26g5M2uOsSb00YH/qRm5nm/8vyrYTo9HyV84VBZp8HOr/m060HuPSnQXRjxufLk1mzn/dpxw
XyymvI8P+H7+oT4raRMguBCl0Cnm+/eDAhPgEMLkjA+43KvYJN8qtfWnhRPxTw/FR+fQ9nIMdvr2
6VSXkkQwttiaDvNSpDOpjjCONPhOP2uBL1KMf0+syIA1DoWMXjs25v+GU1JV+jJ2GNT7Co9qUG81
c5BqhBb5YJv/URPF7ljrvPaprQLK9yZ2i0TR+Y1IL3haI8HxUZsWVH4uNYPag3qdeibhOwep+DTz
K28IYzGMKEtpOX2r0b2xDaoizcjKrUwB1BpcG6pVpxunMim1XeoD4A7r2p37ebEFdkn/4qHjK4fP
4Hk7F8lM2xF1QU0Ef79+YKMB7WCTKJFML1kWKLbCn8HRnpcVrNAdHhbQJZnG5q1G3KtM3fCzcTqv
2RrKZUDfIQZVDrnmsE/ItJZfYIllEWOAdF8u5pR5BlyyQ9TCEUTDxXWTimlFzrebhRursJOoXf0o
eZQ8Nkl9nBcyx6FKZw3w6AbNv3yIQwfQyzPKd7GlbQsn55BpzK6iOycD3Av9dTKQQ4SkbSiTKHnQ
Wfa6+pU1Nq5RQLFWFVkMqLuKcuvi63L7sdbLDQDqlLIrFRibLgPJC42TewABcrCnmAR01EPatVu6
pFZt/RITU3lvjnA38nv6DbKjxRoQOu9V3tQ0Ee7Dgmqzv0GEhJxgF1SlENE6FSw6/xjZetbOuWkN
vfYkzGFsnCtYZV5xk7lQkbVtlNWKyk6YiWNo1tg46KVvs3zks930JLRU40pVqEx0mPZVYSIWNkav
v4zduqmnlYxvDtlNu0Af1kMYqPXeUJOmf7GIRxshc0DwzUBe2TBavmZUXpT2R6zIMheV9MN969JJ
mbeJmQ9Aabasolu5maLwLXeDIy40vsxDQ1ozrCcytyDo7isXRUyx6irVSgUzmZ/bnIYGSHrVx0rn
3jOJ585dgdsaEkho+ih+fb+/M8fQjDZj2HtEwXf6IVT16Sythu5AJSO/tSsLRp9rBlco7hPyuYyu
uvcY1AcCufN6xd0XvERVkXz11RDld6tirPWCytix2aWkpGWQ2wv1iQAna5X1hXVp9SHhbEYgLSCq
Uu0iezC2UR62X6YoadQtz+5mi22XnKy4ttLvQdHeQX4sLipD8S/SjhhYsybQEe2Lf+jy1t0EJELd
2EVQ0tcvwtewLr0NHFV/NRJmuDE9tzwnri3djV5GFzgrTIOXdka8ZFFm73pe8gxAcvCCt6/da2Pg
vZZujAVmEMm0Gt3I3AUQiO8KCTdbJT4q8pWi5/5DP0zOM2Ytk618m973jhZuVa1Rz8HvBCE5G4p+
aRD0ucOin72R3OndUDyEhBE0uvsqaPWwnxGFuIU4HIS7YsyUrajT5rbuDAoOTAWbehzac72uRpjI
aU/kh00AkfM17DR3PEOB0H6vNSMSZFEXDducMA1GPAam8+Y0pp1uSDqozlMXOcLGEE10M4DzYJ8E
u9WsG1GuEa/mz2pUF5dg+9SL2hJyhHqm7KH6XX8+sJz9rNpxd0b1WzlHdx1oG4fZ71X0x2i7CaoU
tJtC+dYXZf9WKsqA/VhMz3Ud5eQXegXywWmqGblBUsASFjkGz2Lq4+HcIhXLX6miCK9GYTMRs6VC
Mqsn+rnhqElxXg1ltdOKVrswIcAQGmg+mv34XW0978oQ3D5d3YKfsUvE9f4Ab3BjEmS5xbueXRWE
sXwbi4E1GeCFxq9xGqGBiNd26IMRwGdhPNOZhsOCQ36fUyhYaWra3Awii29q8DkxCuPGfyiDsfxa
DZAVViUA87UnAGOsSEtL6LiCaou58YZgwuvh9NeuVgfJOpu66DmCybOiyZM+ZnlYsnbqxI1LE+Gs
0Cpn3VZE/xhhZjzXjjVcguioOtoORstBCVfxWqVcj37rX1qOkoerRMTuc6WwqNk4rM8icgPr8trq
rXjHRG9ZuD4m+9CIHHhMnqLt6IPqQcuzYk+MvNhHRWc9Ezr1QHx69DCV6eTsy8IYV1GZ+m8jF2Qf
NHbbblkGjrilyEwkFLSkYxvDA1GDrjuz3LjYl6xDxcrHM/zggtp9gS+l34PSyF+6qZveCK7wNrDi
tM8GwoI9jmVtUw5gKVhfktTaZ92lUtXx06Tm2V5PhIcyi3LyVTCqBs+ygRlJjUKHepAZWwfsR966
qLNoH5tt9YC2S+f8O+1cqJm+iyy9/kZdrrx2ASgcxJi4d2laTRf4csvtYDPlsg1OQ/L8VDiBrdFf
Z7VX3UNBMb7rccfkQKxMd0VmEzcPNa0vQm/ai6Gy+7OwH3SS1Vsn23tWamzYHqOwpOzhnk0QJC89
prcbksmCB4fSybdycpp7Hvj+gZvN/jwJpUHDRHht4nrm5f9l78yW48TarH1FdDAPp0AmmanRki1b
PiEs28UMm83M1f8PcnW3lFZI0d2nf3wnX5TLRQKbPbzvWuuhw60ZQV95ZeiuS20w3om4WROluS0o
wd8SLyHaAGWIupdgpx5FP5iJT7zQeik9c7hAqATCVqmaz4mxesS5JNVMtkPhAjyYSZAnlvDGHROD
yrxUfimxjgbtcrHMNfOCpZrZ64bOQEnbvdzCyJx+pzaywA9deiK+hFWd3FJlKa8Vc6kfyl7+4O8k
m6NHeyCtaAjJHcqvZy9HfmkJLTt5jdC/A1AZpgD+o3qF1Gf4kunj2II+Lg0TB5TmXJhg19w9+MTa
O1WpC5Jghuvjj/S7Q9dbKwdPA5FhfmXE8AAU+v0XIH4cnrWtTr28bL2RRo82S206giWrbozZVD45
tYffx55l2sAlE/IuT7IRwHjZLOlFlRVNFiqythAhxjGQUmfsuvVucWs5pNG29VBD7I7EWBEoI5op
KU4FZ3JZBprDziWwqiEeYY0NeRcYg5Z8npy1QXuvlvYlcr1YCyeNLeJFz0G8fyDlanUl84gUPfRd
X01qZEUHsqSckwUJvs4/r8YS6zh25lb1hpP+jAB0TToCUfuMBkzHzhruPSUpchQ4CYYAXyoQv4pA
Mb35PjNQzfh6apafmkVT1miyOVUGqtPqgAm9fK4DXVLHv3JKplOgD+0aQlbITvnGNiS6rDht4aIQ
D8t/AYjjHx4idZpnPOIidGCJfW/mLvktdm6XOgX2ruF7INSqDQZt0fEma4BVLosUXDPoEMq8wdrP
wLqMaqHx4wzQJOrMtJpdQqPwqsgok4Y5tIsDcG3NDfEJpg4lsVxqxyKRgnbkYDmLT1TU8tnu9f5a
sbwZolceY4pwzAKT20LN7kETivw1emxNDKAFetQ8YyKTMdVhRrKF2wiS9OaRopFcldp3i2KS4RG0
g7tkZcBM2vMvNKqSzdlPJiFSNXepKIUPaUybPZDzkBThtOkk0VhX2jPDkmZuFR/yFrRlMo7f1zVN
viSp+J54AtwOx4TqfkLbsSPQTkYqi4fKJGFL2l/OelESGX4tDVwaYyq9QLRiFb6DTFP4VWVV97Iu
7VBKe/EHNzOZX0fgmv2G2XQaTN/tht6kwwiFE6879KOVxca89TZQp4OASIbZM78T2KSCemzDemqN
KD6JZ9Zn5zjJZbcBQIe26/E8zskYH6kawwhVNlwo9vE21DeEaEFGEqdQVdt5fdpcFBtqVCcY/EIX
NC2bBBBp8cwk1fV4/FEPGKDWWcfVgoWnrELVI8V2JyDaXKMfnPqj2GCnHpQcuKcbAtW0O2ionlbF
uAcQRA5Ad7i53bIRVNdYZr9i+t4tMGgIq5KPErTyUshrVnkW/8wu8ClvXFZOZvEdq062HzBKB0Mt
0oc8S7TvVN7mPaIdL2o2zqsjYD4pG/t13CiwKjjYMkcJlnBw2zukCD0204aNtXBXPRobS3Z4xsrG
Ep5yAADOPMUC7myRqFS4s3kMOOwaNznHkg3rk/0sUsP5Xmz02kKDY4tDEoHCxrYllWV5oPgO8JY5
bRawVeHg2oAi2bducFwGofnTLLbD8PKMz7VmSLoNfs9sV9oZjVCKycB2a6vOmqB7JvHSVoHK2z4T
eo1nWi8Ij9y6KgUQXxJw4fnqJb/Bz6EZuzgBqzag/MWYSDcOMFAV3Qn7P3xgZWMFVwJqsODUlgaF
MIAJs/ACFvYUdxoPCojqsBe5cshaS/+y6QbIQh6Lwc8WRdxYG614GF3B8sDJc98MMWqoJraMS1p3
8kIsiEp8mbCluZw3EnKh9zPAgWdAcraxkvtnbDIfJee0QVDF/DU+o5XpyI27Ooe3TJE6QTL1jGLe
ZKO/cR4DaK4cWM3mM7ZZeUY4k+enWDulrdD8qutoPZAZUz6SyzAHRWd0YfnMhR4mR7unu+Z6qIKe
ydHPFOmJTdWJ2a+ednObpqTPPTOnUXHAnzbSSQMzBiOixWOqwqiWz7xqFCkMIrJ7qjQ3i3GfjDat
lKoI8j9I7O0YOxLH2WbAsq1ncnb9TNGGcA5Rm1NFXDCleTYZ04H8g95W/oC47cHAglZobWb8KJGN
KnUwKiR0xXsaZhBNroq0sRsPcC5fJtiXlVB1KEssuBYxc/SvXPIhUHObS1iPS1wBQXJj3VCDbpjx
Id/i8DRsiLfIvL1hLwfRZt+SpDCbJJz4VGij4MYxaumPc9vY/T5hr1Yfh3RQqn+6tptHa5eifyL3
wwIsW9zDD6f3EgmEUn0dysVU1ByQrSDf88FUkEsNOUpmegAjMndu/3eleA4pn6LL6yX0RDpb3yy6
TOn9n2KtIraGQ196W2lUx0YtLogi31Qq6AW2Pgjf4er8SsxYne0IXfXK99ZqnZc9DmJKsd7WLoUu
hZNtnE82SwTTcf9AQIjRupc9G8r5WiUzZzEDgpqGtohWulu8LZa8vMmfDHeoxyq0yn5Y6gtj4PZW
n+AIXe8CRC9GFd8bvSUye2cjVM2MkzoMhFahQ8p69jicHZJ2LwQxhzoyvSYsUCFdEVC9sHUXHjPm
4mVsolwzynqnWhZBFXakkroxh+VQElmd1DM5HzsxobjxqB3UjXu5svVzd7FSEkvr94TzisHXzNYz
dw5hW2ZE3696EO5QflFQ15C2AGPd9c2Bb2eH2qT6pdZEytOlUVNZ7Bq789KQjJTamf1Vb2k+rvaw
PKvsT16WjLcW6tgDdeDsslFjIyh0e7gicnOpdsKoEGuNHo1goZT3AEIxSbZs4RzfqMVibrjjoo5k
r6JinF0x1ZhzxuKXWNW48GNpVmSEso4OYW+syx2Y7Glmg6CUO3agnBDjXFjkKtpmX4GzducncNzz
InyNPD7tzoUqBqUuq+ufkvRVSSbZyNGgXpWR04jMtXTHdkJ2hyG1ivFXAtaAigs7ar0OSNlO4MfH
kAj21aC5iHP01quDWDWbZmcuanfQusZ5JB7K1LrAIS61CSgoZhYnVGfprisCEYZQV62h/4b0QSa8
HIHKLkDT0Y5skDQdXRHFreuEk3flmy378KuZhtvsT0bh7JzCLk8YSUG+IbzGXIG2TlRIN/Rl6EK3
tjyMzEqfRvgWeDFAuhTfQFt3aEUJ9nSgYPYEr0MyNmLv06AQmUbgutjbmgC6zMsOYRC73i5HW/Fb
QbxE8TAXyaXCNNx953A5pZ+cvJLbrsvQswM7GPsE7tXKnpgijSUyRjO/A0wfXyGTTH4lUuPJu9M6
I1eL4W0VK3nkgGXV6Ys7W8MtgQgpt4CNje6wUzXRxJjGrFBY3p1G+dAJPZIijxpFiyyc0MZ8nQwT
H6FVdOahNvMceaK07ts4afa9XqvfbNlpOOPRIaayXFHod+viYzlarvFU6lmoD92IqausEch72eiN
x8SWqNO6ekUOmsSw9dzJKzdpBKfhQNTOAqyOTC/I3AbGwjAZiYOiRoPfIfN74SAvNJKuZVNQL92V
MYjhMtG10Q1VKxHOHiGE+DzNTo/quK+5S9QAzndTpoDFwcabN0QgsePtXBMXL3vqJfPtIvaQoxRt
loYs6DnKK8oltwRj6gQV2ULYcOIR2IWGWmW7tZ35O4mFnA7ZSCXC0RD/TF0KeZTkAMLbrOXRYbYY
IerUEp5ZO7p3nUUuIJezQKwpaHpORqU3V0YZ6xduWhbOk6fEC1lgWuxd4FrXn0hDKE4Eu3S3aPWI
Achc/QeumIHwps4hMCCzulwGRFFmSzhstDe/lG4f74Y0c0vmX2mUF7mmL9a+tyfrQYlTMV9TucJr
j5ADWhxBEtpj5qF48CuEGNcNChMS+Sdr4VDg6bga2li1SDeHWfu5sGY5Bayb7OrYn4epIVt3e272
zWRMlKENvYmvXZLbvrWoLBIfgOOj0VXNN9k3jU/qB7VHFJWB6yUjQ76Uj4kyqQl7q1kJFHYeV3LA
3tNRd/leJ4NylDkfdSizwrnph7459cSJB5zIi0vqAs5BiVX3gYpx5jAMEvtJ6Kuxm021uxvlAmi+
a6DR5aM7bbs1tUI6A7DGd7rOPXRGWtvh6ilsnKrMm6PaAot0h1s2CyXFrVAy1M2gNaxhx/ZFu6iX
JkUbOGnfUuK6v3lxrxE3N6hYJ61iV7ll/A+yYjU0LbP/Am66jTQz1p4aFOjfVP6K5ZODTyHNUL7h
uXGvZpr8kRh7vjp3+IFAub8Vg7rEvts3qsZ3sN56CbhhRoNZRawHknBDtzNCgosuqKIpl1Ory685
xY7QnTmokBtXr4Roas2D4pbmPZF8ZkXGM49RiFqjFYbSsjCMn8tA9V/uCkE9SD6xQBXVGNIDx8X0
jRNtU4k7aXaNad30edoyy3eEaaFNkn9CIpnV86ql10DDsbkxF6Q0SzTpeDX00GjUuU+P6gCAbIWM
jP3nCxzlyfpp1WZTHPLGrXoziE2p9krojpY5SSavAjULPS30EbmnZTbZLH2rrWwbXXXJAlnYUp2P
wzJTxfRtfbb2pllP7ncbVhKTSiuKci6Zx6C7WCH7PHQKobLYSYKgxURjhRyZbTyqqgUvNB8NMnaT
SKQxFc1vtVUWpwtpaCLU23ViWoiX9kn+K1ALiSTWaG78mzuYAC1U20+j4fYcYTJjtqV8aNwpHvOQ
RqzLuQ/LEIky13nedEMTdhNRPNoO+NvQEZNerKO2+PxXRLYEU2OyJQN5njIzHEAzW7kXULHe7sS0
E9UrI4JYRqf9OijJqkPli+HilT5aeMeeL5S+48B8kYNYKO0AXp7rjPv3O4Fn1jeafxioPbyyW6CV
93dQR61y5shn4f1Uc1wk/3a9/2WUS8hQqD0nd6yrQK1MqTu+I0uMSH5JH6ULeqOenS/5c6Pr/d/1
uvvKzyL22cauSkYRzUN6Ra+boZm1YE1KMudX0YjN21T9EX6QvrPF4CoN7bIPmvKv1SfbFbFx8zQ2
7zAt3/MwPYqGbq/il/hd/bni+EdVY1i1pDXfOak5IIIbQcBj+chympV/XsX/T3P4KMiNRvh/Neb/
ynHzySlbf79OcfivEAfX+Q/CB5GueMSteSpqkv8McVBc7z8wOZOfQB8LhIXDn/xngJvLXwL3RWqA
gXqBVJ3/znGw/sNF1wJc28PcAUPpfxLj8HoIo2TaIEwEAzB6+W+pztkQHnSKHpSROsxW6dFNXch2
8oQf84Mv+PW4/fcy6KdJCDAxd2ubZeWFlmhZUdDr69JFg6JcNL1K1PxTbPwy5vSWjN2LF8/+DVHE
mUXu36shw7C4FIb2Z4PMi6sV3JIWo/2LXOlcJ/RRgqydvmW4vTa9ghdIU+xm4pp8c9FCSZk8H5Xv
Wlzd104GNjg9zvLOtNNiHyfdk+p5nykFPnzwG7cH+1Jv8Pzg2dNt0BZITs6ZkEtjh6zPeIeJp5kz
f9GswBAGKTCqRoWzVO4BX39uNf1gJcqdAIqMWJOMIiWfb83cu1T1+Vgoaecj8QTl2zYDa3r1wUt7
juQ5/42MMQznKikRoN9evzW0PM1KMGwXkWVAQFW7IKmV+zGnxEFS2Yma6Ddz7n1XtAkQwPkqSc3e
N1rMF0Z1kCnnE1UZHlPZfp/q+n5N6kPTrLPvqPFHWLHXWrU/bxwEDiOYL42Uoy3+6MUbVyyHQGqH
p0lNpYo4EHW7LIsT3I5s6RrPOWCM7HwIOCOJPOoHWrEzTczzN4QtG7EYznj0KtuPe3FxdXAFO0/R
RSWhO7Ud8x0pj+8Pl/PPFAUchfNtPIO5QYBzdgnCWMChG3kXVap7MSzdIbOKSGvsD+RL5yo0ZDBc
B7MekimUhmT3vb4VGznLktebCsaTv5PaFVddkWVkvpd0uiuHrjXM1zBbSnL12ZiQlyvv3r9Tm4nt
1Yex/QSUWirTH1oK/vf6J1gVigMoCTIqTK+4LLJ82slKjE+UZJZ9D+2GHLF+Wr7Si1f8UYm1xwQn
B0rhwb1UrUKAWq7K7PcoykLsPKdx6b0Y83Fd7OmgEQjDWReD3PdZxldx610LGkNXVu14kUYfes1X
Eaam5uPnyIGyCi3SBvtmEMoQwTBXwylxbsai2ZN3H39pGnbefZ5ceqpuHPgZl4oKfmwpgOvG2px8
NnvVDGY3T4PJ5OxL4+rGFbqzM7McaXDB4XXiBOF3anqJiqLcTQ7EXmyudGxUMChOElCSVb4qk1Ls
VS+pd9jKn8yK9qJmZ6Ebg2ezKbLok74zxt67tLx09/7rMM6Cw55HBHpXzzIdoh8Y669fR1MNLsyZ
TkYlcdI7lARFgIM4DZga7hxmrXrK7vrUw1w5u3MdghkfIgcR9RHnhPob1e/DMND/RLyOB4mRHZg0
6GCV4LRTE1cJljG56th+JjJhQuaWla+z5A+FTPD3tlryPaHKh+ViOLCIWCFY49VPVPef9+/zrQ/M
IgQPezQDkI3m69tcEnW21q6UTCCd8gX/R3+VrN3ndih/v3+h83l/G94b880gdYYNnHE2p04UjSRB
rTISaklzq12VIXAJAKNzozJrlZBVd2NXPuaMgw82j2/do60bNMYQmzp83q/vUTUaqYleyKgDmf2b
MvYVCYDaY7zW2QdXOl/uuUkTQzZMMuZV468r4Z6yUPPEIkI2d2sN1EYEx8Bk0yyt5i1A2V//44dq
I9zb1LPIhL3nlIAXMzANtpiSoUrfrM/YBhvOSZspudJKDWOhXZkEfPdl9cFNvvE4uSiqCESYhA+c
7zIoTOflDKE8glxThJ6dX5oT+phN/vfBld6alknD4cWhEMZKbpxNy3gkOfYWrYxwtP5OluKH4Uxr
5FlDMHoyCa1pPk5D/w/63DroquLn+0/3zRvlIMpOyoF5eT5kKbVCVaQjHkmj8ysamnba77t2/uAu
3xg0tk6QMEpMfDdc7/Xw9IbSpkRYk/mz6uNeX+uHTJZ0ntH12KX2WWggCN6/sS0F+Xyt2dIjWLNJ
P8I0vd35y3GjtfiXpNJGeu9ZX+2EQATRHdPMY/ZdyjvAEmmoGLY42jhcdq4u80e3E7upt5u9ZU/r
kbaY/YHs/u2XjVuJvCfd+Xv3Su9CuHWS8rJjdY9wBvupu/zg8Eu6PMYVWDw7Ux1uSWYm4aN3/z3h
vUrqfikpfvM1eBQedGuLaiRj99UzcWIjJ/qJXENryu96b8JYvFzqdn296MlTTuZt+P5LeOsdGOS0
s+NgTiJL5PX1FrqLzJhWG5Wrd9Lb5isZix+857duCeosixdHLZI+z9awxM6HMl6pgyUyNfdmPyJu
AJm1n7QFXWFygR31/Xv66wTCBGi/uKJzNtUmXlrPsl64YiPiHdbi8Uag7AqrevzRWegCdtJBe2Q2
rhU6U3ew2MoNdvEIi/S6tMUBVeAcxU73Y6z0q6RFlCsdYz7kTvb7/V/61rdtauS3IJDfDoFnG+el
0+hbjkMbFUr+4JTz1WS01zgTP/3fLnM2qIqBGDx7QMZjd60a0hgOknIuwlidPuKWv7F9JAj9v2/o
bDiBwkWtNnND2br+xLW2I+Dpphzsh76aP3rL21t8eT7a3vLzOrcFtBN9dPaWJ0fdBDQdcgOj2SzQ
8AIQ1cgCV59rXalueVSK8gB9qImoE929/0jf+m6QxtsoIzaDzhaT/XLumuYsm1TBEKvoeuxqBOJP
XTWLb/+3q2y/4sUM2fTZrKfszIheGwNqBTt4Fx8cOt7YEbl0TrA0MfFzeDsbG7MXt3HXGiLa1KBj
Mz2SjHCndfktwXT3aluVoeUlH+1Q3pxlgULw5LgqnpqzOQFSjT6vwhFRDKcqUuo52dFLBF6yHmeH
yS/OUEOBQD7kFOqPsWZ+fv/BntU0OcoxeFjPuW8iNNl4np1z8nmJZ32ueH9C+9605VclhexDnBW0
rerL3BaPpsj+6dGP7gCUVH7VVOH7P8F74+PnrOxtRUx+xl9ulSZjeOEzBSJhyThaZfk7W5ELUy71
paU4/pguS4DV+xMtNuNUVcUU9aO+SzMs2TPn1JBiCnLWJU4jra1PCUIsLBJjuZ89F9OuPSPQLIpj
aS6gIkksl81KhuSY7Hs6851Muwtasg+Lgjq1nq2LefaKiKAWsri0vIgcI84CzRjVEBjYsWzr9duQ
ZZzpkiwmdK9DSswbs5V1CW0FzQp92cyH6EiWt1FgaSjL0G7MWyFB4KTQCAh7mEKL+NCA5KqrOhH9
pakWpa+v2Q4J7+d5LGnhF8ZplvNl4mZGVKQELxiJi8R/tdETKiSmm9QWTL9eOyLBs3IPy/zezugQ
LkpiH+PVuElnA98qHRBEDlP9qNG78tUmvmgrOUXdqlS0+tzLEb/gflEVO7DFEPtEuSS+iWj6VEgk
qhQq/qks5ynrimujXo6ZAgQh6WgKInC2LrYk6WOTmPv3x8Mby6SLicilD4rbjv/7+luP89rwKnUR
EXmpebBOK7KfJP2kdiAWvPyOv+X/zy/IgYsQCDYb21nh9QXh1cwKfR0R1QMdRFG6STAQqYLlAkX9
mNG6rD+4xb9KWnx12Nt1g6IqeyvrufrwYj6j7Vou6P4bNpkt+mEirnYUvvJ7ehlQfOrsx9DyhzaF
/J3wrE9VVf1G4nTJT6uvEl2YKDDS8qh5uR5a2bzckA9dP5mKbuwHze5QbpfZ9MFTemumAKDANMEs
heP0OeX1xW8meKtYSOUQUSeqS9cRp2FW+tNapTeuIbpAuo4CuG7NEaDq/6D0uTeJ7vxgrnhjqgAK
yw7B4QhCgWYbOy9+gzm1htMPTsNqUxEcBR2BvnKQro77wd1ug+xsTUUDsc2H8HCoOJytqUYnBJzJ
uYn0ovpuY47gwPHBDnub2v+6BBV18uKwzGHvfH0vVCvaIZdjExWT/tBNsgvSGnlykx6oy2AvZvdj
J8Ynp7O6D27uraWOaCb2DLjF6d+cLzoFgS7GrDYRyJ5T4Vq/0Zh/trrqdknrW2wUSNbz8QMM0vYR
/XW3FoN4O05QMzp7c4Ur3VVFvB8VhYX6NV7vW7roTlZ4ezOePrjYW4+WRgL14K3b8Vd1Y1jKmCQn
T0SlZaObhK5iDlVQGPaFcJoLxXTuMZLRD1Y/SPJ/68HSvbBdfaMmU696/UqtyU4bxdRwJGg+ld6d
QJpJgzLDDNJqO/p0CAmL4uv709fzifTs0W4mSDCcrk6JTN0+mhcfRTF2FU7SlKuuXnE0le5S0ziu
mZ31ZJAq6We4/n13rp4yuz9QXgrrAirYghIWxy6PxfEw/zlltU+QmwWJNCzX7x0DIWLDdC/zn6Yp
qAUq3Q5xQocS07ACrZP3TmE9eUWPPnE1cLtoXwwSMgk48K7x5ytRp3gpCZbpD2HoFbrRLqHW6F5Q
pxl9WuxpmHtFupMdignHkfp+o4WEuNXv3388+vYd/fV4KKVxiMRXiSXu9eOxStMW3hw30dxVm7Rc
MX19O4CJjpSJtbFO5jI4exGrp2XbHaSK3n5Hu75H37reqymR4Ujudk6DWoJ4wB0mHpOHATwtz8xH
280rUOSZt2/s9KNK2RsrocfJ1yVscaPXmGcvtk8Q4BdSsErYuCBmfo8/1Csa/W5OLl3BWx1a1/3g
23nj0KjRZ6EnRFo40d3q2VmsLGeLXH+rieRk9vthRriul1QgBOsyJRCh7glrrALPUuI9qbtaQN4g
U0leY8SPjS/w157IeH0YANr6k7p+yoVtnjBMtrgyPOWDlfSNVWnbJKD0pH6C6uT8kxMowVtnMOtI
RXIm+/wzGtUemSMEg1ZN5u0f8zMRlWilQBE6tNVh0iftg3Xp7wlHI1SRDiYPjVbV+Yw6560g2GSq
I2UpUMmr16qKFLlbdoQJhfXiXU4oHCwXh9j7g/vv8wNaBJdW/JaYvUUEbDPSi2/fknMGLzFronIQ
GcYzLxLpSjht7wZq8iTj9J5Riut9uIIL8f61/1qLzy59toq0XaallVqyRPbLoYjnI3qgy0l8pLr4
4DLnJXEXiDLhTgUfgTde1eVAcbWLCGn5YCD9teBvd6Nh8WYeZZ44t3njYUOvnPMgp9mUR6IFmosS
ndHu/Wf29vvCer+1zIEg6tsy+eJ96as72K6WN/Qpir3em/epbV7bWfo0et7tkCA5pKl10cr2oJNz
9L+5OAs+PnaNfaexPeoXFxcl4qpiSri4UE4bG2SI819L0Q/+In60fXtMcpx9rvyMtOv4wbX/auBs
z/fFtc9uPFeULMWK20QJ7hHLK3fS3jq1HPoWG333+Lk182+zq3ye8Wl6mvXBh/LXVLpd3tTwonDa
RUlwtggk6IOxY3p1NLpP6aL78JgupvZGL/MDOpcPLrbdy6sV5+xiZzWRVUlA4k5OHVU1jg0XIPdI
xI+lU7X+SInz0aW2Yf3ilcYqzUOOhnXU4Uhuporck97Xxjudovz7b/DtK23cDvb+5l+JM4Y5iBbm
axMNvWPuBFz6rVU0c5Rdl2vdtsb/zUPc6hN8kYCOz0uCaHvBLWz2xMWTA2rnTfg3lmIfy4o8hNko
Pxihb97fi+udjRBnKsZBx7ceZYm4dbTpqpPtEXxfoOr94X/xKJlnTJgpfO3nfZR8oTpc5nEdaWDf
fOGa1x4J/7KsJraHHzXT/9qTboORvgLFa4Ra7nkAfafohKR5232RfkY3t9pl0r4evH7XtesxL9Ej
KMaX92/w71WZzj31QPu5ha4T4fJ6WKJmVNQ+3l7ekAXNoitwTtOnvoW/m4ijYlaXRGOjFi6XXd07
9+UoPzhcbVPZ2Sf46gecfReDKUzcWnzvbYbsprQPJh2K0p3u3r/RN1YNhgwnOErWNA+ez/kvPr+y
tfHAzjzcTtPSE3tzcq6L4aOhieDq79uhSAhuUGUnqD3LsF5+5l2/Mm0X7GFtXfmeAUOGqVbZZNHa
RJ7WO5xp6Sd84NNuMZafi8hp3lLyCws9Myh+qfeF0v7j4sH10UuPkL9yeewH6mtlK+63YIm9s8rD
oncXbWNc5bP+CX4c8tjMno+jlo77KSNPJx3byR/GWcU16SlkiIgv1Ke6y6VJvKin3L1PZG1exOCR
N8nLgASi3+LnhphxTrMc76cAXh51Y+X+04xqckB0b102Y0ZKpnI7DkZ1UXClsLFXGH+TetIGww3X
0bjAH9zvx84bblfiA6bRgwAvNT2qHe6+qNZfoi/M6zY2vyXUt8KZnm9rodV2qn6MXFP5YuRleclL
+k5GLShuTsdBAznB1w2xHuZEIjxdYudgEz3p61bZHqdRGUIF30sANvxiwDjQCCyMXgUjyymH9hN+
KTcaaie+Mc1Ki1DJ4Sqw0ViYFqcmW+vDJLUyVKrqI6roz+TLYoGo9RsnxiSqCewI9qJbe9kJOL80
PB+JMS3Rr+vdJVk2PQU/ZblaCnUiPGSNP6WxNQZEn8kTzXI3aPnCTqRD4VjeiocTTqbfymq0J1tf
xLUq2XpuoeUk18idl/fEFUKwv3QtjCCIU49STa2daffqcaqTS02BO2lVJa5wU8OyZmj3+P5+xNVE
CMB0T17sdMICUfmjwKLQu8XP2izFNbnITxyzV27bCw3q575nrn1kGGW+m3B0TGgLdiaCMNbAghx6
9AAHYsox9+XaYRRuAMTECwjhM3ZJnlshbWPjoNj1DZV33h0y4hSZd+/469BY3xaBOhdTaD5cIM6Z
pY8+ew9Rfa2DXG+mXSXT0ySz7ouGyAWEID4Wz6n0iAQKO3RWszmZQzcfKmqJSZC3cpcnzbfG7cp9
YuRFMLnT9MnFkMTp0BiOSodT1V7UrxOk71OiJ8WtjIWhkEGRYzrxZl9ZzHhLLjDJPDGn70hf86jm
wXc7FRWAsR+hyLeHcdaUK9tsC0n5WFo1OM2FvGvCTZwk3Y/G2n0a6kGPHAyJTM52gbbawk2g4MWw
ViEuKloVRxA9O4uwiShvGpu/3jw4an/QMFb+sAa7IfbfuuMcXTzQ21R1f0QBeWxHu/+RGoI8fZ0a
to8rZPptpalu+qU5je3J09vJRRau5EGRD5+zRTs4FCx8HR9QH887oUxBZXj9viRt7jTr1qOTztpF
S+ylP4jSQV/urDeIAmUwJWChJe9kJdd/p7XdIENt4MQG9y3esiK8MSq1VmFKUabpUk+SH7062bu4
Z32tgGIYIc6KlZBl5GVR4i7ICzn2XONZj5kz5ICjWlu6JDCqVd+ra0PZ003kitWtQ6KUJK0eKYC8
80DIGU+ekzfiRlHq8cohdufUaXwzey3HJVLZSneP71M7mmVjEnhQmdnPuYlvMJp2wTp29q7B4hOM
aqx+Ukbaq+ArmMmWyq4vseEdx6nDTJlMBNXXv0gQnreg4yzZ4ZpcZaBkFjXJuIxtrEJW0sE5lNO1
VVt3hYGNo+cE7VGFuSiKlLxXMuxCbDeBWpg3xZDfIlX8NGnmPo3FV8Aiv+QiFLyVCskg5bWbqAcn
m07mCtPByWzwmU4Kkl5qXxXsGQFjLwkHN6eSXJanBZlNtHbNBYF8nzBhUYnJZL3DC0pEg5Z/Q4+A
xr/GFolL+qtjsWK0bHzI4zBu3Y1GOgOKjOa0v6Vm96tyGRdzt0zhOCXEtJpTwJLzoJf8YyJo/+FC
Q0Ay6VXfjhexyL7Ug4lL6uvYrygx5fCViJuvKaEMzAQKh2RV3E1ef1+4xpVS1YVf9M2lmzm7STER
PbV3Y28+mQ56oMmedvG60JTG48WT0Rbvk4KdR40fvEHifiLxFgPA3nWHqxqouoP1zNe8SSOWeLDC
paWQasv0Mq6tIO6r3zlxL6b3kGI7bYX3pa6zPbXuY2Om/xBdFuVVd5WU6UWKxwUTym+1rL+ANwwx
z06ntdC3Yim7ePztao5lXVMuWP0DjUMp+UIRxfNrI3nU5r7kM0+/jsKGm+XoG7uJfLmivtWN9eDZ
zAVzUtZ3isaXXqzVgzEu/rS4EZaUG3rFgT321kZD/ZmOmCQLOyEIpgrNTPt/7J3XbuTWmrZvZWPO
2WAOwMwckKygUFIptEKfEGpJzZwX49X/D+VtT6u6LG17gB8zwAC24W6FVeRKX3jDo6S3VzoCiCec
M25n29/YU9/SfvIsK10JZF2+OxT8wig/k5vG3oTOtRmYa0kZ7ae8THciN3eNUDIoQCzHoZG2U6af
isBQthp/MWpBuU/CKPNr3Rh9C755avSrmIDELxyR+PpkCk+3541et9dpMb6ibtWf1vTusZVth9Ac
N5HZx+3DFI19fIWJdtGUV0FpjdEKjCTivHE6n1LB/PFxGHYsrV6A7RoocmsRxjyoWQUj8vbSRKUs
gaVt9RAZF61x+1EdLidVvgSNexfqwxZVgs9y6iOJJT13yr24DgH4PUxT6gJRVJZRuWnbBl0Qe5sJ
yUuRocyGCycw93BLTwKZjmpbs87NVyU2TqfGuhIoiMztk5xJvvgMEfBr8AtKF97jUhRa0ouDohBs
WykMYf9uwqD3BrVz57zwJNCgH7/1X4NShYfGVRAsH+qGh0gpRLeCxUwJmRtk4/ANdCWJU2K+RtbE
lXs4g2hHfDzirw8mg55BEBQleFLKQy1QXUalRizVk8EwT2ylR8S4282S4X88zJFUcOmLY8hKBxK5
gIPVFCWxXNA6LTdIL52GjrHJIwk0ZLOWa/WTJzq2cpfEjOBHWdpA1kEVDR+UIREWY0E6JQBABnl6
Uos7va1mTyuQbIG05k+UlpG3+2Ts5Vf/kiP919CHQMwybwLcQXmbUzadhTH9A/imXP3VCaKrLhbY
LX1Q67RHz+nvvN8/nvlwz7TSKCHyH5UbLXBu4TivjaJad3VxoY7i9OOhjq0YSgg2O5T0CVD++0R0
hIo4VgVlJ6kg1dSUK1IUrGa7y4+HOXIKIISLGi+oSObxsAUTIgdgzrT3N7iBuKZzr2bQQjtti97n
CnufT6AqxxYNioDQcgD+2FS/Dza4bHaWWmWCfTC1p6bcn+Zlj3OZnX6fm4oSIq8XCzbta1hHp6b1
GQ70yDtlUDrXWO+hwmyr799pCjG3h57J9EEFdnEEQaDLwo676RT9k5346xEjwz1a6nW4ltJ3Ptgd
U9X28djUWDL0s3FWGfm8znO1p/kwxNvUAMQ1t/O4smdhftI2OpLZ/zSyIh+08iqp4GyweEirtU+W
7mGA0MHHi+bIMbPUgJhGh3Maatb79xjOZo0BE/vPmMRZYW5t7UIjncDP5JOBjqxOwEUgaxQQrTp0
wfcD5Wh+R8HAGWOnzYNaXyO091JK9qpuwzOrNT/Z3ceWBzwUquiwROhJHpyeMxofTUp0vaFlhr6k
uW7QyFvM2T9+e0cmaMkPVTDkuk7LdfkYP5VeGqTzJ9Qoyg2QhG/NAk009Ku/MQQtAYr1sLOoaL0f
YsyKWa7wmN+M8bQz87x2VWHf/vfGWBbJT48Rqgg7Rw4HVJIbHm1HV6SfNR2OTAj+vxyABmAG7rSD
/QrqZagoZxQb4cjYhscvfYU5Gz5mn9wnx8dZ+IAkqmCGD15XP2JyKJuMU1jzXZ8n33utiFxQ46uP
X9ln4xy8MgvRxtqoqO0B1ZHcOe39wbZvUfn7hMB3dIVRdvv9eZZt9dPUSMOkgcHjeaD4XcmWdiXl
0WetgqNj4FP5xqdyjEPKQDeZjekgGkH6ikhBoG7r5rMQ4/gQdCYpIFocNge12Mqe7BFYAgVgIZ0m
ojjve3378YwcOckoNQLqgEZo8CwHh6XcLzICDuXecs5+6EG3m/Loe93m51h4/PVz2aFeYeqEtZry
S59OaaB3M/3FBlnS1o1mHqn/y1gVIDGgYzRTZfKhVC9v9KeJV5wyxeHTLDbgkC4cCa2qHtlzHWUb
ObE/KVQfm50l+INSZ0HjOPR/NgeRGfh1MZaQr+b2Ogw+O2GObRcdeoiFZy/o1l/CPKUpzdDomZwp
P1+yyjJALcKKP8G+HBsGCAoKRpaqMDsHayADQGKHAZeMZiWuXqKU1pD1oHT38VJTj0StXJcW0Tnd
E7zQDnblTC3cDjIWAEXoS2SLUSdaq4qF+GjtW5WxlhIQaA76YI1xYlDOUUJ1M7SPqRm7ham4cV14
6XM+LzHE7Op1jmwQ1q4l8o15c1oM+k1RzivJSreNhjKRdtEbxicX5JHr+N0THNz7bdSCBHC0YpMJ
jeryd6GrG6R3d6rerHS1+eSePDoaKkcahErm5zBnCp1Ojq2KxRw3sS/Pl0i7uFKELWf5I3Y+axIe
WwREGn8MdnA05yP0PUxzOTIjarU2Sp4dMgjm/cdr4Pgj4SW/BIagKA8ijCJKRWuPvMDRQD4isJF7
iDYhuHcclUvT+hvXGgDtP0Y7uD77nppzVTLaXFprLKI2hnQXqZ8ca8dfHDgOdUHHQXN+f+QE6Fpk
eQWMBcWLlVRcyQ6CW81n5s3Hzmki9j9GWV7sTwdbhkkeph0qbbkkcGXnbBaoDFHqVfT/5uMcLHEU
vuN+0hio10rfzp8z9dGo1U+OgqPLAKQS3pxk0MSb75+Gu87ukb9a4oB2Iw0/NLPelJLlU+7ypNr5
JOk6+u7+a7RDLg3YhbhrB0YL9XY1ho4/wwedbJUl/pfBp9w/znKbAhOhr3i4GMxarjBem1gMSI9B
RVgvZm0fb6Gj6+2nIQ5WQoubn9xLIyvBUn2qymjdo170t9YbhF2CTy43MP7vZ4h+ThzQ3SjIU3do
0cDcKFeVTFb8GQny6ORwwWFawn9+AXyG+mQVpsUtKmi5jZa5mhThocPl6vntxy/u15GorSlkvwsu
b/EKfv9IhVo5i34zQa5hrjXcAtqWDkndXSYk3h8P9etNx1DQxYCKa29M3fdD9SoOih2Ut00gWWu7
nu6AP2wiJbqQ0miT4/DQnhWJ+GTQXxcGg1JjM2UZoC5YmfeDpljHm3kxEy2k80q27p0S97Z2+GT5
/bp1GcXgPjIpVC50y/ej4BAHZjtnvhDrXkEpoQGI75N8j+Q7VQXzkzk7+kykzVREYQT/glyvIZWh
iMt+ElLqKxBNMol+ITpOH8/XkWEWyxw2LLVDQIkHD0UXMksj5KcItJC9KaVzntytu+KTg2j5Ne/L
dtTb6Z3h6bywBw5TBnkG4Rundr4JWxQtfXwHxK2dmMlnKPFjjwOfDA8lwPYIzh7csmHRZ7Fw0LHI
S/1GNypfGYw95Ja/HAAv8HoNLgR5PPiUgzNCmdMMfywtB0GaNp5tgJGMJeOT++jIejNQKuJf5Jt0
AqH3603YSV+NYs43OAqsDLU8z2XnvJ/qlYoGS6EX3z9eCZ8Nd/BMpNZDQN8239TDhHh9c2mrqrt0
AZwaMbWyffwbw6E4gn4PxWpAIu+frohKWe3NnuGqxkNhZ4Oy+iZChj2LbUTI208275FzCcgLJ6AJ
M4L8+GBhTOg1D42c55thzt1RCZ+MuV4B7/MsAzOladtNCNGFnwX+Rw7ed6MehGGdWaXzVBb5BjSC
V8UzKDcElzFjSXPzt438l9SlNq/lxVP+2v778lPPZYW7exiJ//z3d3/axc/MVvlDfPhdt2XOP4ff
8u73tv/59uXwtVxEnd79AQBULKar7rWZrl/bLvvtM/zzO//VL/7j9e23fKYutSg//bm81E1ciH+s
ulY8CUKddzJTyw++PrXiP/5NMtUvMJrIAmF+Wxb+5+y14fW3L2lfKMFD54ZnxdH1xnb8XWjK+kLx
w1BJULjBiXv4hTSNRfQf/6YgXMXxswhWLN7tVGX/itLUG8L25+NzMa7DTY1WAIVzwzqkl+UxEO2k
UBQoGQE2zVbg6eNTOIZiWzhd77WIscenk9bE99mwlOQk80Y1Qp8WouwnCWCWetAflMHGkn22vuPR
mm+QedsrSCqKrpT8srR0N+/QzrPC8qocZk8kyfTbFvxLK/Syei3wqXh9Fbun6n/B6jK4yP58ccHI
FE//uI6fn35eWMvP/HNd2eoX6mTQ5pHygD8PNeuPdYW0GaxdBPlgASBOwdL5fVUpX/gBMC8wxbjH
aM7/saoMhM3IHJCSWNhsCNn9lUX1xn37eVFRu6HyZcDnQ4mDMstBOC3lcydnk5OukTpXVJfYWqwG
SOCnEnzv0nPyCTZplKkXDaDwlSSZkQ/8BEBYnpTfUzBgn9wIvwAwqcSxzQxamOh6yejKvr8S5pC+
bdrb1moabeU2am3tpDExlI+UCpOQrscT2Iyd83LBnNWTHNwXqiVfFZiq3f40i/vf3sHPOg5s34N4
xaQpvwRf7F229y9sM8Sls3bxv1sJlELc2c6xSRn78qSYQuVMVZwXBHJHb2waOC42rrebcSxb5F97
awWHRD6fjULZG8BtPASitQc1kIxN3SAzNscKALciw91XCBT1oQHvhBWO6xbgFtQe+bo2xDNK/Hie
Z313ruM8sAM+HF2U7SSfkigLrwX3YLtlEzf7Fj7jtRWVtCFzFEWdrkLoGqAeDC5IZj+0UTc3edoF
Z5mRFjvAr5ZXdtkZdsHtBp5L6cVS3m2QBX7OBaCnvky/8UFAtBnR9AISpoDBIwFZwoLYC63wWs+y
M+wzdRxJFiNDLR+fUgVt+jG6yDJwUbWsPVtS+mgm8sUQVV+HXljrmn6/pxbxLi2j7MHGZM3LKiW6
AvYduRY8D2wKFOO8kcPFhKWeVkPbtLu5NmYfl75xnUZG+7UYihTJ2aI9adNycbdVtBNnQhItHvVJ
c8lxUvAz2qWDJuczmLh4ZVSjCaguec5rGxOAyZbky6CTBuBKCYDIUgsisJTy9FrMIci9XI4yt+xT
hLMR5F1E3c1Gf8JcOs5OUc85l5QoDraNo3jpMBMml9u2l2RP6u8qA+lki+mrwhqDuwhLFsnMv0tT
g0FU9ANUACT1SKwIGiMXYKO8DZH4AZhYNmeJ3JqLaXjhj2b27CC26kMkAJWIcHM1jZOLvKrYFbom
Nt1i/tRPOiZDxnCGinr0VY1t3JB0VFiTGa5MP0PQLrXviYO366jIJ8Azc58SOpRT3JRuLXBcLszs
8wgTrq1UTS8JQMMVjRboNgO6YSpCvl5jRq9KUm3LqXhI21kB+hiIbVWlg9umidgGqXGDOU7n6lm9
tSQZGKpl46c9WJcaKDespGy7PpGFLK/oY18HXaNiiI4GPiJK8r7KkIZZd3bggGE09X0YhNN2mjvn
K1cpU1pL6K1X2IO4dRvEp0EsK5elmY77WBOolNqTVZ3Rfjf3RYZtEf4vzbKSoX2tKsD3htepCKP7
nWTOqYf7RXRWcpr4sWoPflFUIZz1bnqKZTm9kmpzIxnLGpxTXbJ2GLNpCjpiqRmcmU5fRZdlD9DB
i8HfUYhtq0Kd3WCYwFGOcJtsN6rqUbmSS2Oct03ZTOXaQlsZoaahyoAb2unlEKxHI0wfirk8MZL8
Vo4rwxd9GINY6AJvElmAqjf8xNmYZb41qk41fTCuJ1x4vHAGJKbWKrR3qW4qRIDVp8xylCcOPJCd
RpSVbpCDtOzhWkXASibjW64H0ivGLt2VY3fyrdTDvdaCHLZMEFj1i1QGs1eqab2WUAREZnrq3Uau
op1Qhsatx1HdWkOL6ootA9AM0NC2MjFvtCHLO88Yo3hrO8l8D7Cwc4dRbr9OselsbKffqko7bNUh
tn5gzpWPvozTwmNZ9PVNVGBa5DWYgJwNTRUnqOUqwIwSgLI9iRxeG3rV+7FBZapY/KfGGjSZMbHQ
GrUhQLHNMb3GQjLnTGO57vPREHdRCijQnXvUqNedISUn2MMG+FU7g2nfJpqS2xsQx42YXTsymup1
tutxgZMmSnAR63qydpyWMnwiEnNFEVpGvQj3uV1VyI6XgwU37yz0m28DqzhXpwCkIzWhvW0MDVZA
YYK2f6orD5M6r+K6BFjYYB7wjJ9UB6/Q0k4SrRgWPwdk6xSw3GXlVBo3VjJgwGMMCMS3iodXm36i
VRa5QNElOO61Y7munWA8xfBiLhYEp3ILJRjB/rrH6dyVrJDKsdyM4z40wm8YmqOe30z2zDlRBOd1
amVfKS4i/NDFnap5RZkkz5Nl3MQNdTu0G+1xX8C927Nkxr0Flfsce/mocusikppV21bK7dIZv5Vi
vsmxM+Nk8Uv36p4DQw4p2uggl24iuxm2tGzym3DKsxvVlPbs9+Ek4v3vOixtC3cO5GYXGkSTcSsp
q5Az1xvAsm/jvMuZxILsq+zizdj0LPB+zq9Ns+99rdb0N/sU+9xJtJMKH/rYXRzBbpu51h4nYCyd
h2eOIm7ihcoqlClcIwydpFBKBSjkqMRiC+imXu2sSDfvK86h0TW7Mtn1vGJPIvBN3MIyEKcTOeLl
OCwE1/xfvRmaKPfiIoX0uJj3aIUAxFrgTwekvzGvaHcrnQtKrlFcFOftVYiL0GVh1hYEA13bKKak
ZSsz1bJrqQhXql2lX40yN8ItvnccA/0obvPJOh/1XluzCOWTKbZLtj4uWQ5+a+yXfsC9Uhq67nZq
knQfJs18VfSl5jqzJm9yM5vPc6WS7hAyyDxJlTdSgGIo+FXjVBlmHDj1tH7M5tr2p6DUHnHWGTwZ
N4RtGWBZF6ZRcds2Sf0Y1rK5gwNZ7SfUCS8SqXHWZqiDBp1Gh3fKvgtt21xPXBsxiG+tVz2EOyx0
VoGrYh/HqRUnD3SA02uUiUDMyUOzCucmOJtTW9zIapolntnJWP1UmaSdRGWnAexPMCZzIqutMefT
q0cHefjzYKhvMeSqnmK9Yx2OluOyGeyndFK56qQE1zwsb+QMtHpbr0fcDbfTgPcTZog9CP5CNa+0
pu4wKsqm/D5BjQb6RpYbp0YkQcsOtAB0tFVy95vCbnwT5jjK7NhAYXhK3uhr+NO8iDEM/VSYq9pq
0rUuJcG+mXV7PVRG6ymKVlw5WB7uZOTdXiLo3rL/tgfVOWOxRIWJBqUORn4S0bxNuK7OkqBLfDuc
5K2a1ZmnYWsFGK7PTsfYqR7fDogwjrvzxHGCxzkDz54JJ7ioFNx5ieBkdlqQFvEJ3mKR7rGyyhVu
K7Amkl6Xw9N50Dp9J5eZetuI3PZBG6m3WdfqcezyZkcH1wdbEzdBnYmXuMfdxDNx9kR+VIx75J3a
+GsEDRsHhySy9G0vmew1DRann9sNC34ER4/IZEBUZxbquH+7lmu1RQSwb2vnRxGFzrkDCeGlaGWn
w6cRP7FbtNl5t8pQylAYmkYpfXLpHqR1LQLMP9osGdd5GE77BvcVH1zg8ECVEMJvHwb7KDcBZYGX
RoZTE9WjVs7tLnCUHuBurY/7t78k0mBBJobGf01oDRq7ZagekaZper/sDDv2KJnyAKUOFB99AKKF
aKzM58jI0x+mluongGP4MR3rQFwzSZ9Xw6iMe5RkqkfIHtVDi14AoZeVwFdXhMmXzL56nOZe3vdE
/ptqRO7fjTO79kRXOwr+J9xDN3mfD2dN2SNso8scTCF+ItKNrXfh3kmQyHh7/aHTO5e6Uf+Wqvyl
pPp4reZfK/r8D6zoLHCCP8+5V9k/bp6y/umlbH5Oupcf+j3ptr7AZ6dsTqcDv20gt38k3Y78Bbwj
aR1s6aU98XParX8h71xkrZCCWFBg2h9pt6J9WRY5LFJ5YVtDlH8rqVHO+mcuSSXsTzUCIS4f5JYG
guVkujq/UzYAJS65508NTUufx4l+gbFO+uC2o616k45S+aQ25rzFTMw5aQsjO9NBumLiGxhi1TkV
e6ttlsO3723lvFHyZi/CMvPM2MYcUOjL1mhVCYO3QsezpFTa6cw0KzY1DIPxMrStIPJkVFnQ3xGj
X8RKQbydxd8CUyuu8aPBhTqMSuUKAhppqKOkZ/iVRlsLI+IT+F0jHoMjQhMWuEY/Ly3reyOcxFeN
eO7QCuhNzPearFl1CzaXlpms3UexhO+LYaTTQ4GP7eSnkSnvoqBFeKOec+kqaSZxlSu58VLFRa37
zhypWGrhESxDzIkx20x73JHQ3WhDCDpzVm61jITGC3gOy8+M2HK2CTsY84hcNTEpQtLgsSmt+XxU
lXRdA5L5FgtKKp6QMsTBMl0v4Q1NhnNfDaH+lObGdBpk1Mgyuxi+kRgEjlu1WIzWGF4m6Ey4U2tX
L1KRzWDCtAnx4LRaqHJMQI5MQiguM1VrePRR2yk09JMVMiXyKYICm2IQp8QTuJOY9g85NMRtqOZa
4gpQFCRq84Qpy6giYwwQON8peI9fFFW+12F3vyDLMcJia8xkpuNdcgxCKgoRD8Ka5GvIrRuAGunK
J8w7ZVhIvRNtRYF+nTyJhzGtK0LqQtpmeVq5osIUV7RD4weJ+pjrQgt9NDokDlLpAovBpnf7vg9/
BJptIGRI4aBOlK8pJjItGdyuCToNVIqjf+ub6BsEICqDhhRjE4px75kl1RH+MBna8PUAwbkmmtXi
6pQcolgPhNE7gojdZHZYMqEDYqW5bnq4SrW8FMAqwH7Q7s2lbLoKlqgkLRBOW9iZt/TZ0mdDIF1n
TEMeb4wKUg4LyLbv51nRqAglBGLVdDtHZbhGbKHaCk0EM0aYNnJmmgoRFOtvrK0aQc6dRAakxSy5
6dHu2Yy24YX5korbIlvlWvHDHGBLSaPar8JWkl4NBZUVbPOemiJJXLkTD4M6XWUlEjJyqgDJUSjM
ROSNZSItRmPdN3PMK1LDtvALRftemw2WLZGpYmWLeIjVUhSqSY8xj7WlbZJ10wmytwhRR1W7Lpy2
8QdonKNwrjCm4/sTpbhNa+eVoggJb4nXZ1c2+8oQqV8SJbhlyzqVFBxFkLZES3oWAAq8XLJwrYab
Ia0qXRm3QxrG3zAikx8aXZ3XoToMRHJTVWyw/01J3tWrUk5LD7M04A5CiVfqKA+XQqdKleXm3cSl
7Yly1L4DATMNt1da7YGEkbqyCJoO4X07rby6wM2NxMokb1KVfdMZ7KZU0lmrk+ZPRomejoRSp0AG
3VNq+KCNOfXebEvqaYh/wCoN8PxOqk6HOaA611hCNa5V43WKmZ1Deapx3EkP2zUuo2UIIcmUApeU
0rlTx6UoY1cTBxC+g6sxyGzN19DavtVhvBr+XMd2eCEPkKj1ieaSpMXYEdLoudaruaAHaQViT84N
q7Cu23tYZMHNOE2Dvke1A2qZAqUukuLvWLfBSJGn9NQZhnGfZYl5AxJ5MUAdCE7SODITP1SgIs5t
W96ElRPcit6at3oqSI4b0fqpjumrLVetn3BqrGFUxF4+UbqjPpZCsRnBiKMTg5Mr9klQZqfCQRgp
GS97IpTzcsyqyasz4nO+XKAuC63NrUw0tmZjDE6pqmJAliSoGySEIa9Gt+wwNCme8LHmznDGIvjR
OSQl+yC06/sGrUt2sFmZN0Vttcp5hsfVZ8KxylKt/bm8bNBVBuMCpFZFjcxa7tOfrzkVgtFkxL2B
7SpS8WGlubXZrWSRnuaxemqGRUcEn0IPtMkTLQR5q7RDwAghj7K+TwuajqY9t/ufYoUjld03GOTh
p7LAdhgKwv/cwQefSktAHUYQ39adFGneKAX3RjbczeVgYqxWazDH51sF1zO5K561xZ+szkp8yyLp
No3NC4r5BOdlQpC5iCA4pePrRp67MhBrDSkEAt3uByyD2YX4erosno8//puy5eHHV0DD031GSw5o
9PuXajYW3peBzscn0d44UCVgU+xCOLX22FMgQRPNdMp9RjXBrdR4k2SyTuVpxMiuXqGSu8F+Nt9C
CftEgOnXmEajwQ+0B3C7aVgYq7ybbF2ioC7A2K3xPBYe7JW7LMo1VxikzSHQFk3027dX8f8t8H0X
Hv9Z4/R/YHS80En+PDredE/iNX/K3jWklh/5PTa2aS4R8aCeSqgL4YHg85+NTkddDHUAiy0IIbqM
y5d+b0lZXyAjwZtb2EKQdxYowu+NTu0L0tM0OA0gTLTx0fs6CIY/Co6RD39/aiBdCJZP5QA04eaB
VjroAaUDDtiUv1LYmmO8Kt6uu+XiI5jYy7FN1LVcimkS/rCXa1K2GmmRRL2CTLmlZdn46nKpoiMf
4gipTieBkYYnampx+9rcwwEopKGotdCdQoRncFX4rs54L0x6Reg5Dd/KBPffcKkJF0YHv1cnBJEs
wwPEcJXa/QOuZAmSYcMTPSlI3CmhkzXa/aqepshTh/qHQaAKMgjncaGZ3oyo6gY/DexxoDKiE0/Y
0eKBtmpsfCjxdQXu1b5FLsoSxGBTi8LrIN+GS4CjxZbmZ0vQI5xaFn4W6kWMUwr8YJLr9HkS6LBO
yqSt+bK5U/txusLPDYUIDX39bbBcd/ZbzDUEHEkowF5YlXIxLoGZvYRoOrFa/xa02Sh6JkFDtWGJ
6LShas8oqxLnFRjkbLAINL7VSyiI45uMFSmu0ESJcgCrPk9TE68CKfyBuBrRZOU4F2WIXEGH+EFI
LUIlt85aX0Hz302XkDRegtNhCVPTcED7It7pbTOv9Vw3vk759NXApWBbD3K4K6IuJxvCLhH3XXxT
6knofsyV/S0bELkolFmls5H27akxZo+Q86cXw6rb81jPzBMI9NNDWUvtd7Wsn+R5KvQleo+Ea2m1
IaOnN/Yb4Bkdh6PlDDMdoMHykrGJTwZDci7hFXJlGWV9alFCcwGY1bdClWKvMlvJxW3Rays1e5j1
ID+xU6Xz+4R+Dp6BJs6dducWjZm+xARKxN81Mj1XkVlo0k4MNSU2MarCHQQXP0UwISUrw4jS07k3
EsPrx6Bv6C0iwgtsOfC6MayLbV9KMOwDO0sTwCpqcR2FRCIu7EOaK4NFWZ/W4PkcYgGNOMM1ySfy
C/3CKi5wFW5mPKnlxr43h+zCsdH5lbTJy6vsXhUDGd1U3RFUtvj1TjfUVvUbelXpmVVGBWlVnZIi
dWgVdx6thWm6r1B8qR96KSt3Rq3ZW9EQLxlF196P0oCpnhJbz5gmJ5VPvWy+Mds04NJnAsPQnO5l
AuX1OOTiJkGl9hwT9uBWLnMH53GrQJN1NOwztcHpsEtgMFhgcK/TsskuxzbOH7SJLZt1pXxuyXOi
reJuSspLdRowlS9yLV5jKSjdlznFm65QJUp/pJDsfUj0EXMoJRuaduWW2t4VzdsfctDL3jSUimcJ
x3JNPHz9WQFoMcdadxpTpHejKL/MguAhlUdf6i15Kw2XdWl1/mjo6QlUmBj+S/7ajcOILohWrOte
XucJAl05ym++VkipC4nT8fRCH2+VjDZHkHit1agrbODXXYJLVRCHF2rSvgSyJl5F1MAsjR2FfqSu
pwjgn+lKFElf09a0o/i8CaUsay8qPY2NCfPedk6mVUtjHUFH0whUUNjtUHV3gJDPZvL7Zw39zhfa
u+aDURbmPmgj/bSusd9pxH6eJXpmobDRRDARCLHnbIvfYr6t5oZW3qJheJXExuIXjkTv6Jieik5N
EfXOCp9e+mFh1N+1UaBdFNI1fleT6QWmVfkIig67rh5L3GKT5Nyx0+gxcURwiQdNvwviPNzhS42+
oor24TpqJPMiB8VTr1pJW6Mkfj4O8bkIrDO7a0p3HIvv6kR3UCad6NsCGa+q89R4jOlSNTcoEyh+
68hXxjwi5VBY/kDC6GlGnXptMo5rKa3T07J+rMfIizWjd0OYqJiB1va+yYJ41UVVf+kkeYo1rZbc
0SHpKF5DqKYAsziwKIksuQJ2xpoEMHXxx8S6ObAsgF1KWcYrVGf8uZmfM+h8Y9VSE5a1oT+p8kql
1hJpP3oLZdKsozHc9dPVcmYCPDN3s271qJsqZ8wXLXKTrltc4PFr1DUdOxhQtya9OoQzlEs7k4pt
Mcrji2qk2XpoaYE64aScjiK+aXVEoC06kLeaSRu/xAnHqwggfVj7A4quTbhFyz9csX4r/GdhibqF
kG+yRiqv+5biTjzWDzKGo2eiTnBKDsMXzqk1HuQSLX12XDni6WR1Tq569I/nG6E4d+jyWOuiiNZE
BymKR9k9npiDi+Vo6BMnTzAcpmYPWZD1OI7Cy2ifNk1wbqDt+g1cIy5MMP5dLcjktTkPG+RcC78c
xSZQhmwV5Q7JqAIbU02/6lkfbuqij92mrse1raf2uuWuvLVE+DXAAJVpbm2/TK2bfpgf5n5Ib/o2
qWkcDP056jT5Vu/byCvHLlp3aN34xCCIW+qosyCBg9RTeRGO3UXrkGwrtWqfOUmFGi0y1Scgsqez
CBD3FoOhBtdT7jEZ3UyU6xbcAdXiVYyJcAvClmy4l2HrSFe2jJmkJabC05LgMg2Ui3QpA5Rd269T
HSIDTp/NmWoGIx0tDqZm5qQSKfXAcV4nnf4wI3KrxUjq1NfRUrPnAmqxSNdPtT7S+8jVIkqLrjop
VbSi9SZbd1IWpuS4dq/6KpUS8URHr7icnPKyUHBhpjiSZsUdR7eBNalKB7oXymqMJTTymyhB0Fil
iNTr94pQjQ0eyNvRcXaqVV+VRYKwfj/ttFIHqhlG3IDmDrrZGvV2v0DBhdq/S7JzAk+9cZHGLzyq
MOsE8/HFczofnqgwoeiDCb3jpOS4LAt7pGs61Q2xFsB3WVy0c0DxMohovU8nRRSvRlSD2r557qow
2oW9M95IQ7QnFL2OkfdaR+RIWyktZV9tUzzMNG4708+QgHFZ85xcdpA+12Wk3CCzRVqyxGlR0rnq
EBhfjaGKfOA5kx+WnXMzqOBp1MF5NZyu2HVKyyEz6s8j/aJ1OVrNldR0PZdIICq0g5JzWMQyLfVO
7wc18h18p5NVlxF4r6oOpQ/hlmUUz7umCdXOF/ZYphc6oB1jl3Y0VhJXM8bEOpEcMQz4KQeTdKJP
UdLfp84QO8948U5o1PxfuvSvwENJST7Kl7Zl8dI1/4+9M1mO21jT9q380Xs4MA+L3lQBNXCeSXGD
ICUSiTkxD1ffT9L2aYvykdq9+yP6LOyFj4QqFJCZ3zu+dH+lEj7+yJ/zEtC/ZQdkhvj867t5iQJS
lHMYRIjbQD330U363/MSNJ5tY/9XQ4xnIPv7c15CaUqxJk5zpnfFQdj/ZF76EQ/AJYj3SlFl1ofg
9NPc7VtDIXLX3c3LtEQg1Bu4SOe017NrS6NsgeC4cIhdGvN8cMvmEcbVPVmT0jyO5FlERkwZIcem
XWmkN3+5j3+HtKiR/zuogp4AkArGQoI3iTn+JC9MvW4ye5t1e52M+EsRVzFiqTJPqi3cXb6XU5fM
EVx8eQTD1IszmEtSlVzio496rC23a7rIqLGG7k4TY6d6ITo7tDWDwxuE95XZ9wbJvYlIr7J67aXi
R2yAxbo0yQzPGJeGOo7f0OoFxKaJFgYlZh0+02yicn/+VT8S/D99VWwRDG8uKmCCFT8NrZ2gSJme
Z84xcIl3czX00y5m+yZvyyCfLx1S8ug0qrQ1IsZbbUi/lI7Uxk23CAYFWhvTc603s8uUUKM9yij/
G6pQg2OZjH7xSX8A5VAPk/nB0/nxr88uRMGcN+pBKvbZtM5XWemV974TRC0ZNScQY9PliKLkfhZz
u1vb0b5cA+kfs9XD2Ff3ybCNB9pT+7hOT911mXa/+HRK8//dfQQyxDmEDhusAQLv0310azRwzA3O
Tsquv637ZgYD1P3tZBTloUzzkZr4/BLZWUw8GjyYg7ftF0aV39OMP30IQCwVTs3nANv4bEzoaoxG
bWKB27tacU67TWKdJKUvo8zOnxLUSuFiFcsWSrsNUSbaSHnqfOMl9yusFQbIyjjNm9XkSD7pZ5pD
+HMzTVtrXOEkkrG+YfKWzqbWloOL+QaS3TGvrNSZ9rNtMF1mz0vXGhS+6NkDtQaFEp7lDx1a/23p
EUk3mfa21aY7tBfyvAEv2dgIkUay+4f0TliT4KiQmFinx9p7wUNkINvNzWIXa6ZTbxHaVKEbD+K+
1Jtir7f6GTG1q79BAwgGXdmKPlmS8Vi3Qa5tkqXXtxne38ch5gyCBRP7L0pTYJFilMEuGPUoMLI7
orzmkKO7aZDMan+d6BF99o28OaQNzTIdZDpHwkQn7XydPd5l6JBoKhwwECmm8k3TCmPbGLlD7Cn3
d+rbeOPJDFJzxH3ygCRiYdKghXSl9ec5QJh5oZUqAIiggH1vDnEkY+Z24cz1QbOb7iUmBygr0+rM
J2Zl1yxjeTLkJlF+ICMb+mPaY9nVF3OVl5xNGwcd4ZiRWF+4DM6E48tRk9HiIlETi1Gd4Q0Qb0Ff
5Ch7mvFoaPLWoqUxLFsAIQjAHfTqtNeHZX3yilpiDnODy6IJWlyKYwqW1AXBcz/FXxBKXa2LPjbb
cXCsuxqOZotm6y6dZlmEwl+Cu4zCwvekkJk4nbXAvUDrOyNkNIyNZyItGjVysTZLzr3HRzJfJKaA
ptFas7x1F3R0S2W4e6etUVfN/e1SynqXew3KjI5OULTqRb/BXX0nRBaETE3LsKWdat4UZa1FQcqP
OJu12CFZMY6M6ekbRLKzDfSqiOrJRwpRq26I6UshAu2NEmXSFudOINCon2cBCeXW3OSVANDIzdx4
D+D1VVvgUuI5QH0xtZfx0r9ywDa3cyCdre9Z2rZGYVRnyRg5GgGfNBk20ZpVXZjyIJXdbJ6Oq3Yt
muy6iJ3uKuecb7fucCzy1dryNsY7e4j7b3nhXDlGvO6nRlyUMpl2AicR+aLeV21EgEgIoAqy9KHd
05Ii1iDlFzPTdmtS1LWJRWyQb9mZp/MYi3dgkO6CtUaHZxuE+WVaSYetjdzdGXE9HtIVl9m2XluD
wttkObZTy3gngze26m5DhmK/5ZmcLuWSr7s8S/u7pYDHSurGvmroqKigcUg4LcZQtg4RWikY3pnT
tHm5capUh3ry5mfyQoNXq2zsI1JJ9wmZjv1MnYG9WQI7PYtLqN/tUOTkL6d05h2cbr2pzWC9QPdY
0iFiuZd+U5GruzwmHXQR651zhsYvORAnH+80WdsPrbV2t0LEJ2tcrCd1WcbX+Qx93peTipp1D4aq
EsrixaUDxDCzQx5koBlO5qcQ5bUY3nPe0WeTABWfAEkToARVzUGFoe2KfmK4WjIS9qciNJI12/ct
gatoZmb5OFQo/LJy4nUjzG8oluFdd9bpggmjjZy1rdaojgvY6MTNs6ug67QtuPFTJpezNp68o+hY
xghTbTYIP5sT4Za01eVAVkun5Rf+mriPKdr+CuPLXJ3W5CAxNKZfugD+v9XEDT2RzYWdJMWBuXUQ
m3KqTgwPEYLnT8HdVBHBxbpr3HTo6ELd7Lqd6wqOUDqqywChgZChk6SXiRisXe2ljzUOzjSkTLWT
YTkOFEjY+IX7ZNTMjV0Z7T5bURvXXt+e6FZHpoEakngmyi1myTrZIE1E39VTF5Z2ZUivsjiWRpM9
TZmR3ut5pb8D607njKevuF3TU4xM8ojW17mbEVaGVRKYR2PK3gO3uR2KgLKrYHhaP05UIpHVThAE
dJ7QT33M8RyjfZfeeeNBzlTtGF9mbnldrv1DZtfM44Z7yzYlTixrRg5Ns9yxCIKdbtbyxG2ns8zt
Lr3FsSLG3wsJTLXRutrZ5mnbHj1ZgovZjXHI09U7tZP1BIDtuhqKgRTnSW5IjsO+37a9dj1SrEK4
4BJvrTlFANmmYhdn8WtFpnEo0H5vy8YtDsmSgCWP8rFtkvrFaBp5n5pZESEZrDeBNbZhPtjOHgaR
fvLCzgilsuetRSbrwc2DhBfUNqM5GMXRFo13bfe+CMXaFLuyQHFsfihS/da+HMoMsV5j83yz840H
gljz05oT3/0SVNTulN632dRIokzvhwyzvrHEV804yqhF7/i+2CXqSJRl51nsoZKenYrxP55QR1B2
8VZ1afHuJcN00YxNErayR4cKAQypXulXcxbIjsg1raxDkwIQlBKaZEDsxnhGo5z0LF8GgQLDxk/m
kQI0htZ2pw1V55+26Ui4dOUnkL/NuOg2hPqoGZTNzTVTOenBhXW7pF4LrJ/GRUVXXdOIcNLSytw4
Q09mcQHgXuwHaZVfKzan4rwZs8k7dUuL9APDp6/tG4G+gLkp2WX6VucBqvGdydZGEFf2+S2AW3lm
xMXA+hQAGI+u0/cXtPHU7iFpOqXxQK6VHHV9btydOVntRIDwAgGgEZXMkcfrQCohn84Ne0reh3aB
Hg+EmG7NmvPVBY/5wADT0uI1i4qm7m4mZXfmfpiIVikOQTE9cQDLxjNVylqGq7l0j7ZRGPdDC/9i
j2NxISufRXdxtNBLy+BFz3vrgHrCiqrM9wjlQb3n8cJKkUcwPwM/nJ5AFRDBsrUGYUfDuqC0Grtk
oYzP8qgYNaDRt5o+ztAiZr3WkSDtlzjh2oNZ6vs+u/eIFNOuSnuwiYN2k6tBpPluRNESscrop/iv
rHPLtSDgpzr+4iHUbqPe9HIZjt5YL5EQKWtT0GZQvLNEJwEAEZ9opR6f5CAzeujaXXWUlTvdWqPd
nJjDQCi4qYNViNQwD609LK/cAc5pQxVLzqCZe1M3dXwi0pGz2VrSSmgSM0yP9fiK9iw9GVbNaLdt
nKZXphlbjzWA0TNnbSvi/7K+Iulao9hLKpJKtdp7QygtvK2XdvatV063reIQhrp6KJu2DuMgfUy5
b8TQIcM2swvK3R87xUSstsWBVbETGPrnyMy7m7EZrbO6WuAwFJsxpOS295WeQ3G4TXVDHmuaHTJz
9SFBJqOuDjIeYxQlSRFmGln824reSQfBipOdlKKPs8j2hrE8kwVxvk4cC7Kn84FgaxH3nXmdroHA
ipC2+bcpIHtb53j5DWS9OdV9ii+AzMpjq/gdAdFTK8ZnXr2UqHNX3mm1CwFE5u+JHGkoVLk/l9qY
wRv1LQzSIiGTsg9iyVAck/tBN2Uf1BO6L2go06xepmnqXn1cCE/0oLpH24O36vJ2+VZk2ZdZcVr1
B70laomgjsbHZzetGYDXNk+IxOnNlwzp2hF6Iznv8e8d0ngkO7F17i3Fpk1Dct4pTZih1GHVh1DM
VZoxrVfyMVspySqfZW3buQK0OP0Qm6FzR3iGVSj7ViJGQ0yUXfD+lufyQ6o28PETGD7LCjUDoHwD
3cTZBoEbPVhuWCJ5G5G+AW/rJyiWkcMFShmXK42ccJr+slG6Oe4EEjr7Q04Xf0jrZqWyw0lCIBLC
u1op8Eqr1lCDK11eoBR6ut9fW3GCAq+Chg31rIof8w89n1b5/R4qRobePJSXSw2Nqow6hDu5G1p4
QCQzbDb+OGpbOq+oAQQungNfC6GBja3RBtrGltobbrv5Mu+yI/suq1xc9e/ph7hQeqMfHAbX7r2w
1XqXzOGqrw/9hyyxKCYcYd6S01ds9Gt3lLbszrnn75WeAv8Gi3Ow6k7fwv1FrWbXGx/9/tRZ4qg5
QY+2vLye+rQI89x/TJpm3SJ15zBptS9Jl0yI4Hm/nBFdRzwX13mWG+czhR/3vrkSA2UrdWXyIbQs
AjvGBxGUO6K051dWlJUo2DyE1EbQCXR6ZMaS20xOziZwmVG7wRfHhAU4jCl2hKhKfIAj/IY8/GDE
iUvyeRAIMCQl/EwzL3soJpFtnYYjJ4fv8axWClGOdPmprVSjTT9Pd65jH4u5R6LaFLcLxsuNWZRL
FEuXYQ51UnUv13oOxeyNI7q8znFJdtes237OFVRMmwkKVr1sNzPun1NBzdnGbFjNg8VwLubMNlX7
sRV1JqHV7DigrxnxGy1BCbs6pe+UbFrvBfD9QRaud+HmcfZa5mV3Wk7BFMEHCY6s3TFBC2hrfv4l
ph/C2etFlhyD1sq+omrsHsXsT7vUnZIHDrbaaR0Mxpksx+llWLv2cl2aLtQtAqPUJ8vFUfapZUfk
xnB8wP/2VZ8SAHpjkf6ubF1v3OpsBkS3I1dT2VAhFq76NM3M7O0DPvk/RczdIt/+8z++1kPVqzyB
JK2r7/BaFeb67yUxF9izeVmG7yQxhvozf2K8JhIWpOC0xgU62myV5vGHJgaTtquy9HQltwIIU7kA
f2K8zm+onXzgQ5PcON1XIch/Yrz6bx5RAgxU/ytNzGdQDDUOmbnAUVwfZcwnHNUrdDMA8up2DEUN
yInj3CIh73dWXOW/AL9+UHGhi9cJIrfJdkQF9Dk9pXYt6WRp0O4mrz42ZU8NXr6H+rqzcff0nva7
hOvfSuF/vBy3HLzUdG2yo36oCsyl7i9Up7Q7d7Du7NiPLLQzDMMZheBLcb5mRfILhPEH+FP9yPzC
uor6RAH4CWAc285pl4ErCrYgVuEmmscm4lj8q4jMH8tyuRLIP8Z/ngRl/+dX/YvI38Hbm1X+0u6a
JO4OioEnkh7xNa7fZGFrF/mp43X9HUZHCYk6HsUy3fI3PY+2fCoXd19x6DA33hSsuJfaS92OZeSa
8bFiEbtxhrL5RXDoj/nMRLiZegCWxTOm2InvP3FmEiFVBEmxy7T+3K2bs6XsrrwkWMhdZFAR+hiO
IP6bkpklwrM6RX95K/+GMPiRy1AfgII5XjYVjPa57mxmmCaNyCeY2cABt62gzU5raMldwB6Velq1
IXP2GBja1h+07Vp6Z2S5n8yJ86Lr02mdzNq219evxFr/qkZYffXvIGEIjMAnTAAlLUzG56SE1Bco
yL2y3MVmTssCogpG9sTCTdEPlQ7oJQmEsiSg5WQ6VC8Qimf9Qrjq+vBW330IFiJiEVhToHosXhoW
sL8+UQqEx+IVpLuSs927luH2XZfFEQQ1qLYV/Gj1RihncJUW5Rctbu/iaV3DGENihT1+GqNRrtw3
03du+GPyBMBF3xE7Yu8sb7wblCF5UNZknzckDGR9x0xzXJR9GWbDHC3/zqYQS4vAYW3oWSKtJ0Kp
Ms+MsiWjXJyizHU4Q2wFDwoVo7+6svfGm8QqjFe/KvA3xMQqsDFqwZe2SfvHjv89YknWX8EVJwkF
3K5eWDFioPhYGviJKi1NzpvxsutkhiR6aDlLJG6n5GR6RadOWV1408JxQVCeTgU7oxr9G0PcbL2u
zV86ejce2pwacJah3IpwOK/7qi+WHQJjbU/IZD0/osczsv0S64viQMYAHD7Lj57bqqGSEMoLukXq
aMw1+VZysTuLOiZ3U/l+cSYaQ+mW9f7dXDCfbHLDjy+Krq9Rk3ftGT0zus3hcmmcTcGxwdyk40p5
Mvql4sxqvf5dmBM0gFYHj1WA33rjzVr5VHlufEH/zHRueDRFj0ZhHos+zZuNJu0xrKSFSqzHz5dv
W/K2ToToAZtGu14OVRFD9nfY/gisKAe6Ogq6RDmbucG0FzDww76bfBARP5HjFnLRPQvWjjKmrDC7
V5kK7TIZHLkcBd32C3VDaKkjhJPgCu3srus2tjLR77iXSjVmA8yflI3eHslOlHxJx88h4VGfNMuR
UcTIjwBEWE/SXjhbOHFvhxMj346NRFVDuUTpX5ppuoBJ0ngRh6OVAwQMbr1uUc8Z7ca2+ns7cTI9
jK1ufjHtBgafbAKagPLWCNxoXPslOV+7RMuYCTJiDPI8u45zWwYIEEvtLql9EIKWs2lYNRxsoyEf
kWU7qw/wAN3kEs5Og1BNRZ/nXM/aEoujr4CaWkE2rbfYb/4HjtM1wNu5AndW8LjzxvH7c25c9t4q
EMhZ/Kt4QQFmFcl94AfnuQKMVpAjqSAkryrzU60IhkNqUVOAP1oWGGGAnWIglA1RBssmVaDUNFo4
amFsrxcFWaFENyNHwVi2ArTIRZi3iwK5hIK7CgV8+QoCEwoM40SJbGYN6vtOQWV00j9qkFdb01qK
QyEBMkoFraFkeNUTH9uMgt0KBcCtBrhfp0A5gklRjmcKqsPtz71e7Ot6nE98S3qnkwL2NCGGsFBg
X1a7NqpDsp/JTbigvsOKNHO4xCd8ZiiwsAQ1TLJyPmZ6a0Sr6NfDavi3xNQitsApsRk15BVVoV3q
tcWMbiQimrveOE6DVx772pfnxYy/34IwIzEXQNN06aiuGvPKBOrERQ3mmTL/OwoH1XRDwlSCjc5Z
/tootFSvrPV9Vghqybr51CpUlbKtMhz76prGGBfhZ8lKXioc1lCIbMc9CaVCaQm5cQn6G9o9nB0g
bqrw3Eohu3O8tDKUH4DvVBaPtqNbOKjTS1Ohwp2sAYid38FiBo9dqxDkFih5SlNAZRig4A7sxg4J
NMEgZiA1dj5waIaeCwRZ4ian8dkDrLZz0+ZoVFenrpMDZevZ6jw26M8uYtrBT1OFeZPq05yMoh/C
OmV00qbaO1rLdCYnImWqukgvqjK9nlKscRv3A1aXCmH3OzldjAp1F5pvKQlZBxkyUaH9Ac5/4PSm
guxdaeB2S4pjqeB8BlZvl8juG7SLt/XNtrk08lZWTF26tkdsM7z36HmDTfHBE6xLW5AnwbFiI5HV
Ysx9mHEPR7o/r2f27AbXVRksJ4bbN1T12NmJl3nWg2Cx2CdJTTsWAMyZ0c8ATDAZuaI0JkVu4K9Y
EdSsNwGVMQdfQ/Ez1CRSmNYMJbQqeqRRREniQZmUq1yeCrJDTgpFqLhtPz8TVbNGAQVS5SbVauus
J1mEzTNlX/HJJ9lL6r2umppTYabIGwKb152hCB2/KMi48awsGhFQ4rmH/JlwIG9TUyc92lTkUIIj
ZtfPXR0Z2WptYkt8AXy19nk3rEjKFLPEloy6KA1qysVbwhXKoov81MTXPMf8/UKs+1SRVLbVvI7V
ejLW60su4U1RjhZbyVcARohfO5anyC+rm6CzVoZY68oazG0hRPtSUt+0p2EM8lbWgBJtEhlj2l6t
wr2Ecb2tFK/WSPNrYmGMHwETIlGpOrs4pxHRMLagPkj/RnxCTlbkmMua10Xxd61i8mIs+dSjndjo
fOGu4n2VDzB+Kft24U7Vltv5XC5CwHVW5N7JXnszvewmoecqCUg2kb4oImmwt9HNnr65jTSOvcL/
00AE1wPRSkjv/Jl6LlxLSLR6mxgEWsk2umShKmx32GUAAy4W8VcAsOFFfLCgiwMwvCpqVFDGh/jM
bO0nThvuxbrqFMSNJq/MYR6y4j7V+gZ5NdSrVBwsanzrbiz8oSFiaLiKe3eQkcjtlsQrqNw2IboP
uKS4LQAZnoNWSxHVtflAYFKdpqdM/WhRFhF8WfPVtaEZbfJ9elIaHngT0iNKcoJDEHA2b7nj8wgF
wumf1oUMJEOb5n0q48QL65ICn40cciMGLbKxzaejhVPTWHss86TYNJwlUoszXSoJksF4iPKIYrSA
CEozT5pyK5fWvHSEU19pGP3ReJZt/RC72qyH0pnNBvo8qJrN0qTpXZ1miAZIbcGv20k3e7DKiq5V
4j26924YCEyatJmgJSv303rTOp28K5SqASlNQZxRNYTOWrAKSc04gymwL1LAD/sktxIvhkrM5m7v
lq1z7vtp9g1ZR5FE0JTWsXN764zeQ/8gE7u/CZaSxO2U/fkxYw3YdnZf3c5DHVmlPZ9K2Jt24+p9
xZKlx1+WnEoOaMrpFIPDdED+I89TTAGvCB45YW6crgqewV/996Js5j1P+Xo9eUl8qOhLJD2va6w9
XmaM+7z3xo6msiXYQOB4hHtUK/DxUKxJ5C/5cpWZiTvepIG/iHBI9ZIt0HXCxOst/touG7fz4AUS
xXeZRCunHLkdTBaZus/ys5yyUlrcZTUTukfAl94MjgjCuO91a9MCuhLATM1EeQ9GOX/1GK3e5OAv
twawbxD2hWwpimoCJ3TmBFzTbHX9NUVDm6Fm1+vbJqkKkjHwgyP1DYbF2bJusAsvdcBvGS/1TVPw
QOwX5LsXiGiAIZtyLlBgTlVkGqJ70oQZPHX83SJCDVeGbl+M1wYzwklai/6mSldtXyxFf+ZNOCM7
PIwpB+q1QfkK3/EgF2JnOFQNNL3hQp0dRMJBXR9tq05szp2rtW7LeB7dhyJ1OIi1q3NufqTsYA93
I4V65xt+2mxXfiTywDYuCD6EQ1IPK7yK7Uk/MnwsiRvpTu8KUTzgO4ZM/kj8CeaA9J9CBQHlH5FA
H+lAngoKakyVGWSr+KBJBQmVKlIInSn58QkZM2vWx/lmTk3Ch0yNPbBViURWETinyUdOEaN4c7uq
8KLsI8fIUJFGZpBPh3wZDo2+MIWo4KNZRSB5KgypT2VK8pFKSHJVWJLpVyIck6A+uipKSapQJaGt
7YbDgzgH4R/ZE4C6k6ptdrEKZApUNJP5e0qTCmzyfaKbVkGI0/8BhP8TDaj3Uwnorn2rvor/tx/S
l+o7jFD9sT8gQsf4DagaUA/pF8nClsp+/gMidOzfXPKg0R3/mSrxL4jQ+Q2VHXgB+kwPfEu3AcD+
gAhNcigIk9B1ywDc88mr+CcyUAx634MDLrgEjh5SIbmI79ifO6ea3iDUqwLaB24a8+OgrdTbLbYv
M7RDOfFuC4tItzULjFLbCW7ti9UyNOyxIGH+hknDP4SENA37tan1rYQ7nkE4kmTv+AsdluCn+S5V
r0TUo9M41L3ZgHkjFgw2KZ5sdvkhcV9QS4kcX4lILttOq9MdgRvojhJOAGgHTUklHBgf6SpIpbRj
TXbbe8B0/TDKkk0mi2XvHFYvhsAf27JuorIcYn1vI+qQ+zYbiHQDgYjn22E23JOpw7pAuErQfiGN
VvRbI/Pd6wbH+rWLMQ/F4FJn38g0aG4Q8uRfAiMZpw3YfPOUmD1LfodlVrvwqgmzvG5BFGWiWd5K
k2TisPJr7+tQm+KpH1b/xsHdu6jgi9U8s2NDs7bpWq0xAaGOfd8UNK9sbRK7cdFMWvnNMGO3fIA/
dv0Hgg8MfAia7YqI9j+OGRUJZoQpelq/0VdnqAhxG5G/Yb9h4BoWzaUm2DHd9EonMAdzeKA0PktJ
6s+GGKHZwsw0aM153iHq4F7na0ulc8upOxBQkuiRWUzwflD8slhZs+OQ6Lcc7Aur2uRxay6RDNYa
t82EscbIOuoCSUAjRGOAKi3pTFaqBXcdFP9K8p2zjwMnv6zk2PFzcoKSYVNWVEavouq/iWCmvHLI
Ey0+Em/RPi24SF5Am+xvLi79cuN67vJgZ1ryWOgTSV0weiWmH8anYTP3DSkIVhkMXrJFD9xJTCu6
eQ4Xar8ljOvlZd50trEjSgTofjOWc3bfk9lkh/1MRgpyYmudN+bAvaUnJc3PDaz4Fd48z7Z2XSEH
98bzZCs3yHL1Iwf+xAgrrDtZ6ArCUcLCaxJx19YZ9jAlwprmDUdRh/4CZ5BPbUXr9CZpkxkHofAp
pkbL0QFmLO0TpwsjnBtO4pu2dP1rsI1a26HxLMpro5fIAAYSHNH1U1v83vYw4XSNZkK89ISeKI0N
UdunSLiQX5SL0cekJTkoE9eiok0RjymJjW03Sg7euFPpy+4LBXxQahxsRq9SQwISSql8sEm2X5M6
fUKWId6aCiHmFoGGJLURQy8HN8tCjbAKqz6QRFhd92trzztSEiRPE1aeBWQVNiFEDmb7bFYVGQpp
NtGEqY2B/a7lCcZYQsE0F6bNp+fbHUX14hkdAM5kW+1tPllkwnLANUko1BisttUQ2M35IOoeZp++
YCPUEl0AUNXmcDK1M3lcZekmO8PkGHuYNeKx0fxKUIxCH6/XuomfpEhabdsWvX9R6l3chqx8/V1B
DGoZwsfkd0kSkJswkgHxmBCLfiP7wrzS6RA8zyxmwCJhblYkN1iFZwd1E7ZlObmMVkONd79r3GdW
yPQx6EGVYsAb/8i5PynIcg2gVREktagW8ri6xE04isidTN7NBCPM1UJ0qYWgZYht8JQ8r4jkA63d
4qND3DaWk8+Z3MyHGcq08g4U5uXLRixaN58U8TCPoT8NMU/9qMJHUO94y+af7/L/s4zv/9/CmPH9
/oVSUKHjf0SEq9Dz//yPK/bv8rsd/OMP/LGFe95vhFCYvmvj5lUWduNfW7hPxDedTHTl6b8nfP+3
8z34zbU9B34PRTiUGPvsv7Zw/r7AM+mOsi2SnXWXHKd/4Hw3ufz38H7wwS3wD9wcjBKf4P2KUIXO
DmY7anohdgEs3a3pLSieaVwMTX82UTyP/XEEEbS2cUVUSiCxYTlw12eWpuehOSBFz3p9pAEDXLDv
k6YjtIls2ID5Zc+K14SJS+Sa583V8S83+m+4m4/ax78yJBxgfMPE8kIgINJ9S51P/kJ3EV9EK0Mc
WBHR4/5VKeL0NMAsmG3LZOFQUTlf6qzTcX4pTbeXV+JkQRG5sVhtkcLbFFFnvqh2o57uiD2xo9mm
Pr3py/wEsfykIP3nTtQ3bIvNE2A0w3XKpIfGQw+NzCJY00REt2XUmfeNJcZTEehLGDM4h2VAn1ZP
3cCFPpbpoa61juZPDRve4Js7DKrZKWvD/AtqUzl8Pv2cLokJmIIg/yCPdOWO+csNAdEtaTPujGiY
+MdK1t99T/ljWPvpjL0h3hVeW4TeoKiLcXzQwK1PMPN9/fnvoq7y/c9iWobyGtkcQGmd/PSzODQe
EPcM8eGT+XJXyLQjzHpoktM4EO1mSa38qdFXc94M7fj680t/Jnc582KeoOPS4jRKNOcnArQW2O5o
VyRSfLSQiLbsRfpUvGue/2Cb5XrkA6S/r3z/lk/+zO5ySXX2hcN3ybGAq/v+npPYGw994/Wo63R8
yq7PNt3edD6d7D//bj/eVi4Ehey7jmPQEfiJKuUsBJS1un1kZ0zJhPCs9T6unX4HNm2HGAYRD7e+
Sctf5vxTmlZ9SRhI3jFy5NCLfLp2zEPFljyQJh3TpVvKRka+W+Wh3yVeVOjtnaxiGq1JXOiM9UEB
hv+LL69utIUagiqhz3e505BkE1DQR7UTP+lx/YKo8ymzALwadGRTb0Bnu3c/v+EswJ+eY55f+HRa
dZWl7PPblJL0qFdkyxFV3TnHNE0IVcx9ef/zq/z4/ACWsZgbUKABUT7qv//lnR1mu+sqDw2mR6ZT
iMweo8XSdyjO7HT780v9wLZjEYWfwiKo00Xu85J+fy3PnUjAQI2g8q9OCU67bwznTQOD3aa6Ljdr
1kaADcjTwd/Nvnv8xeV/fDtpbyHrkO2QLmTf+bQ8dfaK7MXi8r1lfmvz+kyf22dP75+tZDgYMbwM
MUO4wt0Q/dmtrgXPU4bF3FlJ6COAY98kSHRJuE63uffl55/tb36F7z7apwccKlOMccJHQ+N+YlbB
VWD3r/w0h59f5m9WaG4BIg1UPCxPLNXf/wKuRhAdelLMgfZ86/Xd3q+th0IBtf4wEEOQ4eYT5KSQ
2AKYtmymGcP1zz/Dj481H0GFSvJg2xadvd9/BDVPZ/Uw8xD4TR15kJYEF1jNL77pJ2wATY+6CscK
JbZRhtXvr6LXGclU+shVMu8+Wby7vugfKnbbdu6in3+hv3useIGQ8rA8An18WvQzuwj0xhnayFpl
e1gT7ymtyY0wEVDvybF3MAGYf5x3/+2q/3dfz1InOwMCiAiiT79j0FLVNGcdNZRyuEswmG9c0b72
tgcvZn37+ff7u9fWpMnDM7BP6tRSf3ptG2LlTfi/NsKbgv9La+at41MZnSzQP0Jm0x414LiZev+p
Tv6LvTPrjRvJ0vZfacw9DQbJ4AJ8M8Akc1OmlNolyzeELNvcyeC+/PrvobvcbcnV1tTFXAzQQF1U
wSVlmkvEiXPe93kBMDNieedu/ulziyuRv63lWjA83rwf3RBoetVW9aa2rQuP6uIYI9jfQj9cj1P3
deK2nAuRxOuRXFPq1pu4r7V3Htw//RLQUln/8Q2xCb250Uyky8qICrw6Y/nRNPWbSRgXHGTvlFAP
lHZwLO15VclvFunD5lg+v3MflvXpdWHjEsAGxmoRc7k81a+f6T5P8g59bL3pmx6ZQq+de6le7pB7
RptWFtuGvMM+RW1vV8h7R8AjyxlVcqo1tE3bMhwsJoIcLGJfg0qDQkc4GiFXhb7+/Rf99eGk76eb
1KV053Rhvnk4dbdwohmhHRuXdR93pntIPHfnoHtbzT1ds99/2q9LJ1sJDUrax/QpsdK+vioYru2O
Rg/eMtn0X9I0vsWYB3xEe6+8/Z499vr685IvwSi2Iw0pvgcW/bRVJkkg0jG19A1ePoTF6uMMX9mf
iuZqDClp4wACQ1hPwHDyAomW4a1JXxr2sMvXnY7NrcAcQruNZIYidT7RJ+v37QDxVRU5GApJMQHx
5rrul1heMnpXuATqtWonJCKd5Tv6+BIybPn91Xt7rwB0GCabPzXNUjK/XY2HrqApBNxk03GAAsiU
u9djyATMBfGEkbN4b11+u/r//fOwTnDy5CCpL3/+0zWM8jbpdVUD8eRgcCwTXV43YWC/8wS+XZKX
T7GEcF0dEONSs77+lMyKRc74at5AAGFqq6LP8xh/ai113uR4d+GwvPOBb19NPpD+OCJCihqTs8/y
hX76a41qiFyUP9PGIDDmo6pSYxN11bNRixeRMcPNe0DlSWkV73zuL/rB5YOpifGn8fkeq+PrD8aV
2Cat646brAJDotiFjNK8C1qHriOC+4OBTieRyb07f4ts9xZ9/qXtFucBFRDUgI8GBkfsxlH5zlr5
9qXka3FQYI1yLLS1SEFffy1IdG1T8C5svArrajCG1hnjXs/31KTOfv8E/xJbxGe5MCmWAxC4UPM7
Xe+na59OWtdmmKpYA2lm1XMR+qEJjMnBEIFDLN3MREut7Vk8S6JJ4Iw0PodOjWgRCw9Qxmx9eA9Z
+SePA91q1LZsF9RZ4s1d6Sor4rPScZMw+d0ytoVrUzUoppz5GWXSx6RDchjGWbR951osi93PSxRK
XzZJToKSJXg5NLy+7vRsWM/HZCBvL/2GzotWswdWmAbiWMC6dZP5fCi68mjTGN8SIlE7YJ+r9svv
v4Zt/cnXMIg0wDOhs2C+vSVdxhQy7LR+Y2WD+UWq4Cnt48tBN7pd4LRf06Gz72B6yxCXvBfe1Fhc
91k2r3PDi641tz5jOu2ed31KA7d2QtxG4aLn1GDNVRaYBkuby2tHq6NL1J3yDFitOPMKAiFKPSue
ZF7JfWnO+qdWzcYusEpvB3WQOUNdVFt8po3fjDo96KUb3vT5qRyKXYV6xjcmBAWIOYwz5JCfITM7
B0ErjDw9Md60ecmX7GB2EyC6LQzjoRrM8WbKCC5xAfLtDbuRpwovForHrLzMCUDfRQhVNygmUer1
ULfWITTdiyxFOkDUJe0IGz7dcRxEep86ZSJ36LDM+Z2X8ZcCjuYQvQhApUungEHem8eRYdCUyA4v
SFiYdzK07rmon0tHfeoaGsrxInKamz0Sn004aS/vPAu/PArsykibEfLyhnrWm8qN8TngqqzuN/hc
5BcXjMW9IYJin8/6g6y996Jdv4eqvn4D+DwXQI1AhA7Q6k3xkTOiciM76zcKCcRDJ5SxymNHrtEL
By8xapgYXlKlMRXUxht7CIZH8jqSuyirnWPolPa3Pul5EJNRO7Y5FIqVlkHF80HAI4cJltUs1afx
hpm44aMrASnl8It02eg7ZZYCiRYhL7+/hL+uJhYvLoaMZaKqE+b5+qXO5DR59YCWGccRDltVx1e1
F7uXrhp5duwoOINmEC4mSsyav/9oCoHlBr25oDQ92L34Bh4klTcXNBJBG6LSbTdBhDR5SyQjmWPS
zc+M0kXHpxRBEmUMpm/Vh6ODfzCWTMByLb8MZF58Gd04fgwLEMLDGMdnRSMJ5AhkQAcJD/MRpdb0
0bXRyBiq/5Yx4zwlkdscjVRkJ3cQnJyqoJAWWnz8aG2Xj/1Wi6fyCoDFE+GQJ93JxN4wSuuo3JJx
ypDfz17+bBZwIwizK8/MpjEekUE6n5CKMGwry4VvYmLwRv0KE9GorpijOD4Vi3dD0pg6DZbRuGBs
Onx7ePNMoFVZvY/cxLgrdacs172GM5T9do9pVj1FrS52SWDjbUceszILVTFYY5v5GOXlcE/fxtuk
6BpB5k8lxt8qCRlQIx70NsrUuRA5iqXzuMmay0WKi+G17MtjAKymXzlNPz9raac9U2eLu2Yw5bMc
KyRbmpeya4sGdlvSCvU0IrqC/j2M+OW6bAsmYCaODM1WFrjTNakkpd8rMOJaYzj0yROUQRGxoKjI
OqwDmtnrXsgIdpYbhdHPXDdVUZ3qkG7yliF74EdTMl4A8CnX5IOH1TZRoCb8QNMMGxl5y7VA+XGX
ty3MvCHU1ROMAbVtqryMV8LUvJOIhbpoOhKp0jouPrlmFR0lKu5tVqID80IimJcgp1VvO22yqUs0
zeAIi/yJWkaiHarB7EXIF/fkEjiL+bvbTCagUkJCk70RV+kXPey7K1Q6tj+lXr5C0EJAH+PTw2QZ
8c5J4oEZwpyArklMv9FzHjWGxZtICfyxOopKrUyjddt7NvkujasdmD3Kr2M7qYZCQg9hmnDiRSrV
0ubawaF0SapBD4rvPICiPdUcirelvYTPgEVLqd0RRieoy9xqryPf2SRphB0zIdORuDXzzM2reGe5
cQd1w44PURK6+6xG4qlrRlQjhPNg/4VDNh1mZwqvHZuiZZbKO09NNDZzEt8KrJHnlQRv36paf6gh
cSKRVRJuyUQaXq2LfKPHRXcY67RaV4XtoR3y+u1Yu86nuLMRx8HnrHxrTiN/TMkTirsCKq1WTBeB
1iPuNDQmt3ruGYcBdBwCAGcjJreDtG5rvGQQtEDcqYNVOt7D1APIJJtpvKm1ZfA+l251UU9ZsC17
FJz95HBFWnFqi7DCkmFYF4E9bcaqGQ5lKpxTWdauP4bMEm2vjXeQT7t2VaN+tNHES+3QTkN1knZS
3/KaPHVOba5tpKtrjTPFrq0N58xrU++gu7G2n2Ubr2coxndx2jqbMQy8j6NIxpsxMuYXlXEz+3Bw
t4pF8yalv3zR6apdF1nqnoj4si8cJ+gv6o7kWINd4MUrNG5dkCcflUwN/GHc06FJ7U02Lmb9eERS
zVGtPArlRePeadN03eQ1R78p7tsLkIxMq2KT0CD0bhQN+Hf3AmeQH8d6dXTxR11qKblYKP6vutwY
b1B0xMdgTMptT2N/azjBhNLc1TZ4b20ok/BiYVmgPcyT58EevW6F/VvzdQ2Lf2bLaztv2IxU7W0M
yGBXMUfUqyJMiVeh10hekTFr82VbzubF0DoJDmNRUiwmqUSga4s0hsrSmRd2LPtmZWfDfaFVGzwK
820MnuPkJDy/fERN35T8FTtJyeSoawbv/vddEHEx466eWFAOJLFRDpuAvfYpI+bhBMFBPRldnRwx
BNtfYJUgnq2G8mg6Kt7laMU3eQGbbYVPnSTugQvxsdQtvqMY++Iky26PuKA/VBka38gNL3vPrbfg
pdCB0E48xWnmXmsJYs1i6qqbDhrSp7lu4kd7sqbrwotui6HUvtqzY7H2oH+khyZO5qQT55j0BV72
ubtyAMaKMy0U3URAHnK5TjVL/AbBXc6lSpKa4IO+cG9opqjDnKfG1p5cfphSzLnvHUQTm1H3yAcp
urAf9wXEyGswT6O3hbnbrbnCg+SIKAqxpkubjHBdlLYaKvhLO6gJeEZSZJAroDjm6KdVT+DdLNQW
zmtxrVIbmJJb2aVfJ/V9NuqDH9W1fVmCvP6aCG18XFBFfHTTD9tejMGjqQECAVcJ5ggFUfkxoTvu
wMXSbAgOo8Rq5NUp4ga0Fnge9S9zVy6hru22TSVkbYTfRG4G8gKOTfK4kJF2ceCQ3JBBMydoJh6u
aI73n5xUS59TPUdpq8ZwmxcmxhdvHIwW44XRwBWutflJs/qiWhMU4SLmkHO+l+HMeqNnZ4NnZtfM
R8tvc2GmPkL/AmKv1w339mhOV0rr6YqEOE4I/ClzMjqVeRARep+wLLpjbzOTSdUOl9ywgQhkPQ+e
0Z4w8I33QeCpeTuSLnYKSsv8quvxZzzuzmXYyvqLpjLqxA5m6v1ImCLIFos4LSVGqppUuc79PBsM
Lkupn4iWSc+8pDNoPLagjYlIA5qTApFNkuypm8lS7PsaEDpCIBYzUK5leKun/ZHzTgP1RROI08Ij
QPNrW/bFyusr71wbeVn7UDfP6Dq65sYOOODsBIzsc1NBFNXkWNxAKTF2uhjadcQE8tOYQJN9QKD6
NMVWpG/ZpOG/dyQ1+p7Vc4OakrczirzDNBI7Qtm/z8cawZfNmWeHOvUqG7QCBaok8XYVGRW7nNmY
LMEoXNjanYI5AteEBMVhCIhM/F4FIRhBRRopeVZitJ9RlebVXozxweU7XlCuNFcspNnKaZ2HXC51
TJ15R9sEpqQn/fUgwnjL1p0cx3Y+6l1OropdkV5JNS1RveycjpIatAU65SjbY6rKWUAx5XPMa1ad
4TwWQb4ZImZTneYINmTjW8AztZeymFdKz+WGiJNNrnX2VkU54XBBgT6tHD7a6Mf2GdpoQl8VHyjT
6IErlH7OqwiNWAG9KXWd8FR5FdW1652lkth6Nzca0mFc+6xbmkZ1FY2Ptp3HhyYLWYHqYHrQdajK
QI62bYljbsgQqYtBL2GHj6jxxxIjx+imZ7pp7qoOCbXZDOVGlftYjdPaCpM7XubMT8P5lIJrATum
0k0zmVetTSxtiq/w2g0EAXdyBJQ8TnG3beOouEwHNV0Zs2rybV2r6DQRQ3eUDAyv0VqXuxmP7mme
kkv2NmDvXBkqWDTwu7ymHB1sryF/BKqDx0J3LceOWSoZgudJE1c3g0nYnSvyl4AAuGOW0cBa253t
no/LH+h1m4S+RS7hinAasYmASy42EnfTjGkN9wHAktNX4yEaRkk/LOzu+T3HnrfrAEm8Xbr2on0O
8+fJIZKEbJRhXfLUwqqbqMgIKN5VKMiok4Pk3OikzYqluIdhUG3iID9BGRInzeLZJHEUUplR7IOG
wOSo8VAVYhvnx4cX04bxCzR/OoHpnpHti+FMH1LzXsOPeZ4V4XTTg2w/M9tUvwrxTu56Q+eQU3Yp
qi+hD2O+ZmA6snyK6RwFZE6UtTXd2wNh04lXJjcE1yDrIDSr8Z3eABGH6FpemGGRmit8cIBrSo2n
fubghmbaqY7MSOJ6BTjXdFYkffHydLMgcB4aUrr1IhRXoYk83R8wxYN3Meev4OTUsM5JneT3oHGl
Tq9a+wq7nsmj49blpwTG722vpeoMExNZqmEwuOQPQJq5bhTnXD/RAYwRR4jquzTGLcG6REaH+D49
v6zn/K7LEu08My1sjN1sUwCURCxxsT8q9DXrzgLRHODVx65jjTf4UeXz2OcYcStpbelkAaUYdfIn
Yt1BnO4SoYAqZVLZbrCkC9lm1A7hbCZbkRbJTZyhfxSV8J7IPiwe8x4xKDPheFcue76ICsqXLOai
zviF7FXrlC4uHSpByJ4cwgiBudTtAuaFPcf7pjQKOrlSbcZMq8h38Pyil+QmtTrcnUa6kPVJR+yZ
BU3tPG1y0Etb4Wlu4DcwpzdDbDr7njSzjY267WXi8VrroSO3gas5W0nVuMA9JhSIFaziK5mHuMW0
TgEAQUzTWrj70jlH1w4cTyeUrLTXdu2KQ5C0iskYvB9FnxuQfgu1ey6IJ4tRKlWZs24GSVFnjhHm
TTI19DSst5nBzSGP51B504nRnniYlfbFKZLwoR/M+HPf6vp27sL8pdNy5B1kWCG+bYubIevCQyPL
6HzSetZ2jHlrki7NlbQGoriGwhO3ngXxxFezJABh+UqNTaOnz87dthZqJc26gAwIV6jW+uq8dw2i
0anp2lZp+0ql1aYwnO6g073ejcj9DmI2s12otWotwNuuQ1fxsi5AGSMshmPHYkVKWc35RWtwgXiM
z/1ortGJ0HTdy9aDiE3F4DAPKfEcrdIqbO+MaUbOauNiH1ZpHlWbdMh2NS2RC3JIXQSdBL5CUdvN
Zk15G5odVxEy99kwkpwVmpMNgdvsHy0jJUFcaTC8gibj+S1gFNJhK45a7rHf1ca6j+5maUUHrJMl
gWcRBWOQuYxvFPvpqndrqrvC5CCQ3IVDHJwFQg/XBS0JOhDTbdjE9mHqQyCXLiD6pYfcnQWm6LeF
meM1BaC2TXWWJC8rc0D6+qx8Llq5ozNQ+h61+yZJhhRzMvRMRZ5Vxx6VNMI5r9P21I0cF9l2/B7G
20vIpB5zevDkGVi8psymGYVg7ypcXFJ0RqzVwu70+yA49xwEZ3bbDNs5SLyNqZVn84wEWLO0j0Ds
8R9FXwuxMHis5RA3lMa6TWZ7M86gG6kWvF3dgtbrSIQbgmpGrs0Pm1FC8N1Ibm9ITlqiM7zirOI3
fUr06BBWtEGmmTfWSzYqcrRtqcNSVbCSIkYVqwh3/K4a0+HcTWgwGha4vGBJes+CibRfs1jrDnwI
RMrOhTCBoBL0fm4Wabwhcwp7aCSw+U06o5N4vCgSUJRzmN0EGMBXEpYZj1hLvTvuUPzecxOe2zB5
4EI9TDLdD1a9m0aityFGXFTsyNamr0NVrWOcvgGKOdOjRJknT646B6OQa2njlZklzUEYFEHzDPaf
lXJYVZYE8hhDvr1y53q8tuIKj5iCPncDhajCeJAYJ5cT/dfYswnKE8XjzIyyXFkplNAGiN3Wa7Rx
M1lt6Adx0O2S0bNeeJ9wWS7LPrRNA6erSTCKollEZLGxKwqvRbdHZkVmo4hGPv/YC/POnWHgDnmu
ThJR3wqV1yOggBiyzpSi9xLzEW8NDkPu5j7Gm+fHnsnJzOsbKiGTIEgRcp6PTe+T0cz3Ge7xTcap
nV2UvD81YRqItNSvvPjeGLUOMWbU+wShf+kCOPk1PvDB4nBNe9O4kkZvbGIy8C4I03WvTbdzT3FE
/K1QXbJHG5efQk2cLdGFmI2yAKH60GXsD1n8EExTyfadyhPuBeMiI53+pFcwhNsq3OqD+dENBQzN
gtoBV7+8sMc65+Ua7L1NEsBHR4zjXnSN3zMoP/WUBggL2/EzFgR1UybkK+OkJ/JoFvOBNjPzA9uk
WyZHR2Errpo9jIn8pFVJcNFGmffZKWF8IqwkM3DFBaCbliEoqP2wKjR2iki34/uWJg9ULRe/2Yuc
HTaoTNhAuTggm6detyiIQ+KUld5Fzw49kSPeiOTa4R4cw6EqjoVuTu7anZ3mq2dPER8XJYwlprbd
F8kUXjoOxmTJnvyF+BjtVtVm+i1Q+XQ+ZqF6anIzvcFEhwvc0eloORUD+2kAmk1SSMfAvzHWS17K
hpACHp4ylGuzrlxeRaPG89FMd6KI690I3/G+ma0Sv38H37jt4mgfBBQ+YaIn5w5+5w2jenUkQj3I
Npx3xhWlj33E/R9yPm8tH7ICWRBmVM5rg4++IH4zZoJWd2dJ9Z3TlSDdakiRnuCqIQvs2xPJBybu
kym66gItv4UdXO/rWFLVuGnIuLTCccgIgvPReEM8K8wNEoZptKeils/hHNOoQFHpbXBBcJs6Sobk
CGAdwJbrZJ+9mn1qdgbSPkcpvbvKhrhQmbnysSRYD8Vkho8apY1TTt7GTasSlqFhamu3qpZ87JFt
Ip81z1dgGx/ixqSN5ozhLWv8DR09X7c4EjPypzS5Tek+UqjJbWVXu5H8DATHLiQxNjAXp4kjIt0X
gsek87JPbU7zoSFEgSGE9o3Uy2ClR4oON+lw89xZG9ra+4hhg4/Vv1hrbkjT1+Wdq9L2IXarM17d
7qXuaNbU2dCsy8heUojKG1VWdAQDcJ1VFMsDCV9qBZZUQh7TSKxyvHIzjxmhWX3ankV0sdeSTfar
HrBFtzI3ttYs5ddpJJhHdiAcOwo9vA0UJoPXHwkEUeeLAPSMfr1Gcrwh1zXojmZl9Tm50l6R+RE/
dzArJBZcOjp9tGCb2w66zYr2VX+hQhYKqBbiLu06b6N3JkEXvSwiqtyQg1HjQqWzG4JlEK3aPEyj
e13R1jr/fuCeomK4D6NCnJsmSfWEjuAWmspo7yaZZNsd3GPc2Adg9BlhIMZ2ggZCoiyBbzsDn8Wt
sES+662p39KszjRyvMpkZ/aZt7eGDl+G2aoncGzOc0Hg2cdatM0DfTWCawZwHMk6MaLymPcjkURM
CY5gwc0z0CTiNFHxnFezrQifSZMdqdjkyBdEYRZT9PD7gcsvDKVFF7GgblxMQsz234qMBoZRaaQb
1YZkTMsnmnuBRHj3RUpPOlOXRSDUreRb3TNz+cr2RNFi5DqGisHM5LO9lNND6No7p+Kon+nZPYTc
8tCUMzG+cRHRX5PeO9/5TybwknUeIYlpM/Bl4P16QGXRYQoGM0W9WSbW/RST2RmNJqFzFmaezEKo
1SwrjtGVXyKTF6lhaHBM8sa6UC5xQ7OB6JPi6L2Igl/nZhKDIncJnA/fSrwZPZp6ARHDCXFe0fJu
UJowj7oOOGCC04igSuJ1WUFqzd4TJC0TsdcTM4nABY/EMoWEafRm3OrImSe6jSF6lyI7eCXA5snG
dgdz0LlTifmMMv5+Qk/suzUerCiiUJcMDFZt5RZX2awyVIvymdZDesEg0j0NsVWeORXZsrPGtC2f
jRL5rL4MqWrBMAFi45phx7ca8e2KjrZDpaZYBvTQeAnq6hQUXb4SSmyKaPB2OSxCXzKeh4JT5C/a
hGvAgZZ/wNadsi/MJcdu276jHUMqRT/3T3Uq5nUd5N1OSxriZj2RUc3kTy7WA+BeibBfZt4daDw0
wK05nL7+/qX4RXlHoAaKTuaPaBvsX5W73lSiGB2QiypNTuuhnnYecLUTnfh0B6yAblBlO9Fd52ox
yw0JdMLWCSGSQ/rOPPQXYQPCCgNeFyIfRjiO++bWQj7VVdzp5aadTPvaJlmWWYU5XH3/+/4lqOH/
zM30rzI8EZK+lJAP4jBq/+uuzPnn/73K9fyv1/9JXuUf325xGL36j813t/F197UGQ9h0WfvD8LP8
n//TP/zDs3T3DtTwp8fiF6fTf9fdZxSTX79/nbMv//kfaIr+sDnZ3gdcCd/1t7hxBO/dP2xOjv4B
jCCkQsvGrrswBf/hVBbGB5slS6JNIKqXpYJf+ANmaHywBCICtCveor1Hb/rjb3319zf9dwGfxrL+
/bwgoH/C4URJgkoRQYz9Rh2muUk7OVoK5msQ+bWkD2VTB4T7QaLOhHk+5NjmY5oxrhYexFR1807C
O/WVNqd3caP6gx4zSQprKPnWEoBIcpm4xMSvurWAvHKoyyA+2WDJbozBLW57t3HLrWHDZvvfejD/
r9nsWMP/NU3zv3nmYGn+7bn48rfVc/25+/LqQeRnfzyIWOYddNmkASM9kcjB//Eg2uIDmEn0Eyba
Xewzi5v+B1XT+bB46tzFl2DZS4f/nw+i/QETvWl4zAIlcnY88H/lQXwrD1vSn9GcosgD7Ym2b1ne
fpLKdQYdZpXUEwVi7tzGY9cwVHWn0l/SiD6bygMvLvs02A66AO0+u/m0aocJBkvaR85ZH4fqJk6H
ATEE9AZQk0j6osr1EL9CIfycGkG2C2Yg7TDdCvf00zX/47X6GzvRVRkXbfOf//HduPXza4SBUSwb
AIssfEncia+/vabP4OpKOayjTk7PzAWN29SWE10cvN1wEr36QfQcr0rSDQGk58aaFKLtpA9oHLkq
1llNlzBeaawEJadZLtWq02gJhxG9PGqokyPc6aprzeGjWYsJrsBsaleM8uYtaajzxnayulslNHk+
zvSE9MswK5j06CAvr+0kic4Do2A2BAAq5qBujfGqnUAkN5xi3tPlvNVXfr8Uto77EJ8De9EbSZDo
qMgzooPWlpAB55fIWXWjrqGvxAT2+8v+Vku7fBSuGAehG/UMaMTXVz0uc0vgSSSVyJmwABRKPzRa
gIDKYxjnNIGzC7vi+t/rTDt937S4k79baMIuzl4HWS8Z8z+WF3LUMFfiKsW2v6B5eX//IHLY5ge0
bhI3qi2R3ZqCl+PH8kL8tYdqzAPXsbh6F/PEj33O/SD4bZQoBqvMsir9leXllzLNtSm1XWyXiMVQ
qxlv9rk57xk52yE0cxNYFjSGx5CB7mZS5UvptZ/d2L3uqknsIyNVh6Ynb2Cy6Kb8dMX+ZJn4Re1I
KbDs9hbhZBblv3x7GmGK67jwHtedqevHzu0P4Be+NklyN2oNDGqNhh9zk1VZlOeEHQ7vqPW+ewFf
LVN8vsNVXkSI2LXeasF5/5VokACDiqQeXdNwQhRhpdWlymVEgioce9z2mphZo2xHJ2LCrTRJXlI6
bIesIHM1BxC8CpmoK9okSbS2qy5bGTXz3CxTqlz/+2X742VjI/3XL9uykz9/KZtXNSU/8cfLJr0P
lsEKu/gjsHW5yxv1A3+DQx4/puGZQgpXSosH/cfLZn6gpFwS3fH/YhNZzu8/XjbzA/5cRse8waZ0
8fH8lZftl0YBX8rjt9lIM4kW0pdS4+e9vEi8pgApovmJFOeMWcJ2nTDo2cypDJDGdSMaWCpiiw4a
46LMbzh1a35kybpd5XQ0D1E7Nd/kTEo36hFPf+5o9RAg1ZptTOKTK1c1iLT7UhbJRW1ns/n39+R/
4ZDzf62WXB6Hf/3Y+c9T/lz87azJKCdfPXzLz/3x8DkeJSFVn8Qo+/1A88+HzxXLcwlD958l4T8e
Pn5K0jeCSwAfndWen/rx8HnsDyyHnsDiai/Gwb/08L2tP3BAY3JZPBfLtxAGR6dXD9/YD0WhIlQa
DEp3RUgKVqoeUnA5K/JfSZCjVvJbUwD01K0vLqPIK/xLE7ITYgQqMfsq7QNEn6W311HNLbapxFwp
nJK0eufgKg11sp37ah/11kvW0TmPA4hMTFybd7aL71/15+V6+avAfbc4Ay4OHvmmJo6qjBQns2a8
anKkDtN7B48KKQcDzV97jLrTNE07mDGt4RsAgnFwqZGgsBDqZYSS9bJEhLHLxGifV9poHnQISLAe
mV+Arum729pN1c04q0eYFf5Pz82f7HS/FMSSpYkFiLtt8t3599d3wcCKXNHrA/sDXxyqnVXfuU04
PpUWEEsfkyiY7lGVz+VkFTeqGu6jKtYvCkRtpxiJnYnSp0iuej1XD0k1ZyRDNV7QrmwbjGLo5cPX
yOg9conbp6mszbNcj/pnQjqYkbkTrbTW7UqygDDArUcd5bdXooUiwggJc0lcJia2Qm2nKH7U7YzM
VXysCzoPDDfuSJh4n/+9jf19G1s8+f96PVmXRDoS91D87QZg4ucsfvl5Q1t+9kf16H4weVctqFEc
Ul/BYBzjAyYqsCOYppdux89dEu8DXlcsxhhfFyfT8hD+WFOcD5aDH4EYCIO8CCrMv7SmOGyNr9sk
MAhAy7DdklQB2o1P+nlRUVpmIMgmJFO2qBOPcIj1aVu2NungKdDpOyN1kmHjWs1Avm4AjnLbOG1d
rTqwUMdG6Ey1TdhNdLtlNvE/ejpaSjG2RAkRQvU8d0ZIBzUrzS8qZ762Tq2O7rlSVndfJPQdfWcI
0HgaLWDtFZOWujizxglhB9gS9z5GIZuBFyugJPVsksCrC6wtq8ZJMA0VDrSjVWo3bnpRZHkTrup+
QJQL5isAb5BYU7hrShgs+Dcc/VSIYbxzGN3VvuhcNADkamkR5rXGURtin/qvXidJBpJaMd7VINvz
feq65riGIWb1pyrCCbwO+kYtRoBI/8zhN/iSFBGRcxZjVQvdzNDeNmGGkrkQjfJ8nMLdBVMerzsk
LVlhK1TtzNJzzsT5FtG34WybYUhIBQybCTJ02Br1thVuzCw3LtthXeS92a0mvcOFLZyx5yUuuvqq
l3M4rId2Tp4F0aKc/G1+0q8t4pc2yFFK4ZvIGQ1/QIiO0mtsu+hT1HJ61ohoBqwwu2XjUyrn/WmY
OmvgvDzUjw3iQaDcXtGKfqNRIXtoUVR6Z3g4cP1+iTQyY8BwK6TX+UXg9PrzAID0Eq+A8zkFNdyg
W2K67o9lB+FMhIklyExDEJdZXvugKi91fVO5OgnRNBLsdRRo5ueZ8d+0apBW3oeeRIsyOAFOMWHX
XbwlQq4Uq0Sbtdifysbo/VoZiEpDxmHOdcLwTSO7fe7lbtbKyjxAL4+M9ZAONPoJ6LFzrOGiudES
CGxbqrvgQsm+NdaItJ2vbqbm7GTRV7ppe/qZ54mFV2mvOtNI1zPkigodbYCRzwVqGm6zwHHyYwm8
aTgrtLomW9WYjGGt8V6066YdVehnLRiiVSIqOKYClam11asp0tZdLrN0rVIzC3Za5VoXlp0nrY9j
c+a+aUBQdog+jHybxhNQekIGuptGQOZccdgfXkQ+oOCxQR7BidOjqCdH1queEqOdKjozY0ByaxsB
UHOM2gV2nKJd7oCMoGVB0UialG32Yt2iHULDORaVt3ZhcdyS28Bghqk7LaU8LBEmTRlds6dOaoSk
CJsYx5UcU+2xJRaMfGBmYA+QxIZhHRPN++ACS3n0+oHE6zI1Coc7nuMaEjkCdBE72HLcsXoBioZG
1kp0nRDIJJ4qnv/+s1Ok/ZU2jjRspn4CfSGaPP8Gi7H3cJIYyf9n7zyW48iyNP0qZb2aWTjNtViO
iwhoQYAgiI0bQBKutfan788DiWREAMlocDZTY2W16MrOQri699wjfsHIlZTrBizqz8mv626NKcA0
OnOEtbYN+Dxew21RXQJoDYQchVaw0mHQfG97DLycIZ3NsxJLEdzj4optY4TReBt2ICBUBfl8e8qt
SoKuqmUrI8NgzGGAYlReQzJyjEh2HbpS2yJB0rVjl7lFmQgV/DS8TF0ZAp2yEqQ2KZ2MwhxLTbW2
VBA9KRp7Vjc3k1eMqXFegx7Atg+5PZ1lZOk9WLloHO1Zx/T0VA4AjVWZKH7PZL97zGtVnz0NiW8Q
GyAx0cxDGVFaj5ERf1FjXGodOdekG41FWF7oQxjlnhhoHcf8rMCUaS1oDUgujiKYE0Wjvu1Zuvag
gnrgBwd0AiM+geQiAR88BX6ongMC1QZb7BjOEzch7zjBqGOcbOK3F6xAtEC4NDuF2evWSflOBvWm
V4BHDTIoEnR0ZoT8Awnz9pEj12LYNWMNXBzFktbm6wq6I7Ys066b4/MQFX8oPrH/QDaonUpwCztX
bedy9fv7WHLM7Rx0cxsqAy5IdvRh9jUMlAiOw5wiJw7uPiFeKry6VMoO5Iv7SbvOr5P8w4hXN+f8
XroYNko1VLqy8Dgy6cQEjPxNK+PmSxXlKknF3ynIOy92nzSoL9OTl3YQjVqq3t33mueolDcAr4AY
dVEGWGfUMPuUBr6y1Za4mANVsiw3zGQkFTuR/zhNXOACvLmN/9SY/4V27q8P8mZWtkbe93F3SLH8
wWsiKH1ivdN/oPIhp9MXSudrG1H6ROlI34yEDiQCGJZfnQ3509JexIxn+bR0+ahWXxNBZhsmeRvs
VDqT2NlrH0kE95ephcKXbuncIoNWirK9tTNR3ealUQGviIUYbfRK9wSpb460ES/CrbfyzjJ9I+mx
XIteHbZfYEmppvauJWHmJyEbFruVZgnnaYeDjO+ryH4204OchES6JA1hyIA1GYLyqh7BoMJ/Kkga
MHhQNcgWSVutB1SuT+UkVz09m5vVFAioDGfFKuuLmJMWG+wJ4DX6ugloh1lVcUwpByR7Ss4Lq5jJ
GFvlpYX+jwpBfKidkMKTobsAcpAuAo5t+4o5Rs6ZlfhcHm/TdNWS8zvQWQqPM6Oi+0hUx2eAMSTZ
wAeD2cuVTWb2LLFlWrO790nX+9bygcdIYH48rc9ydxbVQwpIG7WV7ZjJZfhq0BhEiS4pK2X3MlGv
l3EBD9qNgj7+UdayAGXNFDiSxXlOzxeF8hJIVuB/hxgXfJvK+Ws1xJPhSCD8bwxhPsHAUsb2Imtr
W6MqeA4HM7pmltTm6NsKioq19SJZgeWBV8qMhTB5zRIPgFQBKhXfuFOhnfKjRF1omv+JWy+1LMtx
a4u+CVy3XZ00mzmr8xh9L5r32mSbn3jtk0loiutY6Sm0QlGcXQ6av0IZNS1hjNHYVv/2ryatTLxi
OoAKGVuEZFrjr/4KZfwrVGmWCSOqqUwSmOV/YOC6vwnp/muQExZFSMpkVBp31+iEnwgevDO2QwPI
vikjQ4OmU7h6uhSObfTcI31xp0iHpKL2Q+jmuox1lgYdpP1Npb0155W6SlLmnuv2ELo+xw1EENq/
MLE1MP4vZ+w/Bpr93GW5FuJB5BQS8w4ec/cZeZVd3/cTNYkJeYVaNlg1ujwfiNRLIN7e7ctVGKUs
M8gFZ7YvbNI0qpHpElehG4Ece5MNKwM5pqMm1vKTIRyzMzzVPFld1w1oiq0l+M4pwcG2f+1lXq6S
mtHooMO6+4Qa1nOzmXJtQKaKZ4TqGYyz80KkJpTrSPLqUi0+mKrxrAipcgYvcCNJZC63k5cqGjQS
tEyCFXB8WPYgiHm9wPG1Sgsvf/9077xZHVFf/M94OPK2vXCN221ZD4IgeBBs8L+m3nXBhUXHvmZg
38U5qCXiqQmb/yhtdevAc76BDi4PyhhueUpkdOWNxu7WStWFBgt4QRM8y0xTFy9U0ROnCq1p9B6O
skGqXUWeDduEyosUP9ZCctsLrmQO4BSk7Cg24QiFYqQdeCnvbCBdQTmQW9NVsoPlpW3d1ixpYVMU
uBerqPuhpzan+EBRkwZRVx04Lt97BbTSgSJpYJeIYsvy27oWzssDzGCMgBb/jNOi97WnsDDTB0w5
tC9VjwWlpWM1gPvzcZecCRRqmLNj9Q0XoVpx1s7XmOdIh0Rj3pyvfJklmWNlkIPRjlN2b6vpakzo
yHBW81DUtKZSGDujOJmFG5WY+dqVmZq3aQBnDwV4PD5LvIAwQPGnC6tQhpNBHoSvnT7yVxM6Cm5D
UekEDA0q0IWkUzge+m4L/7OpTfUsCgQsi+mrh2FooC4+hPJxL/v5V13MQL7+fsW/mdAu4kiAsbCX
ZT6HLM3e7kJpJ6RWWrypQxwetH7uTnE1YbTQFDh4O34Ris+jXwDtnmgLuIraLk2NCRQHDQvcoeox
nM5p2Gl0+vvS+ppljT65VRCENOGVqTgQYd/2+S0T8VuVSQXNF0q3vRALNLxTYOFBWkty7RSUvII9
e44OS0bH4RS6p/QZtxhALZWsBl9CBZXGMEvNkxz4K23KSuzu0rhVdDueFuy4VPmZbahKq/A8dDvt
IWlaRx1IQu1WtoTKGWWhh6KkBjdlMQ9X/AK6dH6AOocAqv00ChMNRQErhdKHq0Oar4KI8tlFiRj2
ZdjIJ4AXtM+R7pujIzXjodzv7ZEDhgkA0yJqjr6YsrdjlF7rtQCzKM9Xov5LWk7iOjcr7cCR8/5V
wGEv5qe0B/beejmHsS9You9Zgdm4gzz9LErdPBAA32YIPAqVFuEPmf3NJHl789MoxAIRrTBPGvTW
1TA8va9lJbPRu0ppnKB91ZWQLqYaTarf74LNgHj3SKWnsZFMA3wmI5y2u8HrUI+EMFYQp4GiXtu5
FhqIgMyF7slNnNBFqjXBzSRRoBE4gAwWJ3E+Ksas1JzB6I2rsG2z2xA1pB9x459VQ9ZAC/Hx1Ejy
FB9WORZOAY0pt7MQlCgCIQjxWUgAHOupoF6CNYuvoB37698/1Tvvk27OC9ybw2wxqN5+n3HTWlPE
GMvrNYD0eBAkTjhAtZ3qBja28YXuU3gnoFB54Du+PUUtsGlortFNYlyyj5IaUbCdylK0UJMBbK4O
pnWDIMXnJmkJ6cbYrVhgFwD9wrWF7PmBi7/3KVE71BAAX0aBBvX3zlMnlJQwotH6KJKyW7e1GqLM
k9dOLpTGOkY+4jIVMPsrp8F3BaomF2BDsppTUbmi5QcNJzfvEoOR3RiiqKrKGIwYopEfYZChe1Yz
VE5Wo2UBo/VnQEcPIk79SHfHv2iXjt3vv+AbFBGApAVbDV4XgDXjpb2kORhHUHy9YXhVIBuf5wS6
tK9icYl2pNTa8mCUR5NhyG7U+qqbapV1HKVBcZW2gvDlD26F4hmUHVBgGoR7IWDMU0WJkoLVVOM3
B8GrfsTQCqcYpWuOzVkSLlE6hSesBjT3m7q3k8k4k5S6/XzgRpYkbG+vUsaYgDchWzOF21vWFl8T
IlDIjVT1Wd7J0Ds18ZjeTnRGUtYu9oC0DJXgDNcg9UgpG2stxUXqlpGsHVhs76x0tG3BsOjAmkmR
9t5JqGDaJZAweFVTLNjJxDzXCRAM4BD1SNXAWBuB9GhF7XQqGM0hx+53gjJKdhLRktgFxGtvpeOT
glpNxdVHrIPP/cYyV5jm1S9r8D99w//aYH7/7uS+qb9PMBNhlrw9Qd78xWu5rX9CNgVoM7thA1Xm
87yW20yXKViA/XGeUQgulfgrJsqkc4jwIP1gsCnaBpv42jk0PoGUY2PRiZQZ6rKwP1Buvxgs7OwT
EM6sTQonbBgIUXtNIblN2s4qpXg1SyIqbIuFzaMZqYwlBlVVI7sscpi/Dafi50ISE+QIGniK7pwI
/QRbaqrIg8SePJSUrhxtUZBUfCLC2adFFxpnLclIhruGHs/eqDDc6TjMjowoBfE8dP30Jbes2bf9
sgJUNcGU/gq1MMg9MruT0A8zxCJjpXSq1tAnWw9MICGDlo74yxPBUyf1sS0EegLj0pvpKiBGH2jK
HVa9qCvhjqmcpb5c3FdpaaE54+vcoKz4l2Za5D2C/T0OKILeWfG60hrpqhnQ7ToKlWy8000hLSDw
tdiPVAmyK05WDTgYoVJn9LYqmBcoeQDx7WVp/BlIFiTnCPfEL5iLiUejlKBfKs4YW/OPWbeSkZH+
GiSV/GQso2GbNnL02EE3gDCNarwEuUiTI6/t8CfxpLkT76ZOUL8mCHpFR8OcwLqNqupUHQbNQIWE
Q8pBMgaQud+NIXV9oftPQmshgxwVenJPBaky5YwnyaddCbHMaRQTHS6jETjXQ/LmhUHWyIglUX2g
PIMsicPATniwxhjWLLxrxCqCuTc9cD7GYwE7K7czIWrvce8Kvy8NXxMufelfykOB7pSPb5ziYird
PkiVosDZhNvB2jFUdT7rhyS+F8jlnEbvzd6NpCTuGJK22ki+JkQPtbpIbAiZhjMNRpDKz77qxghD
ahEDWxRAIMM1WnRPdQM0Vg+YjAsqZCIbdvGQr9Q2wSizFqzBh9kf1uHK73r1Wm+UMVuHbTicqJM6
kLMLmGSVB0L7Ejx3dw9HDAhejZ2qajSOdtOIuGh0kd+NVhoy517ER0SDWpVXraUdwi69PUVE9DkR
KAN7TNzYR12lwKCDWjLiFVnSlWDM6AIYg+AwQhU8zrkJOnjUn5X81yspFofzzXn6ofj+74YqlJae
1z9H7vPHGvufqOp+7gTv5Y9exz7iJ4IjQXHptgDmWfpYv8Y+dFVhVRjYKSKMrPOvXoO3+omwrAPL
odkOM5WI/xq71U+Ebv4VKt5UpXBWPxK79w92GC4cHdwZ/KhFyn0vw8mTWVLzwMpdTccONqJmOsba
zHS33sk7rbwNQW97iW8uo4kqQ1AWuKnvHRBpA3kvLsLcDfNqDBFHNvyjeMpHjJWnab6l7aQeK11i
rMYB2aAw6IavOpz2nxkyq4+lYBx10ItzVy5jFCbVUa6+Im65Ri6juOqTUbhR28Y8w8jEuo1ipQJR
FKfrTh4sd0Td6aHqGvG2GKLuZ1Nq10FgVLo9KXR4Rpo9p3Evh5dNpvknoaCFjl7UBv2uCX1BpH4Q
6sosJhMjOmI/dLR079lW9dXUKyEzpbG5CUq5SbEXBGRuz5HS3gB0x+RIK9NnoD5WZaPlA2RDlHvh
TpIr5cccZwT/gb19DQgIpzcFQzlbHlW6mTKJb28XGjbFadujV6P0jXmcFohy+Eow3+s6vQCRg+e8
qMT+wc8qkH/1AOhRtEJj1U0GOJqkhUBaWIn8Iy36YF0l1iruxKvSH6Qvet6UPxh6t3eIlaCNrwSi
eGTgfEIFyizHTUvaQP0YV8c6gBH0xKwpuzfRBEudaexQAg2TBQjHfvn/Oigw3djaAG/SuStYm23x
r8+MUrajwuavXqOC9one6wJZpwHJ/9mOCsYnS4VPQtomEzX2OCX8TzXVpHG50MmWffYaFoxPTIcZ
+S8siGWU+zGY+35coIhfWHHKAj1knqjubdg86pEqipvMK/D09sq5G1y1yYzIRrgzsrEvSN2Ksvxk
ko0bU+xusPfKvVKJwxMExdH0UPWIBI2ZJ0JMJlxlwTzT0/AJQGt3EoYVx3henUpdMtoR5o+XAd14
lCWn1tt67+8EnqWZsh134C/Do1pIOAvK440E91CqEgjmCHmRwq8dYeoaN/Ojq0XzzhEq9Fy6GBne
319z/zjnHCcoM5VZENqgW/bmFoEmCG0+MYP1S8RHFSt9lo38wRKz4UBU3f9G+xfa6yR11jhHpo/Z
OUnsQx0jemhm1u3vH+a9a/A0EP+W1UWyvpubtJ2CegE0TU8okeSpB4TGhLYuD3ymN80HHoWcjDY8
A0B8HLS9R2EkLxZzmQlubXaWC37ytMisrz5efVZX3/d196XG2s5IcPyKZ+kaO6Wr3z/n8lF2Fwo3
ALMLEXMJKum+yYte9JJVxhEGhhhUpcWQnM/YDsO/bCUXtNvBAczSTXlzPZONz7FLZbfPVoo0MFsz
7mlA96rJoR35FAK/s5sAs3OsBi9zbFXsWlOvtS5+7vXq5vePi3XO2xuAgbYoJjBwAXCyd/Cj9COo
mI1EHnbyJ2SDFykupZ6qx89BVzLb0LVrKKf5OutLfORRfVGV+FmJ0rNSbhFXzsrGTSaMgJGfCldK
OKtXnWpeVJF2nRnZmSnoF3OcPIuconlkJm4xpYo9DcJoFx3W7hJsmRPsEsOrRGK+A9PhR4+ZhFOL
C8rTV67xeFHsfMZVRqoeEl+/bUz1uqi1a1PkyhgTfImVIXUQJ3oC2dvAGa2hOHC1ofVze7kN09JB
xeXGLZNfOA6jdK12wZNPGxOInvjNnGL8bZd/hZyBdiPSQfV0OUW8IzTrI70ZoefEXCrFFNJRJ+Cg
KDbM12rN5As1lMYu++wsiuXrGNO/lyeTY/V86qvpVK2WmBcJiZcLw3giGlVyjlT7fZIXPJURj0BP
5gyJ3cF0BeytPdpPF5WymOdq+jfaN/nXlkrExRAOvUCJNydkYexoSY+qT06TSQZhgppG9qSnxgWp
yYXG3PIoQW4Ek4POWk2aeasvhSoxfD5HKQ5NqTAsHU1BBzSP8t7l5LmQtHxJdNBvHAUDVKKhXJdJ
9pRMyh3iwbJrGc29n4WplxncghTl05flu/pGfha3BgYeYxpedpbvpbEhOV1pNg7ysKLbQ4/y1LBW
bLWZySyWl7x5jSPSMnZsVswOAcl+MQJF9sSCl4CcjYVQXW6tpxCJRDMyLixkotZaDQkEcV7TLsPo
SUUQ2FGStlyBIjChSgwy3mnhjFKlQou80K4LJJiB57IUxnnUTgdeQwg0aFUnXCmeLeRuAx/jZUFJ
XITEkKvL+Ecf2R2vqtJnhBTvZQjXm3tPAyNfi7lxnGczSOJxfhx6+RlM9W01duUK2XBcJmcesq/C
Z30KQMsHg+wA47YcGjX9zw4Fas+Mp+oo6dPrTMciyyxGFLwU7juxoDdbfnM/I0jGAEJHppoGgJ0u
wkNSw3uyQkb6SpxPa3I2Vk3e3s8aC0DQomchUPN1gTd0OxqJN2LKaA84Iznkqvh11AjBNBYwnNSS
rhmfyg6AXerdmAGv4Odny6YR0RgFP8X/iK6JAoJeu+7g1YDEBYjbC+C41dDnpzvLhNKdPGs9mwzP
7qeo1i/CQTqX/eESCaDbrOtiOxnRTKlgAaC9kqHR7sNV6Qb1evbB8lYN1kuw8C9y4PdenkYGKr0I
00/KdRqzkWQ9eFLw9vamQuIafn2vycUZ5fy9IPCmkCv9Ss+hc8WBDybNPCZ2JcJtHOkTQmjhhOob
mGatX7aoMX/vMe1xRtO8BY+UuDRNb0WZ1b38f5SgeG6b9CkP2LKGatwiNi14S/BtUbt3aSXfx5l8
XaMRe4KaIAFoWfiivyj+1z6iHMKInM6guVUh5LaiEjJmox5PyqgdT5jQmIiGCvQtArG1me6GFwqy
Lr6jBnxOY9FJ1RpuUhSE+FwE824PqPzafZk+aa3OE2BGuADzg5VQVVhf9EX2PZtDbFYQ1LRKdnwT
1/e1ET71SndfZ/U9KE/evVpAodDR/w8N1gnWtopdmOFzGlXzarNPmUbcZqk4r7uYfkowdeCEi7o4
Kk305OJA4731LBKzF27HKWFxCdYJ2qflyizQuOsxHr3r0UFnFOXH0zq1ULainYQNLqNcRKWFW1+U
r9MElS2OTP8RbAj1z5L2+dYSGqsRYSmjgHGcZMinIcSLNJBmDJdSy7ecg268MhWCYIwdiweyWjle
KlJ7qFnaftU2E9x/WTgKotp001p4RPwmvFKQCHZi4vdRx7zaTrTiXgdPy7ah+DxTfQTqpGCWP0tz
BL4dycT6tDcmIq2SAFhrQ0EsEJ7T+EsJgeJM5ZYlvZvWEOC4iakn0mfKdR1Sys1j1ztgvVEP8aO4
+VqnYXiZMBnwNNTSLEtKXASwGFVaCH/JoSLeU8tpp6B/EA6vxPKbJJjj2sz96VxIVVNDfzR8Qgcw
+RyJwqNUJV0EU2X5frGYZnQxZ8GTEZr0+qFSf8C+QLRYUnq0itksfUqBlgeoxo2TjEG8hJi+AVrh
nor3aRw5npfgVKIDfqJwYJvIUHJS1febY5G89XpCjdPLm7jEimE5FxO/Ps2WZAOFqgtlZh3mBtug
JGCAZeKBGHafIkUgAGUaLrW+jR6KnAi+iRFoRl6I6PTfCHn8FKSlf1Ki6mC3hRzBaA2WMyW9Tfsi
tWPdCNwlHo/wgZykiJ67Ur4qle4cYbDvaph+y8G9YCpFFT2TJTQjdLUiz6hde1F26ogNJxPiVl1E
iQtGB6P6KIlsJcmm07ESk7NpNChUfLN2C5EWLpvuWE76mxinoZWcip3bjnigyANnSDPgkJ6XhHUy
ynszXx6TViYXZT/iEjQ/dJGFqE74FAW8P+iGzyWNTEeqlk27JBibdCGX6vtJT56qmLdpImTnaWZ/
CJK0P1klLd00gMAlURWiZLObgCsZpV4+zqGXmsQq3RBuB65E0Iyfh6jGCz4y6HKKyiHX2E1LZidD
XZycGfPDUEMb5c3si5Z40zVSILiG0V+GkeG2bXiiqP21j0uUXUo5rnt5JNoi3tLkI+d6S4PDqO5j
hBlx3abVq3Kez6pCypbEjlhXXg6KJ67nm4Bmrh1QuDlh0xz7rfhdM1vBVnzhK9XujVbiNyWZ5aoa
NXoywRd4/T9iOT2ScHmzlzy0T/3nsoY9g9b4iR5UpGlpP15oQpucZBN7OfcJ3IxFjocldx/odtvL
mkPK8kLJiTqxMglelhIhUSW+nMwSyeh6EVDTlqFFkOI4Gw3N7AwwLu2sTEZHKGfF6wT5gBHgmwIV
XJ0k0xikxoZDvG/zU5RGqTeRKbi6TBLSp4go0jM4Rj/tOYbOanOwPv8+9d+48O19WHBF6KHSgGBJ
7QMQ5E7J28pPMSpY3hQfRz0G/zdfK6EVeA3C9p1pHFcxp0qWquvex5mDfSvPBPTM6mWnxcbGlmbO
3CVnEgdSoOUr1yQDk5I8jYB7sH2iasvNY1w43CY26uNCTp+rsr5XSjKdbqauiZXr0STOWw00migq
yYI49uUwSr2+Va9lldRxSTeFmcwhIwlvRHZnJHNIoAI/YWUutmRtFC2bnK6vYdvNsgkVly2CgpOb
JLVwJA187SbXLkq8BDwKqfsxlprbAs/ryG6GOIcNvVC9fI7xl5ORmisYOBiGSRS8EchRwi3WliMP
JYE14yxeVKNty5qEJbFrXEqVJzhWibukW0pU3Sf63Hokz/5JEGvzw+bzfahd9r6y2I742P+djtly
N38Lmf2/IVJGQbK1zt+03G4eUS/612nUti845ouffdTsNt/4+9fmG5wKBW0W5ncvYGO6Gq8teRlN
MzwsmbLTZJOg7f9qycO7hV9DFw8zXNAmJj2EX823hW5jIjQBhOLDlNw3zQgYBOhL4G0Jj4CR/9Jh
2oImxmU0SZEZiMjRt/G5XqjJZyVX0AvMjEC+isckxQmnCE+0IpICT9JzwttUdtWDNIXNKmuH8ecg
tCO5xCB9LyDhrkSmiXfRNMGjNwttupBbqWaJy3OVMaK16pPaIBuzgf3r8CVCbEdQIah/opHQuVuf
5Z2O3AbAuBt+lrkTb1YhAoGA3eso4fLEuGEYZ7fMK/++KgztsiOXTzFLqH+kYjIwHhCgj0FCxQkG
L+sbi7aWxDnj509qaT4WQ1uPzsd31b/bZAp87Narf7MjOK/aqAn/dRfVQfSu8MXmB163hPoJ5hEe
z8CC+TCMo35tCUZRi07a8rleRI5+bQnzEyMj8Fe4o4DZpXf2a0sATAAIwLCHfQQGn/ziAxCDNzuC
2SgO9jS9l7kXIMTdHTHNdV3iCmOBZ61pxwxj4+R4FfTUNOl04IB8p3/L3gdXTzuQDu7yTNu7T2zS
Oe2bGJgsPnMUc0Hs6aTxnhU2d1sf5J29IBNM9ruA9PBBkC2ASlr+S5dwa6OPM8AFP+Kx5iF0csU6
7c27PBsHV5rUZJXVdcTgqT/WEZp2fZoTkzFyVIlXtAaKhwy35eAzUInY0wTaLgzhGx+6q6IkMtQ/
JfPC+MDmfZOt8BkQM5V4LRAPYH7s3m9s1hn0bMlyu4njc24qMNEDms7GAFi8lPwJUWVZPdAcVt+8
JWYkrDCVZBQagCXtvaU0jbS0mzLLLfFPwoCpuA4qTAtlK71Gpvwcl5wFVzAU52FEgT4qkqdOunXe
q/DFGEm6VRm7ESJYIVN+XOgUR8GLCaGn87K/GwXknyJJmmgl6jg1zIw40KvF5ymwHiYNq6WkLG6G
Wr8e+wavW5X6fqLbCQTFDD3NQAZWE0PaDJQcUulPTl1bzBiCciESp1+bWnCUsY/Ofr9wFhGk3YWz
8GjQ2GWJLmNjbW+NMvLDJSFpoXKa3ehis6g5ypT8QAIB/y6OKLdrgntcAXVwwP6Z6Fsnab1xjQz0
9YFbedNIXm4FPiOaydwSRi+7a2IqEkOlSWy5ohWBtFjwqBMeOxTtJv3MKgYllwLQjJBLDyWo4U3b
OpNag8Cpvg69Xp/+/n7eRIq929mLFJaKhVbSF5ZrbSxXlCpwe4X0Tenu6gEXwt9fbXm43cMM1uZC
gzIspH/Qndp9+AinKUxfLNOtyKhta2h7Lyj1Q1yfDfbyzWUWE3Tgf6pCINy9TKaWUyrB53ZTAQnu
qrHUc1lugHvPGC6YyglOAzAoJcS6UdFxZxtVXu2o0VMRhIzRrPUx+1wqMh5raY8nmvEDCQlaCdZ5
l0r++Txg9yYo3crPZfxbi2iNfwXC+2AascmiJxD1ThVaX2pNukQbHcdPPa1cdNNKjBhCOi5RiULw
EMNXz1raeq4pRd1xFWQZysuAXjPBWMsisj5NZ4YM75sagwP/URDxPsiHb0EgVme4IGF0FcyuOYrQ
Ai3CSRJ96aNitk29krAooRjjYqGX5LSZrT4/hPZ/Jy+RGXCxjA0wvfAQ9hZOOKbVoCephShzOnkI
DRRxgAdbrhWYxAu3GAXhMiiGOo5zoWDTzUC0AFJGn5zIbfr0+2X1puhnERPr4DwxwCQHXBb51rlg
WGXXmr5vuiigILneDLqdifimiN+twS5pX9APR9r7Dy4KxtOCcEWOu0/KxbEoK8uAi+bBVd+21irQ
+9ZW6+p8jmq4QACu7CD+9vuLvhvJwJOadBtAwqib4L/1qPkgGmpfxZzsWnfc0IjAfmRM1j3eS0WP
SYDQdA/IpArMaoyHSUwipOK1I4q88MDjLwKPb/Yyu4skCHFijdx/96X7rTYXZRcwfqwH1ZkysXd8
kW54aDCYESvGJzOcP6cKxvrEr/EOrJrWhJcqXJQkJCemziynA8tNy+3o9y9pM/7c3/8sSw4/uHDA
7PfWQwJqC2wfYcbKvilGlV6m08WUAAEc9JVokhxDmCjXGOwd4wQ563Qa1Y4WS69FnRdnWusuXgiM
AXsbjF1tF6W1+FtoTtqEGb2Qz5FcN/RiYgu/iplfw90FIzrdwWLE9vv4vDIH02M8+22MJjewcKnR
k0ddRFVDmFgdtB2TIT5iZOXDccYsuSuwbmyFqrQHPXykoSHa4YzbYSHNZ0ZwWRk5DZUMxF0eNKeC
WHXukEE6T3nRAf47rj5VhksnHC/CKmUOqR7gmb13SBhUVqS6VBK8od1PrYVVmXe+YboDtqyu0uEx
arYenldfmHvVL/nLhyr2/1k5/u9WgSiAxn5flS9F+fkjGLmf+XYx/tcfvtYeKDSiXIrWrYYFwwvg
5bUcVz4hEgIMDjIAteIOQs5cJMapkmGd0Ljmz7ZrD4ijUGDRzwJZA1r9A6XHBq+xu/lggWErADUL
+Co9g93FUvllrCaFpjAxtDCbVjG96vMVCx7oSts7sY+McdE/IF+V4CGd33b5NJCqBqqTpBG4qS5t
kCYyegfXd9X+fWTYNOv2bg7dWeroRUxPQSFi9+aGtBrFnLEgcgfoJrVNnx9pNfKr6fTEIhc8MfUf
hLaV7DCdr8qyvkpyFIXUtLibZnE6NtK1kcI3qkvzCz4qoj2U+ESkwTlnccpWTUUb0qNm55l5NSNy
5BqDwdwjwQi1rjGYc4MEALVl4ldnMIhyaNuv8b6xdRNwGS3TCWyKeAqnK3U3D/6hTfVvt10kYFtb
3/dNyf7SxHqBlP7rf63qx/z7z/+9s29efuF136BLjDY2rSoRAjiy1Pz41r5hM3FYMD+gpl/oIq/I
UsSHZXg+sH0W7TmV5fzaxWJHLTrGqMGBIdMo5z+yb97UiujxUiJSm8hUTiiv7q7MZEzQwxJB0EeC
HuIWRe6PqtppXtYkeZm8VvJoPLAb5DeoGq4JqIUmHNBwOA97R7iizZY0xpbixs08HBmNh+0mg8oE
qx0F941ggJeZ96iH1DqQ17IlyR0xbafzD/FKUdftc4Sk0lGbzMhjqegFi1HoqnV+ZiR4EG192quX
Pbqtq76B0O1vXQ4fghSkiQXtt/uC8Coxmp5viGWRcRck6BKD5MAe0AzPC9K8sYQLWrEv9WWDGniZ
I4KHkRnjzKwxRVvDPN4pu0SyK8V8QpLy1qgjwymZ1GVGhTq71imubMaVG8+Ci3GhshpBJKyD0MDK
B2wIE3a28pAztWaOJpeFwzf6kel1f13l2jF27acYSrlKFP1Aty+wuSnGXJV/ovmF9gdn5L/bdl4S
xH8Ghv+fOlg8M/LH7f27/Mlfm1dTPtFIAZgoyhsNx4WC/9fmNZRPSEIuEG+aHjB0dKr/vzavgFAG
WC3kxBFgoa/GcO7v7StoGkrH8KvZvbS3obZ/6NzbLW250NLIhm22121Rq67wCx/UT5B2X4HMPPnd
3daLeG/ls7B/Lfy/f3mR/9iualINXITa8csMp/DlZDpcmwciwD/c9H6wieapVfEXTLzJMq5E7AOQ
QDvEkPyn397bp2UHPhrPIkwTwaafF5o8Ov6U6i8H2v9Qz+PXSyGGb78U8GgGil1m4mFmKWLWCMzh
ZW99+JeXemersirwlxsnk3HZDMz9ZM4ZgafJZN382cdc3tbWr8t+PQ+5UeB8CFDDQVludnXYRn/2
43splzFRcxGiEq/LEv0oyNvHQUzMP3wv7K7tO5/NJlIrQ0w9palsP5jPaKAf/dl9750/vN6ypKnM
hDJo5ItGy7vvShyJf00rPvxF97amUQ20KFKAJzFdv9Mi7qRzbHMP+H38wzLfZ4JoraF2NTaeXih/
r9Cx1APtzzbnPqPfh7UwGszvwQnmtl6aKHgJWfqHP763OyPs0BuVlp8XldWlL/fBkVaO4qGzmiXx
TsRS9zYnTemibCSOSXCI6fe5zoLjJpat4z9aLfv0cTQekxE7dw7h+7lEFfUP38jezkRCXp7AKaUe
Lp1IaiF04qiz9GebZ8ketzdPrtCOM3JWCWX6ugbwiGQMtMU/eyHy7o/3idSW6P8CADACkIBj5APA
6Ko/fN17mzPMUx/NXCKtaaVrsFqRoxuvFOaPbk11b2vOWTYPQTOnHtzMzAXqwUTWaNs/u/V9VTld
7jrs4/j1Mj5rutuiPIBC+Yc9vy8DhERLTnI4pXTn+/PMx+KqzssDvZZ/+u29jakrM1DemeGUSVsK
rlH2GFJEv6AhPvq6N9ItW6dPpZtNA1Us9hCQTh5qXWw2KI38z/a9snd0zpkYVRFYeM9vokWIRz2a
JGFc/9EqX6h921soLaZOCkRejJymhetreXLU6+0hZYx/eu17GzTGpq3N48x3/5u781iyW9ey7Rch
ggZ0XW6fVplSynUYsgABOpAwBL++5lZU1UvxHJXisvnaVwd3Jwi7sNYYeDEtA+p2kf2+7XevZieq
0JXgAMgfJoP04MTQ7zHA8tvaXs3NDhxrvGzk9SFHHlA7D595KP5Wl/OnHllNzRBELRilFGqi8ahZ
1uN0RoXCsN/0w9cPQNpm2o8jfrh07AYhVVE2Qj5ta3t1g7ZI5W2jBD9coNkg7l7AR36zrenV5AR7
G4yfDk2Pmc4uOs5ugnHOts2e9euFbDyn44TGUbRQJpDZ0o2/ejUt54lOY4v97OAbt+MRFu80Azl+
W5dch8+rJQUc3NFD54Bhogi9KqhBFS38y7bGV7OyqcjQSdMik0A0FLK2sPDJp6zH2/m209uvTINX
vx7uUY0noUYc+KKRNvcB1Rcbv+ZqasKgCLg4LO2HnvgbzYYQ4Yfl3bZuWU3NIeHC2AzJraJ1Xwkx
d1UyqN2mttcsZCQBG2Tvxfxg4zl9FsH8Aqpa9JeH+D+sKeFqaladqqF0N/WBhfy+IxqXiMBN23bl
Xxy1V98yYjRE1QgAuEGdA4PWdZ9wIeLbhvm6OrEaJG5SOuGHWqNiMycT0qzbcdue/+uJ7dUv7wgy
iWtA/A5D/QmAwwPnwbYT0C+a36uWSTAIAfYYR4fPqEMckIOSkrDf+DlX01OPDuhggrEysy/YKxDH
N3iv3jYOo9/XlSavQ2fa69dsov6QM/1+YkW+7cK5frN0tm6jiKHxTCelSODj3rgjr5NuTBLhSAtp
zMEhzRoaR1eaFGncm/pkzXlEohnVHJVGhzZHpFK0yDVmBXHbxso1RPZ6JRdiJsKTiB8ijwrfwCHe
OyD0ue34dk1Lfd16Yq2xc47W+8A9NNL9ULBDbxsr63deUY0VYAQtP8AHcfUJ0INcpmpjp692T8py
h1I1CItSFQkkaQR6F7aKb5tCwWr7jEZmUDuDn56DK7MMb9Lh47axspqbY5svGsgGfohr+GEEXCpP
1uX5xtZXs5P1rnNS9diBQD73MP0tfyN6/mGLCFb75uirwqkCLbekRxJB/HU2CH9s65PVvonXG9+Q
6w4h3RjuuU/w5A4fy5bGgYX7fYAPKo+bvp8wwFFhjhRLu0eC099Mqv/eK3ib+r1xPjVpy4lC4/qu
9qgu3rRnAqL6e7tZ1BsNoCg/6N7fDU1zv/wtCetPv3gdAxrzZc6hVjmgiilk5bRpq0TCye8/uKPO
TByWkQP2+Esa6tu44vttH/D6l7zaKwuluxyCGMyYJb1p3X3s678k2f2pL1ZzsQE0xc0Um4LiQjzz
eHrpTCc3rSB4vv/9Z8/tyCSQjdeOpm/H/H5Aevi2DllNxRk1MHqk2G6of8fMoeMbB91qGoYNhQMI
CFgo4MJvHizgZYn/m4n3H0Y4knWKii5SBtAnht08VOZUSa+QaluwTQsInnx/7+uWNXIK5uug7sl4
WKK+2ufIgtnU3flqLsZtBhiv6tA464YvWT6EdzxZyN8Ugn8YhNcyjNfDuynwQikKNG/UkpeWzyek
XsQbf/tqWg5MB0gwxjkzkaP6sFS9SY9xZpJ52wxaE8aB25FEsAE7fCMAkJ5RDu/P27p9NTl7m3Hk
rWP+tC1cv43vdnWLHM1tja8mZ69Sm43uOjnbU0b9o5+HbdvNOt3eizipkViM1arLz7Jb1CmIZ7Hp
8opChd/HimylmNIYqyw8koM/ZmzxEwAMZt44GNfg2zFoPe47+D8YgdO4lQ0KFVVEnzd1+q9KvlcL
OTgcyNp1Adat8F2STSVsl9u2iDV+xFRN5FAaiCMyh0o+riaQ+9pg21jJVhM0Uz3y8Gc03rj+zOt7
mNs2nb2TbDU7mzzSiINh2ZL59KbJSXhMuf+bneYP68q6MCnzS4hScpMdbKHtnQmC7k7hIeKw7Vuu
Ziece0y2ekmB0x/ZfrS0u3in/juP4j/dLdZlpLILBbYinR6ZHdpTMeoFZbXMb+z21f6ZZYOeQ11j
Jayc3cWAjB14KuaNPbOeoyRfvCvG9CiLyZxHtoTHGZfxbQt6ujrNBgBAFGOnUojMhvYBvuZl33jx
N87UH8bMOv1ucOGgeoae0UYiSYcm7c4jO2nb6nXNtXy90xXMEvA/BVLOZU0OIACnlzHO5ZtNI/IK
H3zd+lAJiDRRnHSs5hpzNcjZbc3SjeeXqxD1deu9BzrBweJ5BLa1e1JUxRck18ttS0x6/R6vVsZ0
rMKggioAbsU0eE5phtOR7dKNPbOaqzWkWyhh7NKjM3kKyoTOP7bUmG0b3jW75/VvH8H0mKVp0mPn
I3EmksdvrNL6adtXXc/VFrhCEJrSI3yM1/on2d67KCHbji/r5CDSkViBUI6vKkwOsjkUHbAIJmTb
j19nCAVTReHuQfNgA/RHRfJw3+ZsW5IQUqx+7/gs9KDQ1AM+q+JPsEa3d4PN3bb73JpgBvwDaLg1
vipCk6ClAWtVysjm2/r9Hy6cIATZh2EVS+is3iV9F/3kPUA6m8bMuvTFTKZquxkrcFE00b7qCwvw
I+rwt7W+mqtgMqA2X+O3x1ySu7bpyS5sarbf1vpqrs7Cc1cnLD0uGonYSHdKSwJBwbYV+Gp2fz1X
RauRXDlUybENND8C3oyjBxhT2+6P63RVimwsMVLs2lrI6IhkUH2YaLt1uK/21TnNw2qEcgV1pNSf
5iVozhmL7ddN/b5OF7KQBS5Jj/qT1gAHIpuk2c1h3G/7quuUoVQqBWxEi/EOrtMZB8gcbAcvt31V
ut5XUe3SAR+RHkNPzMOsA1IaYBuft/XMal9VOBT0sABgBdZR8ig6+TWaF7Ipto2iid8HpAIlvJua
LLkO924Pkpg9JLRvth301nWGicHarozFITWhbyLkE98nqUu3jfZ16hAwny5N7JQe+VXb0wz1Aq7o
1G/86euZGqoQRVAxFnfoD++COiTnYOmBsN32UVfbqp94rpXFcM9TnQARDmx6DyrSxtZXU9WGJjI6
IsnR51X9o6A9PfWIwaptza/Th1ggFXKKEclAiDQ8KJv4iwvt8JdN+9dj0z+z5KBK+n1MdtoVUSPR
9ZNxxSHsZV6KODDnrKIG2uUE9L8EnB9vxtsiROb/KEX0TuKIv3GlW2fSO1wXBgL237FajPjY+2z6
2dC/+uiu+9S//Xmr+Qw3Om9NGybQtU/yZuQJQ+olWG//98C6rjn/1vpqQjeqiWHZSxJwrkh30YGZ
xU4EbQc6jVHNXlo/7hvt2LbD5z+SjxLgISeDhZWjxvdAJwgDkLMabbtsxavN2KIyoAUyOjnCdzft
giuL39FkY1xxbY1Ogpyn04LLVlFBGnD1je+0mOJtC8i1nOz1Vs+vafVQSmSAZ/oUtziSn1Hfsu01
CJVav7ce6srVTOCYEuh2+D4PU3rrWOff/d+D6A9D9B9ZSImsLOgDCYSzUXSIiCvOwNZn2w6fa/WM
DRRGMsEBTmjrG5iMsvHHwPpoWw5VsjbxzYAXusSj/cn7iJb5kmWnylJQ4Lb1zmoCzwABdLjq4qLL
Bv0hD6b6bgEa/S9h1z9M4LUaB3mItk6vo3KKpWU7cNuXXVH0xWMb1/G+ktNSGrzXsW1TbI3gsAjT
iygDKR8VO+IXDuWhd6HYdvOFhvW3SYDMhAWgQkSpWKNUCaAt3yGc8Veix7+vdeskpXR26RwMOHd5
vJ2/oP4LQl8oWN5u+8yrCZxgwHjQBfAhAmdv8bSmj8uotyVYJb9Kz15FHFBkPcqZJbjfiSaHi7DQ
wXSI8VKwcWVe5yuFeHluGJaeo2qj5b3JK/pzLP7Kuf7DCrFOWKLI+BlshNaRAF0c8mj4CKiK/8se
9qfGr1PjVd/ILnbWQk90dHae39qOho90Ys1fJtifWl9N3zbqI5lB/XKcolC/AcozBOe26Y+bRs06
ZQmwIcJJN2XHQru+ulR52L/VmAVk2+33H4lLqGQZgggcy2Q0RVmh2OdIfJdtO1P/glq86nmhqMnp
AHgyiMHxQ9u0wR14etnHbX0T/f5dqUzyjvO8OOYTioeIyYoXNg5u21Fknbs0AZ6chyYujhlV4jJ4
Dv3iMNttK9k6f6mr+sUAH1jgTIhS5AACqW+cxf2PTT2zTmDySAkvrInQ7ynx75EYhVpRYVn7vK35
1Yka+BbwoTNfHImMFPyUS5PKXVEVfluwap3DNErezhMbqmM/irEMujZ9kyGVadtD/jqLqY0rCKDG
rjr6EEqROp0sUpmAUt/WN6sDcx+kgEZnfYV4SYIcKQTeSwdrysbWr4vQqwnV10nRU1RgHsEZR1Sg
DcgZepZi43ddba9Moh4UGTAVguLd+DyIjD8YTbaV5CVXR8nr3w7EcwwX+Fgd+YBjPYAr8YPuDN2Y
M7BOaKp5VbQ5t9VR9UFwIDERX9qu1V+3fdbVAXmMJ89M1JFj7ZC0l1oRwRCM98Mtrf+DbZPNRV8J
OpEjL1pYcOKro9Hx6fu21lfTdRkkyrx1S45V6+eDQdzt5DQJN63xEPqtPmtHRjEVTXVkEzQ8ZPTy
TQY7wrdtv321u/q5l/P1kezYxE10Dx66esdbeLe3tb6arEsAeyiw2uRolZ0/RjOTN1UWLJuCYXSN
HqOZGCJpsIx1gLse3SAe6qrdFlD6h5WtggUdqk1XHbOEDIfQz1UJDDPfdCyg62SnyqbdQKQlR2qT
4aABwzq5K5pnW7evjsJw3CGeuSTkqLuGLReYC9XbuEqHeOOvX01W1uoYkJCYHMNMxkjYcG4Id5Gp
g20Tap38JKCZDBUCB9ewe7qncV59iGldb5tQ6+QnmZhunjiWGuNHdcu9FxfK5r/dB687xT8DOlA1
/T5dQ05hJxiS6mixh99EKJZ6n+furynC13n5b82v5itw8Jb53pFjzk3CdnA3BieUOJmjVHBzAZSW
Zsu2yZuvJi9S0IBlozM5+ilzZX+1dfClnza2vtpp4ZgM8Aq0YEmO5/gmoIyWI8ILmw6XNI9//wo1
cqEK0jJ2mlzi6A2QX+lLj5jOuOnaQPPVXsuL3us5D9RJm7A6An/izrDFbFwd1jlRmkQUgbR+OvWS
NYBtWtmVS18vPzctD+usKGoSXoeobD5lxTzuNU9ArORSbFsc1ilRgnuS1lFLTtTg7Mr7xp2USLaV
9eAo9vuHrXhBKhIn1SnxneUIUZD0B7Uj2xTrAm//9+Yhoc35JDU7y4gEQMR0eOBO5Qje7KauX+dG
2Un1PRwF7JwNNChtZM2dHiTbNirX+VEL4IY1cFnjeTIgle6Hhg3AMvB2W10sACG/9440XdxKk6uz
kwnE3Dm+Kpwby8aBs5qz6goJrCT4OwixFCdkAgxPMtbbbiXApv7+23tpsAjXMznXavjgQXj/AfXp
9GnbZ11tuGNuhWvrdrjYGC62JBTD90F3f0u+TH+9xP/Lqp+tNlxpgsjTyAwX7nXMbhMEuqrwlOk4
Tro7H3FDCpTRTAKsrbzP6D1gYCQ/RWHsqx/uSteFZrkTY83LAFxaWGM4WYi+JzTrbLcjUD5lxywl
XHxVnYPyAGbC2cMW5Ns0uuG9kUMLHUhVBEdRW/DuyRwPfQTuf+rCT9n1P5lxgIRx5jmd/djcdFVR
t/cZz0R3k7B8YJ8M5A/maoKe5vFtAMENuPzSaw1lC/6Iin0lcJ6AUiiDqBffCfjlbtnNhZnZS4Un
flilKSUcgw7aIwT/QT2e71o9L+m4m0Kb631IW1k9DxaEgntIyXJAjwRyPsVzpgBJgnFzZsGcgU3r
k/F9M8LickLNQDdcitzkScm0bW2/t0HTtPj7uVnUZRlpgaT/gHD1MRqauHvI+7BQ9c6NNNV3yJOI
FDReDm6h72C0huoBr10qAHi3sRE8WGFb4/bVz3Oejbsu4kBJl7HOpTcXizaV2k8KqPmvSxMASVi6
XAkImXw8VwHMhMkcZX3Jc6Tzj6XyAghqVrmqf4A4VSdPI0smtJBDNxgleGEDntYfWI6t6FFMnRQP
RbTY5lzgbjLgD6po7496CvPmFiaHunkSEBa5aI8Nvl9OPPHJdD+ZGO9RwNrh1f3tAtytbnYQQkOw
USbzwoYzB26PfGpj7aeurJEVmMGtMyN3BCqsZAYautT54CazRz5iPLodCt98HN96cGcRtAtCr2G3
m7ssESfweRo27dQykQSC6S6voJ4JYb4dvlgAT92LqaOcv6gqUXZEWThgJ/UO2K8ZlfIkZjG/pKZP
0s/1FDXipw4ysogjEsGXCALTlOA/26XcivksZvxV4cm31dSQUqA0PgzKsINSKjl0Rc3A0wpcb3K4
6hiPAfUTqkIFoMpNRz6SRRtImEe+xMu3EGAN8p0GWdPuUQWh1dUQV7SHeHBq7m47D1EMLzOluTqg
mLgvZuhue1vMt7Tu43A8CnDcdHcgBddxsAOfi+MNP8vr1v2IEG8wzxqmlOkTpBZD8KMf66g5RtUQ
V6V2QpVsJNMHI3Deg3unv8AlNu5TOacDPIF25nscGjDNgzHAZBghM9ffwgk9+V2JKQK+a+na0N90
CPZkd6hznqLnXKkM5by4XV71ZGl9AwFT8KYAV5t+V2aYbkYkStzFEIbsYnV1RqcARIR1iE29rivx
lsrQse8sTUFOYxkEtAtktjNX1f3c9FreOS0hzTa7mVaFZB8NxxiU93ThRVTfdH5sMXlgA+jH9xMW
E9ofAFXNAFxDnqPrbxrBINPbC2B4wTCjjU/dh5QE0/KDxBUbXyabDQUooxzh8qA0MdXLEw8r7N77
BhtJCFSjy6RYSiw2ZFZwBuWsHo6WynaMzllggRY6of4wnaqyBaFG/UQt2OBdyUDv0AMyxgHxyEtN
fR4hH8oIoT4Bd1nl4Kjh7NcUO9BmQJoup64ANbZcCFWBKiGzz4KP4GX74nmMOpd+gmpGswgoZeTh
4Lc56+jPRo9x/1TzKYeQpG/78Go1poN5qAIRzV8cswJZNcIHQ31qqsSOQAqpoTZNGRg4b8KjY2k2
wwnlR9De76QF2zUsG9opRMLGvIrrGZoSMoUfYe31wSGjMqU/DcGdrblMMDD0zTGTeNI4hkE0jQ/K
CgM3hKxnuxx/SS7eclTxB1/xWY2rynzOk7otsZO44s081DSZjxPXtoHOeFbkM+DiOsQQjVRHuxII
2DkyJ6kGMGABnxlS9pgCUa32ESC7MEzXVGN3yWByh1Fdueq7l43lTzJrnHnsK5VEJ3QNo9+anLbh
1RmY5OwFxwIjZNmALclsyae2c5dc0UXNyF7PQbEu8RA2YJnQ1HaR22WmMeyFFmGvz8EYTe7j1Dja
kZ1Kai7dodGz0m43uDmwT0ZhVbqfBFTHYLggf2QXZnDjwEW6wD9RTn0fPmUgyJuya3wdwaoF6G/z
gVQmXXoojpTAc8qYFKkYbkHhXrKDC6dhvsWTJkmCMoqgUzohOTukvqwQSWtg0wl6335NmpnWIGwW
3EH5yNVIB1EaDngMYPWE8UeRmRELfFXN9AtgUk3X7hcrNLy1qLQZh7TsIrTxYcqzYnpspRR9d+Jw
jMn81IV2zINDyEJS30Z9F0z+0eX2+nJeTD5iy328LPhWpYL9Y6wR6vRBFez7iLSi3XepzLpup4br
VbzUS0yGp0HnUybKyi8+UofFISTYlXpMWJc/AqDNPlUEfpG2nEcdzT9C/O0LFNpxJOx3ChUTErrm
Kexc2ZC502ca5S7eMRJUTpVguLn8OTAhUlZZMQF3XuKJCgGAn3W1WK+OA57Iihesl0FUl5bWBYEI
MjUmPY3pYME77joe+a8ey+d4W0XSBzdCZYt71zXLZO9p4HtAs7WSdQJ7AT5RYCXkaA4r0svsJgyQ
XTTpLBx3UDbruofyOmrn99gDBPlsMp9FrBRRW2UnBsYk/yGKphvfwVgb9+xE+5jn4U41qSrukkDl
LN0Z00s77eoQUPUzbOd1ACy9DbvBQkGJxenZkcxiaaZU0e5NjFQrc6mKWadPSyADy4C3gChW7CKt
of3cjeiTHNmNLM6u19rOuJ3krEcREdQdcfO26Hps/NCH80R/JrOz7McgKjoNSANunfGlRdqB+FTI
AVCRkrhGxB9CWwgwrtXY47pTVrlZCBDWHLih8ABB7SAx3zyOjwnMc9SL2yS1Y/qMV+i4eFsviWo0
vkQUKoRsU1V3CJaBRsrLFOzm4SanVSLeN4tJum9ZVA8RXI1dPGOhaIoxTL8hb7O3cxnB/lJ/YJ5V
I4MWDP50DvplUqlLO3EB4zn2NR69nxpVB7KsbcAJOjDVGkOr8nXGTkmNUy80l8AlggfS2ISEqOIA
LsTgvDXiEl3WLex0F87NhB6UHkpCnFBo/j5usDQehyW8Eqe6BTSxj76PpTzOKnKjhMEUzxmf2qXo
pyf8lIRxsAGadrp1QT9Fb9KW5qDkp3MaQhTfmX5HCkiKG5D2gZt67is6j5dwbprouFB8HxzP4SZ4
0RmHuGJQE/OfKigkpYFUgsQttJE86Ok9WTAnngIvBgFFnyoW2ZfIzU+g3s5Eo5Gfq3wPuRQ2DQs3
Fg4wtKbyEBcTy35MEiCtATqdpMC/bwVeks9QWhSgOfoqy25mAQXQRxZiPfm29OiwJznqBI63vo3t
w0xwfrmpmi5DcR0u2y6/0d006p/hsHT2EARFBiuKNSHvz5WNhfkoB+Aq3saKNvzZOogE+rJHWbJ/
L+tJqjPehrkL4RlLs/79GOD99vvS5mEXHuLRzqkrIzxYuneyUBGO/5a5Ibl4JeBsO7dMNCgzrTkx
bRlWg0l+hOCaJ9heJWvfOywi6B/E72r4uoKZVPgKmM9K3c5L2yxfgmEQEB62dXKXGTKimFmb4M3c
G5SYxPVYFy91XQvb7nCfGpN7IgspP8EyyMWjRMgiOo4C8/ALmxTm5A7K4iJBDVZYxKiYDOkPW/Wk
ePKo2p9x1XIkSM4ddLb9BQ/iuX7XN5GG8bwYc/z5WOqlf8wcDB2YbRCdd/eMeBD1I8Zd9zGecegs
hyHNgosY2KDuxoDP8cmaWsp3STLwVpZW+qg9NwNFYiDB2e69KWw6wMlgrTxNQhOiSht0OWQFg2LR
D4m8MXPCzqcgxAsjH5bYFjOMylBAHRloK4K7kZqqeN8NXUOxZufJsIe8IR9e5o6a5oJeXjAJpiXT
KCYwKU5kT2SCf2ksjaw6cbCJInJvc6uzZ8IgTb4ZLaPZWSyuaVCCMBfNQ9wscmFlu2D1eTcXfk52
fTca+Ec1q6ZyScVkboPA8fQZyLfWyl0F76pmSObODX2WOkhbu3cUuK8jXbIkOA1Tm2eHYJgsm/Yo
RabuAGwC7+5w6szsTZazMD20k2HsKGLMzZt26dIKibKLwKU4q0N1V1kZXPGPINXL27qlAGmX+IZS
XwKvDXyQuBc3D3ZJhuli+IKX3pQ3fctKg9+WnrMORT8PMwpr47s2wNPJPkmJGI5iRplXVsbQeAe3
1ZjK/htL23z6aDIkqD5C5Uw9LnooRUof2TDJ8TBOerR3qYvS4UKhO8VqHxobXGo6hvMdKkXBgyhT
oWnxGQbDYT7m9WK7dxLzF5AFyNDVaYxx+XlM7USvnuAcr4oWkaWoaCGD7qLlwabo4q7ZGTIHkbgk
nlGy7G1a1V29q4jPCqAZo6u5dlMwZF1ylbRIxe0FZReUtnTwg8giV2WL1+vP29pfhQBVVGFG2ZFf
mjlQt3jkDx6uZu1tj0rroquo1SbDCWm5JD2fSjeF6h38kNXTtt++Ct9nyTKqLu7dRaV1eBPxRny4
npX/8tt/JZ39S5xoXXUlklj2jHB56XmVpAw+9+V6Z6NjdUmQbgVqNIh/bK/TiGDY+3ZJjgEoxj/q
Ql5B0T1LHmoMJKiCIhy6lnlHh2L0JaEjFN1lnaPMcE9Nm+MfTANl1SlSfTGUQg5RVlZxErCHPIP4
+obZOuQY1hPezoSp/d+wNNd++rc/cBWBHDOcEpmY3aXIcHE4WuRhzecJGtyffaBh4pVAmvztzfgP
LznpKh45KxkTO/npYgFHIzdN3RckAQ87DPp90S8I15RJtUAwhagDyc0OLz+4gCMLMCQJQmfg65fY
K9x0CBNNxuPcVNN4Lto4Su5SWxG5GzrUyJkDtFSkQKa0GptuesCtP8VRTOvB5Bp82mkaxkfkRDpU
KgwVx7UBuejq5ppC16PksJK4Th9qQYxMDs3ci2wfjdw7sXNYd6KTTFk0nywbQ/eu7WHgIGWT2pZD
e95U0O3hGouLOyzrcRIiYKMWNnGInr3q95EDA+jQMjJP9obmM2RAbZ4yIx+km1xX739Nif8I6f//
pyfjSsD7Mym87Jva1l9ec8Kv/8H/cMJhnUTsDgYMuPSKANKv/+WEp8UVIQ5pLCRBlCbx1a3zP5xw
/E8pyhQLkJlgNYIGAy3+N+afRHBcgtgCk9v/+jb+Az8GHF/X0Pn/m4zpVf8FlUpMQdxHYSTscPjf
XyXNgCs0Ri7OgoM148wOFW7ELeomo9HYe2yUkXtHft3GcL3HJhPwPl32I0K4/msCbvdXhkyk7LMO
tYB/tiBE7+I09SApppTFZjf4RSZwSpPuWffFVWaJR1DDSy1QzYs3eVDeyn7xXfiomlxDAjsPbimT
MU7UXYDTdD7s2jjjuAaGQ3LvhFMdTq5j0scHK5NlprtFKzUdtFVevm96peSFqn5sj3TM3E9YkfRn
wcYoO+Z4Ti9rn6UHQIPEHjHuhxmwgnejaTtMoz7DPOwfCfCYB9kah39av8f9tP8Gj32yn+zY71E7
/RVYt/h2wYrCAlbteAbOP9e4vi6dVOVQA9p7DROcgMS8DaBBvpUymXYZk/oYprjEeFvcJlPSPMay
Y+meZ/Eui+nT5Jd6L8dB7WvvGFTC2j4sEgUwAYWaqM/4E1Ia0jIX40NiZn7R3I9vjR3SQ25ZfsFN
OtqFPtHHOIHNpQ3nfaiyR1w6xouy5AbvCj9D4p/iRC67BJvMcZzrl8ZYc8JFczlmXvRPYRN9LYSg
uxExxD2tBvUytACay6jtDjhLfyUs/4xoMdzMUdCf0mD5FqecPAaxGQ4RIq/QTS3zXuI5pYz62r6V
hYFim4bPMFOlCGwRg3cMVr1IFIN9Bou0OKOecziQKZ13GgftXchgdS5zrJbzuzqcefDdLUq+j2wA
I5FymUnfqq72F+AOqvhmslbH3yuLjF4MyJ5Ach7DcBg9iDqmxXGoE61PeGEM7oZoofmhaJjiNxyC
5Ldk1l2I268nthF4fFDAvO1jG+be3OeacmTUeV3kIL4h3pHkP4eAae/vWGamInrDKSOOIWClg7C+
mcZk6PY421p1UkkLcgJli3lmAR47bvM+CEdsMWP4Flej6Eu2ZPkOxMH5bARXTyG0cQBiYWepoyTb
ARGx4KKvK75La51+xLCFEYqYvOzjNEF8Pmj1mYNtcj9WYviJQLqGhKnrES2HUeDGdcw/GBxhp+nQ
D5BET++nuvKIpQlZ7STuDxA0ufohnOM3LOvjvUrjdqdzYuuyaFNO97ISGMU5jrj26pWP85sobPyA
iAWisMt5Qmxsh2wLcuvCJjgDrAQRRZXEO0qIh2IzGkpeV2q6m3CFwTsmLN/BfupmVDKWPeolvxaI
L5+bxA5m53ilIShjrDqbirDSq+mFj33yGS5IXuYtjG3l4Ig7ejPwN7RP/SkjiAwUJCyOfd4FR6pG
XYKqA69Fladl1NKmRF0tcNwIeFW6U5fQXe04Qi2l5GMFJ20tn2qxLDfXQk0qESyORf441VF9O1ZD
dxmQIHuLx9GrWHt0R8Qwx49968ltr128d73O7/PFiS8MztZSzhj2zC/ojBgRZJpc/8kCm6VzgITm
0uWnaQo5g4E+q2/z0eanoB/zU47I7gUn9mAnTLKUUz0Ud1CW5A99R+N9X4jgHNBa3DruyG1OY/pS
J6C94X0DjvsJfO3/Yu9MmitFsj3/VdpqTxk44I4vagPcUbqaQ4qIDRYKRTLPM5++fzerrF9mVL7K
l93b3sRGYUKA437O+U/rlp36ZGmfTb4T/9dL5sPaPjtr5Pmm/vWv0q9xx47lz5NOZcjr4Lrp0H3+
9Q3WfWMe62WzQ09cf4Mh5x/d0hE+VCbf8ppp4zI7xhn56XyKk2p58VYeCXtvdD/AHWK22hdB0jXp
qSJqbt87kvtr53nPWEUf3DHffKb79okmnYDiZRVkhk3zzitYPSm2oRj6yS9etGbffr1+rWXyNitZ
HPKe/2G2sb779RmCLiwv5lIOJ69zkuUSF27yZvLpfcS9610qO7E/lmwwH9FUZt96VVRh323Zt3y0
u88VSoj3pZzKa+7yKHxvWtn6UBh8yS1jOQE26ReF/OO52yrjNW0S5lpwfvwM9RM9fuXdzha83VJ4
8y/pbMSXnBktEjiCzUlf1o33ZpMMa6gTVgwLo2aesRTiWk3WxXTGtbTJEqYOphXXPjM2kTCLIxjw
7JhW3/mNcvOTQd/z0qeufV7UihHSLO+j2nxmxvm0yuq4VPYW1t68S9z5IIr+RPjTXozrcbTt98bz
6sAkpyr04r46m+TK+Unj3c92y0L3rAcv3t6mVNeBnbcAr5JB2VZa1zCrgS5gIkKSM2fdp93Q+Tru
870zus0uqj2bySnTI89I412catOHN+rc9DaEFjOpxkBOqR2QWs3MLHbjYydZ4mQcllaw9sM31Voi
WMZuIr56fcWoOOX51y+5iL6OXfTdxVQvtCrj2erm9o6zRAdAHNXRskRJqzGzuhVb8QjMtJs2DwR0
yOWnpXaXUCRb/3lNAHfUpIybLp2MQ1/D6avotQ+yT06guysbt+P9spj9flvV0QQ6LvEb5shKt6d+
iMYbJkmHPrJD5KDkbq1Wfi9yQ10aFxDOm4c46FXq3axFZQZ5PmDHJDWjneRTVIH/GjM5vXPbn2n1
39phOzRgmr4sJnkYPHtjEp9/T510BR25Qli16AA3MYM0nN4MdY/jdpdayi+s9biNRrsbXVXuTL0A
JErSEp3Z28egg846iXDNZHEbF4x7/blcwroixa8qErZBVxnnydwW4MLxxPeaHRDPyN1oNScAX/bq
Ognwj6m+ZStIUm8P9iOBHPYhnqcoYDKrH0gVbJ+sXs74wRRmWHmF91x3ShxQtdnHvIzAhI0iXcK4
7NOwNy2F8YpyKrzOLf0YxTbZY7NHMK+eBc4ggAMsviS92/qyuNeFVe7ZqyH4INE2H0G0urdudWQL
R4xwUS9VOqQg9TI/rjlG5CqGs9LRBwPy9S5ikHOhrS2COnes0Gua8jE125o02jY+WRzSu6jsooIj
Tw4hIlX70ClEq54zJQBwVbvvzKx7KZsch+nZqOtwxOfia6Ur44AVWBcuLnGJG2ECp2kq5Xm1s2mf
AoMxSPLyk1v11o0tM3Wc2a8+lrEGTFSZcY/D9MQyjfNbS3fbnn3ROk3SWRmXL/MSNImhgXYcNhnE
iPYKWAbGwnGoxOZnA8GucWrMjMtlom/TjQRS1ZDl1pR1c6lTglazPGfmBt7kV4vZPVckBEMmoGKU
HvKzJlfr10kYg58VIo2DuFPxE7F6c6jcadtVywyi4ZLsNFdjdmjbpCADFtrcboTG76NadH2TSj2M
tnl9gDmgH5uov5bQIIEyN+5muLLf+cX5AzG4xW5o2f8nc9g+Tct6kJEz+BIDzxOQ0dmeVwfoel1/
xKKUH16jzIMhidZkeBamue0c04zJoBtF82HBCJ4DESQEKlk0UB9zJnlZ9IsuS0juhVI+Z/LnIZ/7
i9Wl9aOTVzqYq/qVJIl81yTmcq4QPLxoSsaQUMj0JEGoAnugAB3WUe6ylV/kqeoXTvSnTXTAIBxl
vja9u0mPT5HpJP4scGTmWBYYFHWcJpFOykeQ4RQgZ2FXaxf1VujhJaO0P0PM+FB6/G4WktrLNeyw
yhsHONriMIvFJge2y6rbTyJ7lyRQhmOcfVPFxum3lbVvje19xzfm557j+Cui/GPdIMSj1OjJqZSC
8E2zoEc3tx1z10tZVeL2yrc5VAtg0WIWyavpOBYQly68m5js9qDG2I5SWQT6ytUYk3reLxX7aEdv
58dG1ewB1b55AKxHCq7qGyJGNkVdnNcG52kjqfUxctLmEe7GHIxW0d5AGKx4TYKggUJP59FcNvCX
9XmtPHl0Wmx9U1sJf+rnIowK565y5Tev6D9llSP2pso3APbRDfDrMPZ9G8nYN4ucj35rngxFTYnt
y/Wl/rBT1HZpK8cHvFoJ4M7bHwyVKHTbrsQHGryrx/nnWSRqfERBPdRXOEmcN0M0gdt6GYttjF4B
z40mpMBCo0a15K8N9J487ZyDVpCKQPO/I+fJg1yOVeA4vKe+E9Fp4qg7FrbxktdEqxqMXSJnNo+D
ncr7KW/hT1nbwUjK+GxpJw6LutLsIon2EVKiFDQ6ERRjvx1mHqPPsW1XxIKP8Sl2HZYzFXg4pJv5
FIGNv83ENvhTtDyu1fjN2priUzV3vjM4zVNv2NlL7AhxmJzO/kJf1e8hn3605HOemTCxF6r2HgDk
fjPru1JVh9mj0qpirHiBQKpTLsv1ZNWYU7Jw3/MlvTV5rm+RJXGNBqNJM9BkYqj0OWf653dRbwWD
G6+hW5AjM6HuP7iDEKavQR9uZ2eonmbHG3DoydpgjWAv5CI395PehmNebNHOqWLC7KOY8sz4qqpk
vCg94WVeGtOPiBj5V6ZoZeiVqd47xuwe2b9iDssmerWZUN4VuKkfNulGl9kyOMIizwxhWRUM36h5
Ih6mxNb5YVZ2FeLo596ndZI3kElgJ8PRmC/ugH93ZdnuxbVFGSTlONwRSJ4HoGzkjq1ly5xtLQ9d
Q3wmmA6h8Im5fVSO3sJsSabHBYPdw3LtQylWpL8ioKTxbsd3J3EWyjeBg4UlMRPUZVIFizG8J6RV
cxbCYsIRUBxk6o63YHTfZvCxL+5GtK0L1nZO3dZh/SNiZPTxeZ2LOGizJfeBh823ylDdYW4j9VL0
ynyMp8G5zXTDcGGZDQpzvQWwv/HpqvLHCd9pWGvS3leiePPSRB49p3FDPI0UKuR2Os2T1/te0s5s
GzJtCa5eogfuLt0hbLhztqs75GjP7vOWOV866Wz+IvNk9MfG0Q9VVW27VIv+vQbkDKrM46GXVpT7
rkklMo4V6AmAtU/uTXFkwGneVDK72ojSQ1Ft6EfHLqbn3hMxPXuWibCp7fUpqWNrRy+cH+vKhSwV
Z+MtLeqwq1WsTlNi9eHYzflLrcv6ya5WjgGHffbSgiIdS2gzN3bt5ndj5E0f5ESzj5ctbJ68iJ9L
VPd+gX55t9SO8XkA+TnWesR94hpqUxp5+8Vsneasxtr5mlYmOilVzvuBJpKSSfdg+665T0BqjoTt
jGErihY15VwB2DWquC1WN7sVgsGHmBhqF9F6gJix3TpQSU1g/Zt4TrbbaBYzA/dxOdr5MlAljAoO
H5+SzuL+6FRWvHMNp/SbKP5eL3a/i7LofWohhxRdeeloq3pMUe47tVSPSq7ylwgWPoBSDFGYSu7R
6KL0oNJxS30YAs3XqnKLWx5JSm655xzUKnRomkn/qCiyH0aaqKNXR/BCGSYEI0WR5bvtKEND8hH4
gwP5jvRbAXAabZVioWsrJOXcDbekXVN/xRf7CaXUcpzSSiFrsoZAu+V80JUyAt21xmfdRE5gulsS
1m1UPoP8kbSZxA0PJmnPDWXOHqyAGjgT80A/4woWl70ApeYtJsXlKqZDbRPtPg5Re0fKeHS36LwP
KFThoABEfq1X/ijAvqxnftHKo2ja8mmjXMbK1zI+yYG2I+mWIRxRxh+qa/dvxqO5NzJO0TU3T7o1
hyN/V3LSC0MiZgjFxZmK7hA7Q/pLsaXFtwoq3B78D5OkuuwPU1uuX/qGTcWMdUdiWQUbSYrWhoC6
ed88t853GSHSx80dvKPsq3q/Mo75XJjjusugfSZ+Og7Whx7N6nXwmh4eaTrqJ6vxzPt2y8zvlR6A
JCevC4ZBOT9GxkSk6a5xWGfe4o9rVu31yORFRIXLYGRpXhktRe9jldV3UTYMQTWoGoAQGmKMifn3
FIDfjp38bo7T9jgOPQWLq5f667oszpNYcPB3lmz54sHbZGtwvPcp3ZKbxjCnY86BXAb49cmn3jWy
56mP2FzrtgFEuDbQ1Wqc68Xa4KsmsDAbDpc6oRv247Iybd+pLe+S5156A00zfbfzueiux0kswSHL
7GHoNhUWkAXIDe9TPHv7Tt3ZEh7GzbzptDkk0u6haMidIYY8dBrV2zAhUg6TzJpuIDe3YKOeRQ8W
t/q+WjL1xBQtv1hQ578VAmYchCJSTLt564Ip8aa3koilkJhG/b1jlvbixDK60XI0MH80xF7oeD7X
KWTb0b5+3oZh/BibGoKbmT70bTw9iFIt5zoqmYsBuxLY0rLn5dtF4+52mJgj3mYqjx4NXhvF5qof
xFJaDC6ldw18bi5NZEZn9szyLskte1e67XLP5zH4ao2HD02B09Txuy30O+ywZ4eh6a1RVW+DFT2n
9kadM5lTCKd2CRXLxEvER1mOYyBs/VWO2a4ooMV0dhnfMDQsXgbLEVQ3IjRz9UnOTRrg66gCc433
ljXY/kzmfWjxNezsVYQuBSrhzEkcJIUQPklue0DB9QDTlq27mSkc1+Y81fHwTA4By6bPL1MSC7a7
YttPWUX4jiXEubXFhDfN+hpX4+e61fBh3XHXV9O+psuEsGFOF8tiMhhF5ZEPfPNxZYouzTCIkJCN
6kaZlTouVgE/WcyUYchXSZdPVCCyITsReTwc16VfD2uH7Yip83PdRcOF9ieLObOd90llWYiqe+Fb
E4923c7HFlKYM9lpIFI7PjTd5vzAerV7lnlv7LYcOvZs0yBta5EFNhyk45yQJ2JgwAZd2BU7eiYM
cdWYX+ZKM1OFyj37rQsR1MuyzyN2iiEsQPMhg25xSVvjSk7cRmfnjZ2+l4rRrU6nlzItrNDqVQQM
OJc+7o4ww1y72LcySh6ngamAOSsjhJ972WIq9b5gLDuOXXzSvawvFTOivepm+iOb5rmrefae6RJb
bBlnbEW4M5bDy1KtT7qiBE4nksWpJ6nm2rYjJKHyhU6mXeuaZHO6yzkaxRL2qmru5qw+wbB/a/r4
MjXGRzMB6Rrkv+3MVaV3ZtzDO4JKeQ22CmIzUkeI4DI0Y4+qzvXePdl3dCHVZ0Y3bYCJGqsLovZp
hfMQNNG1Hi/Fvl6Y625juTOwdn6cGpsFMENvquA997QJAbFzbVAYk+Hn2q49f5m9+4SPO3BEk+6m
LC9PHkTlYeixfag/w2F1/RVznnptvSB30rc+S+sdbUHkS2CfPTTQfu/msgW12IgQS7uLk9Uvi5tx
vnXMWitb3lY673y7AwnA1mDetbZadlu5pORpNntZOEztkqb36whGpOhy+0UZ/ZdRM34TNkP32FAL
JybEDsQkQbZ6M7Ipr79xvPlTv+qUoVVt7svG/Jx5dszWkk9HOeqXWlJKtYO9XEQCJQonu+6g7cY+
N+74pGQD6rEU0x0izdimuwcx1/WS7t1q3WsxfZ0S/exGjDqgQh/Y6ccwH0TE3tt4p3HJzRfKwuyQ
6u8b5H/mchWDZVO/UB++xelyTwNRw8uuk+d0rD5WcJq7nJjx/YjX28UxrA8VwaXRTWimm29hmHLQ
7VYdZ3tMzra3HDgxryH2LAllpfNhvZb3EB/3hdN8TEN5SmrxKWojJ6xz82mD4n3O4jK77Uo6Vm1l
odDVN4lu3O9K+hkrnYCsICWecny//TXi+DAqr7rdsuxM9xOfZ2U2B2FY3wureYnz9NuUwpSIG8M6
5nNWHEtdgBBRiN7EQ+webMo0+Ox5l9Avz8ceUcZulZu+X23xYZdT8YyiZDnVRrsGeKA0j7aHlgRf
izqMkzEJaMq7xxhzwUNVjV/QB5Xp7RzPYZq8sKXPp6KcG98uxvUgkBMiLajjr83SWOFYVyxxs88C
6q4TDP2MuzGw5HEnss3LUzFvX8rRuu3jcb/Zy+K3y3gucvjNIwswdSO410X2Za2dR573abGdnYvQ
w2bd+fbamjumqYc+T5+XPgqXDEivHavoIU34T9NY3nRtv4ZG3zyBoD3ZS7cfRXJqXNK8hYAE2kY7
i2hOf4OEfeNEQ1iNycOorVcj5lNvllOew9Pc2vEjL5Y8jAzrvS/Nk8vXMLE0DvOYXRrTOxnCe7ak
XQSTU54xjTi7pCwrx/Y3nYuHJastH9xsxOFh9kJpmueiJlJKF618Tbrqs5sRso5X5Jd2MR7cPAkc
q3922mQN+s06zSCMCV3gDvy2+Wxu2V0SLb5RDiFHVLgUzSczQTREFbuvpH1nWw1kChjVp1FH610c
1cd6ICSU/D1nl5ZlBOIKhiWMNJzj5X1zyLUzOi8/TwYyhGGIPuOibpOcTgUlizFEQTL7zRj3u2Jd
vpSJOe+WLboI2hF3wuOgayP2Br6jQiuQWTydYoCBvdeqc+wl+qbtrZTOza7UG4MuF4lslvpVNMz3
njJvSCdgsEsLuSvlkO4ZITSf4dEMD4tysrORpelFGwS/FqPKmJLivFzY8sD8JD0lvYFZnyhQFwAY
Nq8YpMzvTkvBTuplQWC8ropvqXTpwqmroY0BByAz2Jl91+wWSjksrz6knJygTOMEoAX7lkVvsOZl
D1Zbmj04HSOlZHLUzubNSKUz1DA2pzeliRNZoeq7nTsyIY6ZUqSTek5hwx8nRAe4xo3fnTxnogD4
xCzCH8f0xBsMqAZrhuVjFbZz3bFpuO5ZzOWTVcoJqAKp77i+OlF1blU++KNpPshxy3dCNUVQRu1r
kYwP8yQ+AXHmBAWD6xvSycLWirtTtXVriETwexe3Fg23CZs+k/XLWE8KonH2NGzy5EXa3o+tHQWw
jFd/dLZH0WzNruymGmYiWshiLcDZrS94OvewXZoscBm6946ZP7q8UaXwj4UvSuEaq8MK4Ol7DF7t
RPdBWUR5uHjRHfKDJ1UxjOgVMgSUDz6nz3FKChO6Dp4qo/u196yv47QUQQdWuJua9CqzGV7jevyu
zSFsIw1EIt3d5MQp69h+QGXR7OuCGNOiML/j910eDYnuwFHgbipPFKWD2E3e1oZjUdx0wxTG4yxP
tcq+GDUgQ45zrxqGu86Y7YOTtNZ+69snL7Jopd2nQaruPl7UEnbRIm+72hnDaGBsPZWcymyf9tmr
VKDmuA7BlpPzMKXOHnJhjYCMsh1YnCF5RBOqZF0GXey9Wjrr7yCIu5dkSG965A07WJFHaMX3mcMy
hL18l0c0GF2W72Ae7UAkoe3ndsdkB2Q2F9n9bKrUr3tT+Jkir2JO03w/AsTvEodCISdli69uTU+F
xzDalEKFBm0BzKXp1iUkZtomuUN29gh5ifmhMl+xQYLjFjcO/9TJKZ3EN3thPFGXFyj05W4VVXEx
Y6egANVFYDk0Kmq16W5KQ1VMZ2ns0HDNGfNM+3Wym6UoH+q4sewfm2iiNoxaUHno7fjHnex6VPnN
ggZxhaTdF/YFrBX1gOVOeXfqiSewbtumww2AEUQLwtTFhpHt3V7PqK5bp/uWNUnB/H3ot7eEEdzy
2DMiavyUIeN84IezexnoP+sdiqY1eeB8j7r7zqjXX7Z88bodEHrDHL4kEOpYli5ynjSqJsRGCxBI
HZRxW5th5naGdQurg4JQrir5gkNtjDWM66jmSQB2UU2z7vP0dnHTenyaukhTuKLlycIR7lF1ruJE
j3sNjM1Q3tWjDBq7ncwDEv4ODDnf6ty4iZmprnfzEnFzWLMzqnJtpx/CzMvoFpA/TVa6+N1AgNDn
qp0386yJzEFwly2ONeyoe6R3n0KKYB3PJX4JqPXXEEVPOvlW6ekHWBLenaOs96V1H7wOyrczTTIo
ZJUehryfnzwbMWmbNS2EwCiCAJeO8dcym5sHIzeQenTEzIpAmJylgVlZ3gkCx9M2KfeljPPPcaf2
MksYbFtRIMpx2se5/eDNJTG3mF/BrMHiae2cRwDx+hwbXuMF7Ibj9urAmPZ+mbpOXK8/yRssej/N
DZTxuU32Rhx9T5zROpSFOuD3fGgmauCuuF3d1AqjDBPZMqtTII5kA1xJmSYqsQeUQKg18cMqI8zB
KnGs6VoNnUcNy2u7IZLulvomGgTNG2XvzVyulV/qRdyUbpKE6vqQKreyGWl3h86w61MP9/ow2817
ZXh3CfRgeqT2PDfUeHRHKNxLlFR8lsQ7GTH7qBRNF5gJX8iMKOZT1CP2NBYhL4VjOiFTyRWKQhad
jKlz3tZlRMo1b2/NkH/UFB3hsHSHrN+io2pIII8HTR7N5kJ3bfSHWL3sNNbjXY324VBP80uypMvN
xOTrsW09EtFnhVwyNb9WQ5UEadJzytgGc+ZuayB106BVfjJlNelCNLR62/bOAv69JD25F8myq+Ck
0VS1AAztegaMs49KcwjqVTQ7x5rXQxEXkipBIUvM6JSrfnmEUi196ZZxIIUmq82KYiSpSl+Q7z45
lde8KI0yNBs3+QhXTx/nNlYhoEn7PZoLbKhSnN91S1ZQbPfWsZ/gbnVdTy+RgcAmHfIhm7tH6mVj
LQUP+MTXzjzV825SSDIfLYAAQ/uNJJx53u49sZpBlaM5iFxD+HOUf8kl/WefcrTVInvOs2kJSqR5
O+DV520py4vOI+Ba3VINqnHQoVtmy2vt2CXFDNynM0D2uMKg4Nn7KE2Q9eB1tX2D9iXeC1249eOg
aQ4F03prXxWIHR68tc76/WAm5tnNyuZ9w8cZHsnEjd46BZPSwCictzy1UpDDuvkEY829gcw4ItMF
uBy37rxdtyx/6CPUn15TAXNVtwU0wKA1mbk0Gm+w+VrcWL2xHak5slcIxThPLsmMgUq0nNnAKKy9
qMiDrmEd7Kqom5OgGy2qrr6aG/NsCSK1fXsYF++Dpg+51DS6OB0uUXXb6TysnXY+L3HtPBmu7M/e
WIpwSQz5oMtl3YM1ZHfDmlRPSVN9J8xQXPiIqyAvC+OR8PJHQYzVqSPk5xm4Aw1B8cPtMi/Emgku
L5KEenOcx2aEuh+mVmSEm4yzCG5Psg03cGa/Eqn3CURxDFdsr8fWNE5ZRIss0vRpyQHonJXZFOfw
0Wtt40fVwh2otQr6tT5koqqDpd3mEzvE3nXhB3l8JLuSlMuRRZ47oeVGFiezzC+xMp8nDWZnonkG
0Wp84cw3jTOIk7CNPohMLYIpnfebl/Ps57lPH5TpTJTzFTjjkCikRWUcugD/n0QzqLtYloroIXQK
QZ11ZqAI4TlZSb76fSK6T1uWv9oegsJ5bD9ogIYnqHWwF+r5OWHb3eBTLcsPqZwXBkTpfgRHAYF/
ikszCaJOK+rv+YUSNEMOyT6BVn/e4+n0tulSM54t5nPUm7waawDrniUSN+3P3WxCsVkXPWS3seu6
SNZn9clG43opZrfYQ1BIDwu86Ax+z6rLbUez7HNt5ltetjEHH2W9K+HNDrcqQbO6F5bxPpqe3DEn
8k4Cqd6dN64OXx0rLLLgn8wI/QJ4WqbfZ6482qD+sy+HlRTNLbfutnr4mrvtfMFsID8UWb/uUJ86
N4CM/R3yHucqzfmoWI9hg6jnpu2go/plFf+QSQoDqN3Nw7Jnoo+dA1+abp9nlGL7Ok442tvpVhkq
tPSUHEsbooY9bBbFOPqN2jZTlrroqX80lAtJbgZAQw+jB0j9rEfrOAK1iXUoQiQxAVJijzuwnnU8
3JGDflsK+KwIzKZ9U8YQZ1FCoVJ21LiLN93cZllnQMvJEt+FgRQSpQNKGs8WtiJR7bepFx17JKvH
kcEb9wuhK9Xra2kNdVBgb5dnPKW8T2PouhmmBkv2ZPTGK6EQK7gV0gHtYqw1zOvGUe8+1Mh/borK
BasCCcfNq78x8rlCet4cgeAQ1FuU5HXNoNJGIQmpwftSIHZlgmJ8t631eWtGgf43JqcBWc08Z8be
mNyt9teN9tD1UG0xfD7Nm/phIarxAktOAzGaKYvL2rZTxcO6kAJV0YH8f3r7sJ4+/vG3qxH3f6C3
d9/AT37Lbr/+/3+x24X3d89REgayMKXp0q3+H3a7sv+uPdsUDmGekNz19Uf/Yre7f4e87pJQ7ylb
g5pfNTrg5kPyj78Ztv13KOiWZZrwnUxHYJf3F8jtV4ur/2K2u1CRuICA2YSbonCdn1MuaqeBNxS3
2CqIuJn2OTCAOoN9XqdcACfjn0hN/v1yeJlhq8U9C+j8P/vrRA0GCEXHPNvMmT18jZd0db7Kdm2H
D0MOsk3+uSb/h3Fh19tzXNPhiFcWS9/9ObTGBEdmtE7V16L+fRqULV/aVGaH37zvh38+rv9VjTRC
YOv9P/72e/2MtD0oyJ6wOH8EYgXz57CmCdV2bGKe70MGmMJ1aKYrYf3PIrh+rwj611WgjSvH8rQQ
Pxv51lHf4M1Q9j66RL2LRjQ4XbUUPER6Zqb6xt1fvSuYl6ZpeqblkJP1szqosJAiMhtFCdlpZ596
87Inf9H6S2/oelcoK1yc5xE7SuHon4x/rNFLOXQjZvpOIt7MtC1PQ7Ns/5Te/Lfr4N+fHVfRvH9W
H+vgZ9lY11KNDUp3/pI7wC8JsOEI6dhF6Vvrteb4b+fk5T8/v9+v9V/vzDIBez3Tu36wmk3ht6IR
XdltU5JuwKiyEmfTaN0Q9XV2Mcnc+pPb+4NLscU4XAR9ipA/Lw3R4LRQjsz+4dU2VK7VBrV/bII+
K4s/8RT8gycpMaJ0+HZdTzEH/f1duQ2eIUZVMqJNe1qcNJNHSsvhFnsAfT93tfpLO8avT1G6CqmP
yV4Jpnf9e34jvcmjsTEreeWmuYypRZ7c9ka63cGSc/7yV8y68CCwiF8FR1dB0W+vxDD5amEBIVEP
Kg83DG5CDQT6J75of/SqfnuVn/zXItK+17SmXWKCnExB5JrpGuLFtn614+nPlH3XX/Zfu/s/H97V
BlfxaVmu/NlLbtpU0/UWt0SBcJ8kGAngzdS+rqRI3S5FZX2l5Pv8l1e9/O0lOdR++xTLzR5qzOUR
G/dqg4Y6yzvZFS6w6xj/v13qZ5e/xs1sc7AxW5B1Ci1wEjANVB/v1sX+8Z9v6t83eFdKy5GedJnL
uT8bRfa6SboNcy7ImXp8yGumqoZX2X/JrPpfb4stkK9LOmyJP22FkRuBG1wH8XUP1G8vJCylUy3/
L5Y5xz2FB0Zh14/q9y8IGqU5oacHqYIrIx+r3mGmkNhj2f/Jl/uHDw3aPnuEjWrO+el7Wod6qyWe
QJxSsP2OJXpuY5dNMv2T6/zRjiRhMrPEBU/uZ+d/WixEFC3MaaPTtgw8XeRnQtijX0r8Kl80O+Lw
J1f8o2+YtcCGq/mNbLu/f4SZwcwolfaVXaTkoZjGL1RW76IVavfX1x3NqSmuZ6MnnJ/elXTNJP7f
nJ3Jktu4soafiBEgCQ7YUpRUk+0quzyUNwzb5eY8z3z6+9FnY7EUUvguuuPE6XZDAIFEIvMfRmut
rQQgQse8ddGJomR2eZQ/v/c0TNhcHdI1WcQ/V9XpfCLNRXhp7c3VZmNSbjDHHWinZF9BSlvRRgg3
2NYxCNL0SJUVoF49FODiwA1fCY5/5Py3v8S0SXLYnJZF2+30l9B+cyN9KhtA4VF6JzJjONR1ZT6X
Q/MutDUKJW2FjFZKU85ky+6mmY4bSwNqS90iw1xfyYHe7i3F56WuiuqH7hhbAeaiNPA3cTqgyuBd
P5buDMAkbZOj6LPkZxcDcr/8Kd4GbMYzXC5zuK0Gfz+d/zxUNLFqoufIOxDYdGZQYg20Yw6uY1Yv
JdzOK6nD21N6OuImXs+GOdHE5X6dQCnsmhKcyGKCEb48r7Oj8FnXPNLRwUyczgvkjoQQOKGSoKGe
gu8xHTwFMfXyKOvqnO4e5oLUNHaoJqn41vZunBleGxiFvi58ljGEsecZeEvBOhMhzLu8ieLvI2yk
J/RD82v2O+c+3p+gKoRlC8Naw8ZfqYrdh1ONtTokqbxo7pOxLG8rZBbfJUiz3CPBCIgQuNeVEHFt
0E2ULaCTLrPiiifJtkd/qF3t3ghECEAqb98Zw6w6v1wm0FSX1/rcyVhzTWGu6TtiG6eTnSo3r8Gd
cjJi3frWaf3U7w01rAAORQMJ9enu6+UR30Zdtb57uUsoW1mu2ixvb4ICtFqkGoegLXwbHJBv5skA
umK6lnSe2a4WO4j4YwnBnb9Z1FQuSzrasvLmsc/29H/6w0Rt7Z9TaWVJ3UHzkWKegAN/uoTFjOaa
NObK05xqPJopoNk0cZ5EDRs8a8SV0HLmcDjQnsT60XhmiU1oAdIeZ1G00KobRHsXuVp+LItc0Bi0
3H2FVN0zEGwtpb0Nq/LfNwsjUqtgD66v5HUT/3UyHHp5S9pxYUI3UFAZyvy1Mqz6tmzsBaE5pDyu
nIoze0UZgocrY/ERt5YCZBo2mSGaa5YewCCiFepVOiW+WAzXzNrOHEC4gv9LsFHh2xpWuhUCGhJB
o5VEMtzbfd3foh9q3cUEqpsucFASyUA/X1nRM1+TkgN1AK5t19K3ozZRbSwoaHDse5u2SxbHrj/G
ZXsH6x8dDVkCAXPp6dcoM1wZ+s3h+FMwkqYB5lLnktp8TCtARRL6S+WFoMoAlBbmgSRw+Cddc5Lh
dRTqKn+2q2luX89jaNjtRIcO1xmE0HY2VuG5HxjNMv/rVmEgS1AW4BSSBW0dn/Ol1UFWcy5iJJQw
A+vTj6oFpW8gMPhPmjj/mxNxhaTQdajhiE06B6oPIcSqq4AEFlPl1b22fB80I3Ou3INvdv86JbJu
tgYVAU776XGLl6RCLbKv2P3pDOt2lvci6/NbAFrtlahybiiHcyZMW6e+uZVC6sagKMs8ZyiK8h7l
DkS5l/klKsV8czn8n9t2JEUcNbQ4lL51oq+h2MaTUSEGK0W8bzQy0GhEiPbyKG/OFRaqXDBcxiye
QGvrdOncME/nMYgoogj3wV0mCqPQZr1uGgYPXM5Nurg3eSNvL496ZhURF1nreozp0mo7HXXWw8pI
WtoNozWQvSBZui8nN3kCjLG8XB7qzDKaVCstyd1DTdrcZGIF+NJgQXcPTb/hC6RAKAZI8P77rjgZ
ZP0Rf8d7I68jDYFET9Z9cAAN3O5Sc1iVv9QVGftz34syJROiqMBsNk8xHYVTxGWRdLRAAe94b4LL
l2n/ZCDw6OUmWnUKLtqCYN80HS+v5NvHCnuFnpChTMiG62vldJZLnSXZWDO2DBWzrPXInwAr74Ky
6X+R+AFJnAbKEVguHbny9A+yQTs2HsheWgtGYmSO6cfLv+nc1+W7onujU7YlgTn9SZGwIp0OHOAj
J/ru9Jq2ryN7uJK3nBvEsSjWonVJUXVbQbDBtsRtZSGjGTcGbLAxgWXcgrC1r8Sx9dee5PMssKMA
W0ATILxsyy4BTFdhzmyjIimmHa1OMFIYgwA/uik6bb4y2rlpuZR5lOtIgOzbJKWf0FhBIb0CgGIF
9/jS1rcVQdb/9y+EUK2SZGHcoGpz1J3Macw5JGAmbd48lIgdA/Ay/8355c9Nw7Lx2CJg8qG2K4da
HFqPMWFsHulRZqOSOz22on8tWNF/QlyHiphpk1Cuok5/H3N3GRBKWA9AGpv5O6yh4MAFhXslJL8t
T6zDOAbPDFos63Y4HSZHbckSKCQATAnih7JN5MGG3mKaS7HDwOhx6IsHWD4Be90J7imD39mqqm4u
f7c3aR4/Qrd0kwSPEgmCVKc/YqlFrzqkBpBzHAx9nwZVbt4CBM8FakMjIr/TiBrpbTMo49qz9swx
4JlAL9BAwQbBxc11rpWRJfqc3vecJyYMT4G7OBSYBxNLmV3fBvz98lzPnATuIoN6O4kXvcnNHu0N
Z8oXQRSREWDEsTWbg0Nh98pJeHvpQU911rKWC8ue7Ot0RXXQA1Pj8FnBB2Ar6zrl7VwsDkQodc1m
5u0KMpRrkq3yAuLS23w8YiVAPozvUNixYs2fy6x2PbFE+mfVmtZrNOYoU19ew/WjnMYu2raGJNuT
hC+5NYmJUmBSYY2mYFXkiIkAJvpS9+Pys+6dzNf1wvhJuWS6ryKzJKEw2ivSkW+3q25SaDFsav8k
S1vFsryoRTiM1FpE1sDbtp3XrHG+WxgherUCB9rLa0nn202zjshrlibbWhrdrHE7gn41wNN6BUYX
sBZ6qIP2UFwJBuum2CwrTWrk0Sz2J3fPZhR4U/CnS0jwTaI1y84t4vhbDd1Z+g0szcc6HeCNpm7U
FZ6TZe21O+LMnrXo73ItSdp6tr55+wDOc9LCAbWuZUF9sKAzwhYN9Oi5bBszuXIMzwQ+nQezxIBC
lyzr9oTA40olAlocfLt9pPKVPusYDfiDbGBfyTayPqVmzmMdSGrb4aQQBI6ntW2NSJS86s1yZuXp
SaC25ZJ9r4X20+NqZC0sR2DvHj5cHNeh736ONul+ISaFhDbQtxbMdB1G/5xtsAh01ympARiwrHXf
/ZVLCugwVg2ez0PDOCsRbQnM5Qh6L77mWHTu2/Iug/9rolBJrDgdCJWJJAD5ACOh7YPPw5yYzn7W
VXDfxbJ3riSP5wZT1LNoqyvKodsLukPrIAIjVHqLtMVdpQMVHSEcI1pbjs+XI9H6YTZHxmYIRc2M
tIaNezqvKXG6JbFAG2mJnD8lnT5/djtnOKZFBnBcuNXr5fHOTI0KPqgX+mRr83v95399sExqcd7P
JXG9dAAQRryqmwaOfMmfuXJCzgzl0okm+WdqbMtN9h/beRW2XVJ6Cn1rZOanHrqctRTmrU4vt/Av
T+xMTEWQhIkR5QQAHPN0YslU2FnYa+Bm8zwhy49a1I7qaSTjR4j0tZsbIOM1d82VN865calDMqS5
Yky2xtl9h5Ic/DzGHWlQe1Mfy/dAZ2EpFHH0Gafe8sEdEBm8PNtza8v7l4Y4yZfDc/F0toMDH6rT
oAauUDY/KDjlVYrGkOO09pWK0pkd6hLnLAjOlJOVs1nYBQUTZ4CI7QXtskAXWozjjHXGDWpYiY9i
n3bFt/fc1FxDrW0WNOLRcz+dGiqJYT25Cpwdumy3BpY6fh5a5ccF26ArO3SNTpvDR8ZmYo/qAOci
CTkdStq1gcxUgHp7GGfvJWwZP0E24HD5W50dhXvXMvDfIJXanAOBklNuW0QTTDrqfR0I9z7Soms+
1meXzaZAAQyDcrW9CZDo6VGvnSFb1pk1wWEWkI1uZELXzZ8tV9RXQuS5XUEBa33HkFRw6k6XTgis
r/qYeKx13acB85sc/jOsKbIXp0aW5fISnhuNHHRFVlGohrR7OlpVtIltVhzuZq7DuyJuzEObotgh
pqm6X8alvzK7M5+MiIx1kAK2arxp7aaOUY2QvFB+GqqKZmok4JrjdQGt4/LEznw1hljrZpSKJR24
04lNldThL3GOKWE5KP2BYPCdtETZCY+j5tPlwc6sIotIC5P2OIq+28GCScf1BPK0Z6vIQvFTqPpX
0awaHIHGa5jeg4z+PTpyYytyXcmlze19Oj8MHvIpmjDFSgaYkqkW+tKg29X2lraXCF1504Ra3uVp
nltTEhLeLiTpFAo3a2pXYLgam2miVhgPtwRQBMGwxxoQb0wrFvj/MRwp71oSp8plbIqSEfYsVa5R
O0JU8s6gJb3PchPRTAzzrkTiM1cN4Ze3/Jqb8Nxcv+9fd3eOxGwWIdRBwXPpjstsaY+LHSh4iW29
1+DX3Dl1HHy9PL2zgwJO4lGNkxaFkdNBm1zBUXbNAolEZhWD3/icz/bnyEZCTNi1eRjbSF4Z88zz
TNGsIWIKXvXkK6djti4+r4mJFBovJd1DwuVOQYX7OgdR8gubkPy7lYvGtzTR3BrjlF85k29z6bU5
Za2v0RX3u8V1CFk6k5lB2u+dSX/CFRz3wqgJf2hB3b9bXC3Yt0jEvtOq9srNt27M0+torZJyUugK
UFDYNjvQzkkh/0OgH2m/PWkBTDroL/2Xyx/07fRWxJlrKd7ca8dxs7gRTuGRaLjP8w7rNzD0hfWo
IMKGXkMPBDPZAlpOEQoEMOnFX0M0vI1BjL7ijYDxUcvf3u6QBvo4psfokc5H38MlGiK/Qxi+OEg0
G78jyhb+uDzft+GAMiUbiVuKtz4Zxelmsmu6bzg9oUkxpeYtf/1IK4keaeS6h8sjnVtZ4GE6tSCe
Q6RLpyMNWilinCF51qO3mfmORrChaYAK7U6NGSTcGEnX0Uf0q0phb2n678vjn5kpyTb31f8wmVtX
YN4Ohloybkn8L53Cn2ahELLh9WntYQnN0ZXA9/aUmnxJ+puUGBWHdZM9tYmWJlOHFaONVNUrF4iP
QkLq62mg77uuKI9hPtcv1ehUx2Q25ZVt/PawMDqldBDKwtGB6J8udtfDN+rhmXjAvZJ7vbJh3iZI
EV5e0vOjuCAAaP6scPXTUdijLuBtBE0obau7ZJbvB3fSbv8fg7jGeurBt1JQOB2k5TmvASVjIcel
egSrjkZrLMRwDcB15uxR3DbYno7CPW6LDlbkjTnymoUXotrvqxqovdLz8BaQ3nTnukjKXJ7Xuf3o
irXZ4cBkAOO/mVdozGW9fiJ4x+Y+G9zsvUXdC0+HST5eHurcXgT/Kf5XsKQScjpUDlmT9xYcVAdX
3VuR1HJHMWElHo3ZbdU2ArmgznqCNVe9RE5UXTkKby/JNVPkvUI930bofPMFrSxFzkuQfCMhAlmy
pqL4KJFfdWFmpxgE4u4aLjsZh3NzZeLnRtZZ2rWj7NKl3GTGJRIOdJszdDuXUrzwIZALLAwO4q6P
wqwFm5imHwF3WdeC3ZmPy5MeiAMfmGL0tu7fxfGqVMUDYNbrdqfxC2/RB4i+6agXXclbN3OkxsJd
ZdGQ4S4mG3hzL+qtEWtTuDbwMM86mFmafGeervO+mMPM/YxAZZjc0lWfr1XBN8d/HXnt1oGJo0gM
JGT9539lXMEQFbmSc+yLsbV8HQXRo14OyeHy5t3cG/8bhRkyPV4C8IpOR4HlM3bklrEfo+7qTRYq
jH1XT0fI7xIP1wUx/RYErQVMbn955G0R883Qm8sR851cxCYqTwk9mU6hSoKbgrYvRYJPpQ31kSZq
cYcTzWMwBdOhptn7FODufWUXbzbTn58B9BCoDoBk8vbNLm4Q4IwTnHvQAg/7O6u25z0Seih5Yfd8
5aie+6R/D7X5pPZiOrOVD7HfKxXvOzPDbWtqyyufdBNq1wkRTW13ffjw8tlCnCwsD6sY5q0fOzAk
MK+VzRyjeGJh1gW3hUsEWT27qFvrSvJ6ZnoOV+0aCwHi0fs73UvmLGu8RVTog5MI33VIg/oFO/jK
KOemt1ZNiDc8Jd8wxSpcIpCihZDZdaMjf1LwjYpjhyGocaPjArncV3MLr/PyZn0zNbr5HAO6smD9
uS03e7VBbVhqQSER1u3CG9EE884Gf3tlam+2IuVzRU5BwYunBxWA0wWMFpkZgYZW8ZzCS0ZGyfWL
xMh2qNE0/uUJnRkKcJiioA0aiBty860qaE9Naigd8xaUKIO6WPyJW8rHjLC5Mqs3H0w3eExBj3AU
YAgy79NZ9Rm+Wnlp6LswnsNhN0MI/5DUk0LPKKIfZCzhv55oBoStQ+S0qdhTJzodUCWlCNIkN3e6
KCP90bCqof4So72nSeSJnba70lLbJAAwC9gR8DJN/nKobG/SwQQRCh2zYT5bK8p7nK2roxYsiExo
6Ixz/VbIxfbJLskn82E0rfHKdM+tL1n3aoUEbkdup2toSpHyRsaOreke8Ww1PGk31KEFlkO1LMXT
5a3zdjwWlZYzdy8PDrCbp8uLap3SMAgLdrTWnVWWG77zpJMFROppGEzrSuXh7dE7GW77sqnCCWOV
QKJMAt8fjWWsOOs46q5s0nOjgNnh8U3CTVV7s2dGRP/qEo3B3WxMwSdXp3lm9Ib8t5YVO4WgRWwk
fq29nW3ikpVzFtn837uZWPyiRFmguVxUVwpfb+eyVnpJ5lek31r/Ov1AyZL1QTipxK+cEAnGPuyO
GpCkKwyIs6OspRlSTuoVW3ZNW5pjVLnIvs0o2hzDElHsWLTXvv7bOEWMB7cEDBqSJrDd07lQIQ9m
EzFzXxvm0osiAeEUZZybKaBHfnlfnx3K5RwR6VdKxyYVahARtEN0vf0kjmqapqC8WwNh4EnDHu7y
UG+ySn1lcdPT4HlC1e7NUOVKr0Xyya/bLvy1pH3+bFlhfcB6FbFKt8QgizLplYN0bn424VAqngmk
6+sH/SuhpF1ay6GncaKWuvm6BLp1W7qWhlxfEVwZ6u3eoN1PIrLyHaimmetP+WsosdTxXPVu6uNH
Vh5Vm/3XmPa1jv/bRQSBAmSDdg1Xi70NDK2pp52EZ+pX0pk/9+Wy+F1VTA8jJaZ3Iqqyd8WiNdda
UuemxnhMj64Ud8wmUAQ29oMyCmLf1IflZpSgzaIqd/95L9JLBGYDvA3uFdnA6QKWjsgLvYsSX/RL
0B/LsWrxUU6aNL+pc6Prbi/vxzevABqXFMXWdAD+uS43w1nTHKe1RiqOmWP8mKf94s3IcO9yWRn3
Ok7UuRePgXkjoy74cXnoc+vJmeP9CnMdQvTmgE9LW2naNPEKsO0JXUIjfUiR3PH/H6NQuiYc6ms/
cf0Vf21IK+kpnQUWUuHGMBzMqkSCstavVW/f3oy8I8Ce0DlcYepbpMsQFtg/LOj2BUstj2FaL0+F
FWe4l7Q0qODJqyv3ydsjDWiJ9vafcjXZ3OacdRoYTL0eEFGkMIhsarLcBmidoscIMecal/zMeTsZ
bPOlok5KbXDGxHfxRPa6Tqcv5Wile8N7pEMcuXIfBqdt8/3lT3dmUQnI2D8R/smLty9UxHmw6Q1R
ZGvxgi8R43TwTKPp79q72FZtdJPKEteKy4Oemyu1cGpva52BTPl0v5SBE0QoUOC/NAl0dIsE5Zpl
5yztqDeYlzmTwvotGsZj2NcAey8Pfuar2ihUgJCg8sBX3dzf0kGbqO17JODJv3bUk4Jne+zMm8Us
h1+Xhzpz+uge/YHQwo4T23eN0KsQeF2X+xHsjX1UCPyMRrVciWZXRtnyl7veKfAFxE0MAL+zG/TB
2mWLer08lTerxreis8iLl0YtpdnNqk2822goJqVvpVr9lFEA9xEFHY/RrNtfLw/1JlzSwV4hF4oW
DdCE7aoVTdGE2JmvtsGW+RyAxgpu42WGKe2XQSMQHwvr0UXxdaQE9z0Ze2rhl38BbdM38yWMAY8k
OV5/Cu2M0y1KrzqFnpnW+9kSOPR52mJmRvY4ZEsbIumdyxagux3nS4bpi9u0CX6Ybo7QFupiakZ1
ScVCz1FPQ1Yp+oH3EDXo2zFzK+1L5OAJ0H0N5jQpkhsHK2DttcgTLcB+MRZI/Xox+qBpsseKRAQY
iMzFgEp8N9DiTY4dUn/m8zBVSiuRFo/G9d+Pltp8qZ0o7/7TO1GNXxfcgMz3Te40+Wudyg6F936O
9X2ilXGNNCKeqPldXyXxnXASO6EhlgzztykqOprivF7Re8dAZQ56TEfSYVQeXTWXez+bjdRPzChz
v1BgMeQ9BKFWvKoW2tXnlD+I7mIJIwuLsdgdDHxXse3BxbxSQa7uo9rivU37tBg/4b9lw9ksuyQI
/JzGeIrydaeaz5M0m+QDdouaeZMpFVCeYy6l9YK7fY/tHH0SOuo3VTzC/N7TwDBzygWItNTipkHg
djx2eZLwcTJ+AMKea1vK2eWqVrk3z+jn+3hY4xhCwVEvXrOqsA10HlGn+Vq3PNpRnm/KSnsPRrYM
3nexQpa67vU2psSDfYGf26BJvul9KKAnA4Uulk+ISIFjVaF05/3Uirrb9Y6VJTinIkmT+5qp9eqr
FcxO+71C6j7qd5R4iv5TWyYUW72hSLIm4j0bKP0mMo1u+mjHU5fyhAmXHo2gLBEaGnQZvrfLVxsl
nxDfRXeotQPaBeOQ3a5uqdGTE/UVdBknoszyNGKzgMJ8l4XjnCBGRRKH7tVsT+XXxuGVS8UKycDu
yzKbI9LIMVpW2pPbmmH2C13v1Ah3uabh3+cvY5MYLl1+YfWfShuqw29jWWSYUozGtUHsohC5fLQU
3aHRW7R5cbhFZlmViF17aKNm6jkJZiQE876y3eU4h1ZRvHRGrqdIHrJvR+5TpIpHJBnlYAiv62W6
PNa9C/TxqLVqbhEvT4rGwsgn7My+8WJ3MYLfbVMYFls5sFuoCto86+Kbi8lZC4tdTksz7MIEce6X
KlKLfjcalVw+y6Lpw0+mwoLzGfbilPmWCrRxR31lcTxXdEHhD2U8i3e5GwYw8ynCL18yDcQIdN7e
ZnDMAZ2HMirr5gt5XYwkvRtRqEe6tm8jLEWDUg+1m3rO6Hd6RS3n+aWQOJhGqCPPtmt6TioWYCFF
ohWNuDcbI6/wFg4sDAGORaRZDhZckRtorrcYKT0AbCrgj2LtOOT98mpFGp0rP4hakD+eXs6ilAdg
QYVbeq2uLbPuJWIpxhdQlRoCrPDaESo0jNWLy0PyByiyN5dumP6w6mbC0MEJBU5RNll2i5frOAcK
w+AOWEzvEWCt/leeYECCQqeBX0m/W9EWbXvnYNUlu/dpKaysuW26LKr6YzPBE0YfkReJY/uVaQfW
Q2Emdt4jY4S+ON7ARGts4jNdwcZDzLyxdgYGrVW6i/vRrYzbBUXJavyMNcnc9x+L1KxTRQxRzqh/
boISuBIZOnK1ydqHxBsRBuE03eN8urTGvgoXOXqjmnt937YzIElfaWPSPOYJUlc3NUoiKKTreVdi
iqwsY1Svbm7Q6zh0CYY4HSHFuddF2orvTmy05XPuoAkA0g+AEmBDOKzlq4FQX+AZA9nCbpziYbgX
duUEzzOv8/6L6MomO2ZZaBv3JCFgZQVakD+dDp1ivCRmpB6DJTuOyCqi5oDMp+5BqQjf2YERfUBH
ND8YmUo/0Eur6PPkjmqtZze28nRPzanBPYD2cxl9sKthhDJcmXjhfTPMdq5+MafY/NbZSQtiFwKS
OvKzaDwgqIgwZzcVmXkEYi2y+3YuAsvHH66XuzRRRv3N7A1XE8ij53X1oFmpyj4aaYxJkc4NHDzW
Mp4wGBZd9W2RVBWx5VB18MtZYjd/SlLNdZ66WizqG/ifujy0pRY76OlVw3wkd507b8ASbpb7WsuD
3yUkz+YRqGqcHyZsBNRPtizOsqsWYh0/NbZRFK8qkIkN17BhHZBwHxrzdywHckVPKxuDXc0eEdNT
Kier+JpnSZp8KualXu4isLZIXcsJRc8vQeh2oriRY2u3zkFYTTjpNxOPPaRMF+Qam/8Gdx7Fbzwu
6gKXyA5tUYyaO6wlfhrNNPUmdPoC32MfVsaAryzSKmE4eQqvcCwGcANakahNZNZo3Noz2pq/nT4X
IvNKt24h6mJt0qkftUxE9cWJZY4PApI5/RihBK4WbLHTcjaRG0bdM+8KAqmLtK3rDhmEdPxg6nex
ZqGnADiml55bTsRz4A5t/4Jwpg3hzp5QFzSQetV3KegLcJV6iQ2jNZUxUCKRxtL9MoU0S78Eo5a/
hkWVuJQssyGl5l3pX3SNet3OZC/i9I0rcv6r7Rf3I6AulNYVQprTk12M003I+Qoe0sjEkYzoU39z
dZq9aHcP6UsLkOdjhpTrK8ZkXX5T4T31VI2j/QQXNez+XAsvoQvXFxZia98VSBf3n8gUMH+wIkvl
x3pBXuOIKk6AeYkT4IJmlqqxbpYWJVcPiG/+pdQdPhZ+xiilzmIVNw4ivM0r5A92gO/QJrDqLEsO
Cc5uD8ISM+Kvebb8iDXu79uqM2qJYWM73uCu0uX7Bi/Ug+3OujxIUYRHXj6IUlRzWqENDhYo8isE
58UOPxWcDGlcYEXO9fZigr/MdnXAHbOz0oGPEs8ZmkQDSNZuNzdjn962SNrPCEi7INPISVSIdtE0
It6KxvWEMXufzV6SYE+T5k03oS0zuvhiaVxDHuZv0tj1pZGC89B7zK8avbQ135yMSQdYF0YfCXfG
V/xui8EzZtV+lokTfrbCKfgvgrT+hMtGPrEimobfWFwCwBFOIzgPZaJGrHdbklXUhyr7oQryKX0q
y6Voj4Zsk+p2KuHlHHqzMyZc0HGu92XtaJgOWy32GmnJ1rRblct9MLui3CX8mQ/rd6AcPiPyueuC
wMCV0ECKbHUcx+7NVnPOJZI4OfYARW/8UKOVI2GMLIYPmhn5bZg4nXmMtaWG0L7EyfeSTxPv4jHT
DmbcIl+FTDPAJQsbc7B3eWrseFHlh0Rm/E9qwOTgYYrnhmcmevilQRQ0uJEhVmm43EaAPO3ExWZY
4QT0Ic0wCzk4Bmapnmp7Gz96BOKhI6klVV6JQjSlpgE0r6dZeoTrDSIN1h6rmerj6LS59SlPwwRP
JlvDeSKfHISj06iepneWg4eIX4WmCndFODq6X/I9q/fYxRg3ODfkFALNDDHSfNIk2aWDuLBnwgYa
vM7pCGbtEsvsUOSD9sEAwFX+1DEk9zSXmOnVNvrXWBHV/GfN1FHpfiD7zW6xLbVC0OEFvs9Z4sij
mxHDSd1Vkf5OsQUZf9tI6HzLs4r7JIniGLPQVqnm0C2hYC46IsRkS3jqFSMNrLtgaqwvhjW37l0R
gP3fReYQfsQMthBeBdr+fhoCksthHEnyhqVShm+X+K3vEPHB4s5FZ/txrg3jeytV9BBnZS69Tphh
RzBUSbwrgoHAOC66/NwYYv6ulWmgPG2Qsf7R6HEF8CygDfm3tKlxWfLTtuuL9xxLvMDAwHPz2UEs
tMeIvPZ56TWJrUyJN3qpW73Cjrfh32vTMsXnKYxc84ZPZQ2HpY/wKEzIHz4OUEySfTDFXeCFdImj
G5yza/uQAs9JcQ9wcUIIuoAC8aIFebSqC+vf5KitICgYnMmBCmi7V+YA1jSYouC4GAMWM6MVhvlR
I5+uUNo3cf1wnTTGER0rVI+eMPZn3ggtMr9p4Lg+UokzMp8m0qDf1k6nwwrTeLNwvvCwHY6glKbk
ppAuXu/kKrzaUj5LckORgf+OSHrMS9pJYp4BaSX6SmM9/23oS/gaVeX4ihZM9GMM0+yhsEAAgqbQ
qscl6dPnItDwthFsqG/4kgl8ZVOzeG5STRAzc8TyD85kZyQFIlCab5FQmEdbn/T01szy9jmISb6X
He/9HOPBrjA/NvDq5j2sowrPncTmLtC4tXZgaRGywpXVjUkGCx6oA9Yjj+aMw5C3QGBSB3D5ojlo
TuNMWLYqbI07mZIOd4Nw9ks2cA/hO1/glFKpPIw9W9OilySE1+5B+hP5c4J3XesPeR2YR0Jx+c6h
Yw2t11zs0nN6ZXtySZAOAFKh/hONMf0nOk3910qLl+2AVdm860Vv0Zp1W+4zQHVZ7Ek9N/aBxfMc
vMuqHTnpef1jHEfYLWFk5phPqcX8BeuPN1CnEFdfOq357AZO+TPHxM68M6GlH+mZutjY2W5TIwNC
TfgAWwWrv8QKwF9EmGd8Gcpg4LiUS/jdLqrxvb3I4IfqZu2pN43+SWlqTFHyb0xAmh2+Qp6zqknv
4ySpD6PE8nqvdLxCPOxr5ndjnU0Cw6Rx+umgTorkuzZ3vxKzLnP0ZXCm8nGcco6ZgCFD4SZcfrQC
e0JuTrfAeDFtzZ+42WMkqea5/FERPJa907vJOyMxxH9w+cf3g4bJyMGsW/vHEGbJc4RkfAaNMWvv
ejskRbJorwzeDFpiuMkA3mKmMsb5f1MttJ+I3ycG8W2eP8UlDudeWy5Z9CGJa0nvNB+K33rWNvNu
nFWa7mdNZlQKpqy/1/KpwrKomOv/QlsG32ezCp96rvBHO4u6l6izsDAZWLVfTt0191Ne6+T6Bd/c
A+sz6bss1f5YnkQrVVe2FBGFnLOJLmrUv1cNz3DsIdKOV9Ucrc8E14ofdSOfUIQWMe4zs4680WFo
56HH+iy2nCOYD/3F7lIsXKDha4gKWBx3A6qlQ6GKN7w/QWXHWNeZHF6lNN5d+k/arPYjJk0OJ3kq
7xYav/IwYhO47I26AzDSya47Oglrjf5ljrVD2Rs4HvStwyYLBik/BLUbfaEOmj3jEk0diIdfj2lB
pbBCDhBhwFfGdqePOJVav1H2zt4hvY6dEu8OnJ+USxJzaKbcxSETOx1aHoGOV3ntZN1hmpR65k4v
Y3+w4uI+scXQ3TZlZn8vB1N7NyXaYh10N4ow/FJLf+eEjfoYYZGEl1KbwitosdsMdnNU13tXn5z0
ptZlgSmDrOQrgvN4PnVFkN3LpcHNYuyrbtdYrY3trDFrozfzZY6Y2IvxMAzR8o226jw9EC2sHIOy
1EBI3e1GDO4qtLlFFfK4C5g8qzOr+RtlP/PZSs3wU9pA7vXijuqSF2rkAL6RzuK/LE7yeyh+awin
emUfsHivnB3Mme7R6eYBHV8QYizAMto7RHfFBxTYzImG02IX3uBqdr0PSdut1YgAB6thZJoK4gMq
lPmIPzjnWf6ipxl8FpVsv0og9N/pUcz3YdYnQAOjTH3FL6J8pRKYPTZ9lf9MrMW8LZlms6P5xvN3
omeETAY4f1BoowpuzaLNXMbFqNOfNDyf9liZDYan48bEyhIzqIMYVvsxQ0mEx74BNILo6dSPuO6l
o4emb6KD0tGs7wMOxu8cO2l+ZHEqv5qOhuN4K7PuJ8Lp6JBP+IibuzbHiJewh3u71/St+yMIR5Lk
PlLhw2LVU+PNLOK7oE8F1rDh1D8gKUqSIvRe9+fAyfD9Q40AL2PeHS+aFcVYgdqS343PB0ZVtV4e
ZZVg8DsPzcQTCCopj/8lLutjkGvjOww4l4xUzZowPIoMJ9y1Uen2e7ImvHtkuyTfgOYHj0b/f5yd
2W7dONe0r4iAKFHTqbQHz1Mcx86JYDuJ5omaKF39/+z3P+m4gxj9oU8aSAJtSRS5VlWtKo/wjZr+
aCOB5lS1wbi2Z42HS2E0d57fxqnDkP5FoFf9igWbeiSvTbF3i625b5sx+OamjlzPwzItH7uxaN9H
ZNXXTEa06yH38tBELc4Xz/TshBfZnMAM/Oe9fKjmhiMgyfC4ZIv1fOLKLf/b5HS0ciiH1VM2k8kR
L+3KpI+nS1NdjFbhXBK2zFi01xDos3MaKZ7zoMUyjp4hoSENFD5SA1XLVb3hfx11qurniE/cexOC
/OZ91i8V+ZZ0xHGVluVt49BPgAPBoh+rPiELb8Mc4ZiIUJ4HQ+n/TGvVXKCZp4qpZkoMOQbmEWTZ
J9ypIfQ+NoEIsl3gdkjZSdxmi1LMyl/nkE/vSzWSLT6OrX1wvZmKvhmLjbxLrYcXq1/COw95Har3
BhuSqHTrShPTW7aXEJst+ZCaRDlcfEaSwUeCow/5MFN7kdDWO9HopPUXjPzJeCf1ztkw0pfmSpFe
TKw5SWsPQbH2flR3Y+4fnGCSB95xt1G5Md5c24N4QULFiDuD7vZAdrg7XFVMxC1nJRTVoy8WnV1g
Ac/hmFFWZxF7kTgLM8vMRyvtfH+n3YDJdDdlk1GAZReJrLbbYaz6cL+ZrLxcm1WTG6zd1YlCsQ7k
BXmcag1ZlPmumjSJ9D5EEXEGbvbsJt322ofG6ne8w/JqMqMtd+EysLirMqm/jaLs3sK6UgS+UKG8
QzKs14W/jNmOnrm5Gc0qqjsL+4UxfQg7QOCdaZ1Rr1Ey5fpFOgRlROwAarpRiZ16u6AJ+vWt3IQ1
RE058hWIYOQtWJTqdIaDUzrHOQ99xppzHb57bq6bfa+HbXlZkkl+CSASz9bZyvhwtplM1XoJ3+up
rbJDIJvmCR919W1qRaHjxRH1i0XCroosOu6vmyhCgmy9sD1I7bFKCbtdqr0YpjDYmynp8jMN1j1E
dkNm/VVahdQspKB2Xzw1AC9KY+MG4ABgV7ucVAUT4Xnbmn0QFG0JzOHUX0qDWQJO6lsjIqMz8zKq
gjLU9mXj7+uKH7Nr555Lm6D3h521reaa4rmnl12rtY9rEL18z0R+jRwHTuhVrLMXpO/VdoIUVqvv
74NCBMHeDpC7xMvSk3685W4DMkWYjRWL1RDkADqnu7iF4f5lr771v+S7OrfP3HDpvvfJhPdp4k8E
NYMx09asvjOB9JCL0V0MyhYVRqEODvsMAbAdad1lddxsm3s3FUt5NVtiYW6DNMc8TjfPo78yGk/5
TI/dcrBtagzkN6lDa9nVGmCcgb6HQk+2xV+f2xvpFNRta7FZNelp7api0qm8+7pCQxCZdepA3Mra
v8ERz/GjsfOmH2iKzESo+mp1O+SsTbertcgArLowvZtXzHAigJLSOs7oZpeda/Bajd06JP6rB4m4
rpJkeAgV3Xs8rm0jT9s34YBGTWzT8PP885xqOhKJnB/tTYW3XU066xGJfnE3NKkkEBhfiPsxxM0R
220iYOLGW2zoKplNVALWQDjKYQqBjJ7qrEi33Vaks4zbtsm361KVtGoux2AdBQwPmX23CUw1RUUQ
+GWuA3mmu26cow4Nx2PGqhrRElUBcZ1MZqdsxjkfVM68RBqZdihpRD03PU6pE2w7XIQ7qEzirtMo
wBs8ib0pMa+qqUbrmNGlnoOpOretv3i/Mickc6heUnJryf9a/citqs06lFtabsTe2fPj4opaRFLm
64Afhqp8SJjcJ4q57pB9r31hTIAEw9kQ1t4ihSVLG1s1N4YMXnqq/SW4hiTSXxPExRYCAKCQKCdz
GtRPjhAB+dJvaOeSAbmlJDo4qgiYexNZvgFKqrB8TFAlkEboi3CNBf3BXWgKKifPdogvtSwiMSNv
rcrzxLGRSowGWiZyGalqdj6Vq44nOL6aN7m1NABGuTp2i059CbWkr5ZMPj5A+UggjF5OFELTVEZj
STgiX8HY3U05JS/RqX15XpcZNcacirnfzUs2v9nJalXUewuJL4QeyXN7TMSjJkLzHtnvVkfumIQg
rFaj9b6G7bveCJ1n9id1x6//IxlIeAu7n/akza0gA/NJJG1f7UmIL34SGcpx2s1me1tWoW+dtcl+
9i22HTQHTnLbrY3HFpS09tNcKdx1Z9CnM99u7feETJlv3CprDF50m3aTafR3vxEA89s247I1BVnF
GDL2LbipFe6ec07dwqAND7SqxGs6qbs+I1kQ3xuYCQ4ystSHqJqkKK6xL4VPSsd+/tKtQbYefWcj
BaGzff1TW/i0UK17PwUeklZMMxrc2PZSgPRqM3wVBH4DP42TdV0Vp53GZFly33B8jvEyElsOOcLE
LWpfX0RJPkjv2rib8qBm6ureyJV6l0s2t7YRHm6HM+dd4M9sVprBxIc+aIr+ckh8mwxXu57dXepX
wJT4XQf22dQr7LFcXFXc3Sib9RdP6LRZUWqWcQec+iSXDLC0nOi2IlcBe6SLt7pnHIISXLtOIMLt
rW7vy5O7wCFs7PWKbc8h8grfoTXyAtH+SkStVNyYrKcVnp32oTDhsMTw5flwCFWD0QtJSfKeYL3C
ij2UWncD5b9mOwgyyCeGNyam4Y2F83yWGpd0wrqbSSdewfzEnPvruWI272fgFoWKajmpOmaRrM/z
VIjHVBaahOBV69emTEBrZyz8SyKE5u7Owxn1XXPy3II0yzuMg1v7rkeZkgDZ1SVJHCeG2BSN1N8S
kD/rWDjrdFdbcqgvE2/ctqjn8/IOjAXC/xXiZF9t4Mj39TBQyztBHuaoewhTiFHzZm9NCTbLqKam
oRW6LKGJujK7s5mAnfZ6nPU+TQYofqNOsbr1alNU6Mry7kmDKnH731Jqhda22zerhJjeNwNbcbwW
hhUbtJb/a3Ss9YEUsHm47AKPI2e1FrLl/dk1r+DgvooHlMhHDx9cci0VGvLTMWc6qKb2FHfepuB2
WM/YSQysuz0XZpYva1kFMppt4hkZdG9/ev4C8IxlN16vhIf136bKn32EBDUcvpv6/Xk9kA+MEfTc
U9Iqv3LjvgzcX/AeLmwHKoITWVwzZ9WogTYLh3frHewEWLxhU5vjEvrQvlp1bX2thIL4F+nm5kQx
wvKDIyeQ8X4G/rvDP659KBdnfTMIkV+4IQJbaDaqZk9EdejFqp+H8bhgwn8B4GMtUcsS+kK1RPJq
6iSCgLRgE86RZDDnxXKb/AmJbPZ9Apt9weFTZkd46vqpL3L3p97ajCTbKrTA/OHm3rq2V9cmDPqF
lNs5lO+ox7stspOCwX/SNlR5bpXV8q3ZUk2GbUbe3G5EDcJCxrn5F9+j6UEPe3jifK5WSjyUN/3e
K0XW7Qedq8sBhwnoJtOon4lTgwTINkh2mV685eDnG9rCfHItQcfQCqLYU7L1uGeYAREb1utKjOxE
6nLNu7toZGvBJTOE+bPslvG+azaKWpEMiRuvwNUOydGuKeLOqhzrcksqnRCU2LsvwjYwQk0a2OOh
oIF98Eshuzh0hVjPc53Zj4TC4AZgyYzawG/xbWlHCTqTnuoAon+T7rZqnK5ic1+aL0JDj3FKF7gS
b7Lz763Bm9PDIsb6u99RHcV5A1gdVSJ1Oc/sqnsce+P+QD0PPtOUU+tHemQaRj0r3AvltUOW83ZV
apUL8rwS0KY5df1bBN1duQs4h7ddNgY9m5JwJ8bqZhwhDilZLtUxqXq/uLTZPkCes36UexXq/LEo
0xW4x10EodLokhjfIurygZADb4vtdUJPLMutfHIsOoeoxsMi5Z9rkoEbeyOTODdwHBMnzc8B/161
g/GRF95Sn6J/m9C78MpAGAD9xRBvJ7unbtsYbDZFmJODWLL3xXNmZ7gdN23fHYCE0ruBSMGaORZP
PgnirL8x1cLn10wJApS17sywy1QwKOLlO6QYKgns86Hg+3tFJ8AGqfwGost22GxLyiw+zsbWHUHq
QAwYmjDejlfiQBObe/1ITFAtnWM14t/EaeAne0WIORHR5UqE9jyK4srFwNWLAmOZPEpn3IjiqgFQ
PQtWz/3ZuX32rWFLyXgI/nTeSkqiXYAGSj1sZTVdrcpq8yuqM+9q6UiQP7pzM+ex69aIaqgcQGuk
nKXeERcjAGC2lMWTuW77MpMLne16J0/va5qub4aegDkY0WJqsAVd8rUM0m5linLzkQFxdBR7qF59
2XWUKYcaTL2Mq27VEyOzjr6R09K+i0q4+SWZpO4ZE9fTuzcz1GXZ2dTfAN3DeY0MQ65sSr33K5zr
/McKt/qzAn19Up2HdCLpcPGJnZI412jsKc2Juu7U7YjcA4UYHCzeSfNqoBxmVTIVgSc5RpuLfvWL
lk1wykDLOUlGX8dFmQ+8isVn6Y+kXKqoyQb1FCI9es1I0nyyej+YotpuzGuDP7XcFdks7qkntqex
6PnxflB/VWrST6VprTBir5YFg0LoTlCOKU3RsqZdzjy512z0btswRjmmL0AN2MkDc3W+DiI5GfXq
ylF9ZRRpuleCBjUagnl4t620oR6hCep2CbTmec0NUtIlk3OZU5ISpYv5aotmBctsDD4dXHDnDpEF
n37dHTkLszdfLe6Is/W6OXg79bm3Uyhh8l3CA5QxmmCfbzVhHcS57eSImPEJgz/vEGxFpz2Z+Rhe
sIo0CVNXTQDcCSNXdk/Y21Q/SjPrlrmDrbptKirP/UocIrQW9G69C4tZmYMpoLV749V9vPql4s4S
JiX3W8IBAzcemO9daZWvNATMbue12B5tuVpTFIh+eVTpWjzY6ylU15YLLBzHR9vF6DVgpqtgbG/n
MelvamU7X3VDp38P7OSouEd59X1F5/qStmv9ZfBKSmz04AWasDxxnjJ3bZm6X3PnRkBzZ2dtk/av
2dyeFIj0ICTDYt02HierKUU0TyHnhVinAjoJMvHR8xC1FBma32jpm/HnzLTHd48WNKXecPg+HYqE
FARSbmuUBUahvQpLQpjtbHDvc39z6Z9qXKijabLlvXHIka7JJuuAK1XxioqOxmMd5x+GGJo6yobT
yh0GlbdnW1c2zy0kMIs4rEweC8AAK4IvyEjZrIDe8PMsMxK+O9LBtbI1Z+/CPzr0mZoyYiMyAPHK
Emt1puoEsdCQmvE+HRJkFcVJah8ptWQrGrRJPNOPV7eOC7zN0y7EbafH9I7BHUxyE9moc1uO4L76
JEviI3NdjCDLdgp2PkDaE0Bi92KlGHPsfasCi511Lm/QSTZezHQJYBU9mgcTXUh/jdlbEWxQbjX3
BKvS1Ine4SVnI/TxjmXPLEuKSu9ZZER8E+++WmeLgHJn307NKwm2yaNL5cJz8sT0Jp0NZh+nzpwM
GOmuNOdiyZ5kkrvJBdary23T4wxzYPmzmSHH43xsXYTcsK5zn1KtOxqMqe48joe11VdCsZ9E/piO
5W6sVL+R27kmt3Zozw+zHYxvsxqVPpO4c1w2FfQ71VqbQEUq9xXsbmHL83V61jpM0oO/5u3RWnrU
PEaJ7pJbHZAz+HaWxSvC3Z+5tyBpEYnBs8mqvV+dyipvL/TcvJ62BDozeA6CD6gezv3EkH9cwZG+
9MFC4HKeOSlJ2+jcgGTAJW4qzXgBkhgvudn8ikC/DfAN/UG2tfMuTAhLpwxS+cVG+LQTdwl6fEAL
FB+HXqzlTRm2HJh1Xy82y0c7F6ULz4S3jdVW9E1e+WCNpnhf2s3/nqEBR4SZOda3YetphNwKdx1l
CE2PUttiuDCdrIRS3Judb6zC4go5/rtJCH6OSVqmwvNzanJ/C2ycH5vKOivsDg2T2SA22aSLPtsX
AWV6NAu6z6iAokNgFC72OUKcLNjjaMfYt9cI57VBAMcO5XD0Fs1snWVDzycB2E8wud05dx2oc7NL
Fmd56W1OShafWt7shiygCOGTdzkP6L3Ifm7zp2WFIgOHWtxrJp8XVjiCymw/IebTeEB1ig7eL2Eu
PC2tC16cRp9RGvFYhiZFvHYSHbYuUVXHuZ9zNtmkedGMxz4vztDeNFZunLOi6qxDI8yojmyohLb6
I+m+CqUEMCChQGAI1XxRNnCe8sQeoqMLIibwnfnMhG4Nx1Dn3hBrYQPwktDCsAOW+VDas1PyPfES
Eo12aXQ9yI45uCZC1arATYHEr5liAzFoTOn5JANpNLlAESAUnBXZuJ87v3IOJNAAYxeTo5/bwl5+
Mn6VeThvwTLvinHtvzBHK6orxL35JRHyoo795dRJwSvzI5DI5KTWU2894zcqLpnxhrr2t6V4VZla
fsLrcVVdDmW4A6uqglutakBgAg43egB8bmFam8DV3xi8I686c9v8K0KDcaTImrsJmUwu0IkYRpBO
mdOors5SYLThikHh4XpGXD7FARDXdkZAYpdnt/Crxn5EVbG9UWzNaOCNr5LhaUxLxkH2Gqst/1xA
37/i5r08m9Qx0xEePmh3IZ0wuopJ4AJJTw2gnfqbeAmxPsOeK/DCm2wqwwwFWBZQULftlwHqHjGV
lVtvAklEs9vy0k32CEJC5FC0o/VODeiCYLdPH4CaVkwJ7SaY+zjQYvCoqn3UZbB74ePY9sH9NjmL
BUG5cZvMXvdH1LXL9TaT3x57GzvDDjJkekgRSk9wQrLswTGD8ilvoaZ2U9tqPHdQ/lFYlvUKPjy4
bDlaljT6AWIQiUxsHEe0KCIroRXI4I7hbLFrLLvNT8568OQc+yOK2ri1iNeOoN0a74DfV5fuCyzT
ggNofcnZ5NjQcQrpOC5NmnSKuNGzDVHliPQLBeMy7zPGQi8wjZGgKlYjBA3xwPJdjIWXQV/UaxKV
K9s73CEgzznu3zTQiEx89FxbIV/d0i4ZHG6wy8RVdS7NrnZm9SPbGvZAkRNHEwmnBpcNC3S/0cRm
/aCrvvqKGNHp9nTy5mlOszo7FxTb8Bl559z7qY2TlpEdK3L0mlHCFEp5vVDQvPbFHHzBFjhEcERM
UrKvwo0Z0s2xxxsd5Pb3rLV9d1cUxjrf3LTtbnXY6vtlbVwLvUaAar09lfN14pQ6VtaEEowqXDBy
3XjDtyar6G0L7D/Z5BFuJjvQcHXPdgBvxJQZMlynqYRA8CamO7apbY6dokTX2BViPCz9/84BNYZz
1FrteM3WCDeMdih5ZvqiOluVuxoS3CsoQaQ9/cvKhNyw6xG59RfEtFi/UtMEztES4Hox0IDkKLG8
Yt2xuYhgLxeHlhOD8fFHndrDQhFdpk946c73a6ZnTpjOS1+zPt9+yQS25FDqsHwLOaT13uPDgn3o
i6DHaqbw0YKulJkxKx6CW2WC74bJBYo92u3yHVy+eW07P18iiQX8E8wtuMwyjOt12y7hK7NXKHhg
id0e5H8rkCk7IvhRFfX2ltNPcVeyQsc21f6s4iIv3PFE4blzbOV+9T3Hw5WIILlhJKBA52A689Mc
xzCHCESbdiPknukiXn4KVXcxLKs9kttto63HEktkKIuKVO+DLkRqzdlCplKQqi2NIWH7G/LOrHXn
W5515aYNoQK5XKr2SM1YfutbdmWKOORGk92x9SNyrN+RmBZ3TO+OaAtzuxZ7VODJ3cj+lMWU9pLW
LG+nLzb68K8dfM2jSxjlq+J0vKrbynkoKkc1932xTFjqhPm8ntnBbL4M2UAKe7dpB7ufrhqT49o6
xcPUOQNo07IyqLJaGwgjtQvmqJsdlMGezkh4+1y1tIhm6D29s0e+mn065ob9MVx0c94oY08MHS8q
CMFTXfYH1xn544wRnvcu3zoR42rW4tVQyLV4C1rEEkeG1ObkeqavQcTlJ/ODQSv3U9EO8KqltRDk
lIKvJypDQraiekHSMFrV26JN8phQ3f/A/OkEra5mUWwE1IB7xm+cF2ZAUHfUjAS99LnhINejDI99
tZQwq0wF1WcGTecD/UlHrnFhD0jmXQaCSBLvZTxUjD5GpW1XFaoSgJFdkjAaQx3p+3fg0VSbLpMA
l4VGcrfLCbQMIAwmjicENc6Tvfb5mwlQ88ZV5VPlMuWo+7i3guSuKRTaonYpKXKhWrPy0Dq190XU
NuKdibG9u0HIcYv7IJkYuQw8FEydb7WPdu7r70jNNnEw/qqPGaPB2y5I++SCJaUqUtNrKtNKOM29
DMbggWTF9iVwelccZoQEPyeZm7c5g24CZCnUzbCJ8mFYF57Twnp47SDXDf3m0p9rhq7mvcTnfYz5
XdajIk/+zIgiQRADePpjKPP0Ze3S4ns9rs7Xmqb3x9SbOoeOZc1FtlOLNUrRZQMmuTh1kFsf2t+q
CnZGlnUChlvPG4S8H3RHtPa9HdMjpS2nITwcJTPi/GhycEnbp3r0b8bCFYYNvJIuKGBRPOuuzB/D
pAzvIBDBXpYk2cQJ6jJtFHiCIReTK5qAlf3ulVKCBsRGbxkR4cp7ZMQqefMyQIvDEPaF2q2oIkIU
X+N6oTavxvrCOp07hdVX+V7NGQBthbbD2cs68G9PHajLVjNt50M7pDpOJkJ1djg42VfDvKmvacne
FmGkmRNPRLNyCHRHkYN1s/614Apzlff1aO9mbcGc5wHzBREWRmaO3bFPq2jeVvGMVx1v3qwYogf5
Jh8d4+PX0qPAtHl/FG7RUrY2IzhlE96PZbK5EW17RimRSMlnYtni65I729cknyeJNPyEOJONML2q
YnD6eFtAZOKN/Ink5GO4Qr2BHt3VvFWBkJYGO1odX14zOKZvgjBFeuzLmno/Vdhu72CMFsP+D1Fv
Dyuk72bKJTkgGVXpWSWH8F40GS4XYQh3f+nMC7wGxPiwS8Z1HRi2oAI4twsVimgYCVgeGy3oUEcI
+D0tbFMwkFi07b29SgQCqMcGxmkSlhM0yTzte5Ot3U5bRqo42BiNjo01Ta+zs4hlv0xaFocwC0u+
tCz0qL+Qom4I6dK02EnAwfyHSYFo9tMm5BzXLXP4lGtrifgi7O38AvexsL5e5jy4c/Oy6nfOvFUM
bLWo7W4Z/oHenphY4GH0Tv1Dlo0cDmu2JWa3GsCrQ5pRLu8kT1HvNrZ2Ko4CvooHW3VCgg/ZyUPe
+1QYPcEXAsnnTGmy8gn/rBpDynrOBMhDO6442vSEAFwThzA+o55V0JHt4F33Lgx07Gxrh8g46Ar8
EVUi0eCyn9Gy28XDKAuPohlMFU3egkB7VzFJ9KNNuvVrW8niVqFPt07SQVBkcFmf9rTtfgXJTEsI
wgtqCI5IHVa4UDejX1nfqQOXMaZxaShMZx3cys7p5TFRwfY9FYt1jX3IbF0yVub8WFzpnGCaCqEm
3h3pORBxtsGUWs0tYwaORM3vTBmEO/EGMXIgvijfFNZ9RuRBGbfK4oXNluU+ToOGYO4nD6K3tIbw
fBXpuBwX3veXjXPdnCkwjvNCZzDhzgyahNfYdIU0grOzRYdyQ83AIVJZQztH2wC0cQzyXiO/CLM2
faynENoJgb2Ncqopg3uvbpHFcgilt32Fpjiaecrf0KrPt6f2D1GOVTEZJkQ73DExmbyXHVhyPDuG
vkOZoEIwQqDKS5jhsBalXbb6KLUqQIy6wOd2f7IXfK+A3fCFtbvsMVPNSD9shf0L8+NeBdzWVO+p
7DV6iKQEXApDAHnU6U33KFu0AOy0KDGUi+NxlA8kle/4itfv4eptM9W9gypkAbR10eNQTKKYVtWD
yplqiOGjvDc30P49J9PgHNokhfFm6eq9Naaawl93Thefduf1YBdAPvvCjADabrAhkcyC+vakRl13
menNNfVMM3hnKdz2us9wKOixeOvF9TBzlp6VbeucByAlWLFiL09j35pO3g6MBf7QibXdenlQjdGC
xGI6U+0W5JdBlzcSeD4d/att9KruiQ5BPIkQWBQSqLNQ53sF9e64dPKlajYQNUldX7yHaTGLiEYM
hWIiGZk6dj2a8W8+waUhhEvYuGwMDiAZKtsUCB75T75+RVs6k7ARMrh0cDomeaJ2WsmM/fu080eD
JYa5MfvEuoFpLFvhxff7qHMlVzfskf1AByv7O0GxSTSV/XT0y8XcCVGdIgySlNc1TruqnOTx75f/
OO59ujyxrQzjB1jHeh8TW5hg1SOilTpi8IrGqELIPJ1ZaAQdZju7WxiKMNpclV5qUyEK/vvF5cc5
7/9d3bYsOEcmzT3rw5y3kh3VFfRxVFZzgSnvCPcxwTRrZr321bi4eIQF67Fp6LXtJUV4vdLco9YI
o7RV7I0QjLsSZUkMghp88uv++ONIErSxEJC4Qn/whOgNO+GkaEibOgXsZFotRUpRgQWWQ+u1u0+e
hc2L/odLMXFVVIjEIPNhYPyq5OnP/2Hj0VjgnJCYTVQmlBx7LRM2kprMxH1Jr5Uj8AJbTJlRR0mQ
02cyLbsvG3Q31HZA/703Pv/9F300p/j/PyhkWeBqatsfg1i6RTULPHfDPuwGbyr3HSRyjEz5UW5c
85ZQYnxiDvGnxehDCnguYZEn548PjwDNU1sOcPGMBNp3HlITyl6JHne0zDkKuvDYNcxvt473SezD
vy+sPNTG3mkdwm2HH5796gmGRbqOYcDGWk7mpuv1Cod2iUbCQb/dj7s+6PuH0K3Sw98f8r8X2e9X
/nDLQcv8I+obyEYc+Bj4AojOu6+10vZ8DiYFsf736320q+BD91zsaFwLF24Ma0+/5x+rbFjdVuaK
7YZkJOsiRd/Kkdu1n3ju/HvpcBUSAlk2TGXwf79fhUvnTtizlp1FjhfuSf4W1PICYn754qO5/mTd
/Okh4rh9sgSDFMT+6ffLEaiahLVgpeqRc2wEKo5BIL8xYCPP/vvjY7tWFjmmWP5+3C4XYhIU1CbQ
OUYQS1ws6xjEnT/MzSfr4k9PMCCB3WL4namEjwZQzI1pbXKOoqS3+3OKJAa/mFXOY9SkjEBrcORP
PM8+u+IHnyRJa9/XE9tdl4nlPVlB2MKxOEGYOivvcIX8zAfqjxdUyEC4Q7734MPJt/ioaMuMWxzh
7xGwZ8N2gbnFxKj/4t6gtJg+MRP809on6wg/LYl5KMazvy+TfPIWihcuuPV+j8B6DBE6mf7/8OZC
nHUJgkC5xG7y+1W8VrvpGnAVJ0nB8eYwO18anBZik6a+2E8VNc0nH/XpmPz96EBfbbNRY+12+uxO
T/ofHzWOJ2nRnFZlYpfSIJwuh+KIBD3sD0y4YB/AwCFjNZmcinD/9w/ij5d2fD4Gjweq3A+XbsOp
ovpm+hnoR34/taEj6Hpc8LfPgqE5JTKLcX76zxfFjIqlw7JxsYX8sFQTBOtmJLoKxH+2nhkTKmEh
yiS/ZQ3JN+odRJoLI4jJJ1//6WY+PGdMYOG7SVBga/toSTXbeZsFPfvMkEzBi83od0G9IuczItKm
Q8qE9idP9w8r9lQUEgjjSA7Ef+3WSzii8qtg1hCo7lwMNg+TcP5jSDqVh+Ik4EIkzBNN+HHFbkmw
OS663wibCIZ0pZ8chxU43amLQ18lASCTo47KQcP6ycL9w8btc2eny7N5MyT9+8LVzL77jJpyf2Vn
Lvpx8mOUey6yfDV94tP0h4VKJKBDnAhmpniZfjji+8qyt8WtWTMMAe6ERmNmXM0Ebg6rdN+hV34u
ZfhZ9MQfbjA8GcMTHuSS4fwxJIHJaeyQZx5tzhe4szS6JGZckmNqMa7w94/iD2slPPnQErFB5g0B
Vr8/y4Lpc+AkbjDBGWgXjgialt79zAbu31fBtgu7JEyoQs7Bj7lq1hwQ4dGTyiJwErgtlxJhX1bM
n9Rjf7jKyTKP/9hCMaL60BdMDK7UjRtyzPqIRTvZuMh2sv9qfBwQCEK9gDM2BwI5C6eX949t01jZ
bOg0SKtEPVLfalx22l2rxZh9sm/84XbY7yRW9hZbJIlVv18ImkmljUuAxLbgj5rXto5RLn7i1Pvv
zenkR4m7J0YifqDcD5uizcTGYhowTttyywv2sHzd5wOikM4w/r9n1LpbX/7rksOaFyNlUiIYOOPe
fr8v6O3J9wFAYPDFAH1G6iZSwGpLxOH/cCEiIRHF87pYe79fiJB6skYqqmTH6WiNsqA7dKsxu79f
5Q9PkAQXKi6Lo4y8yw+3M7XMsbZFz1k2+0PMfA5WQ74Z0FiW8DZo/5//fr0/LAuu552CJTlMyDn4
/a5az07m8hTHI5CgRWg45GFg993/56tgyQMa5jrsQ1bwoR4Bci/F2FEcwLIF95hQ4BPBcMDx71c5
/dbfj0a+H/ZxTkYst6l8fr+XxMtwmzp5aTqk2SHUxpSFoZnlC4Vrf8XA6RwrnZ/maYo5/SRL5N87
O/EQFOQnhoUT7GMaejkwyGEZJmKmZZjPysI9gVtopr5XAr7wSti073eUDF31yXr5w/sL8KXGVpf9
1nY/emOTO1lkNgaD0ZyN4qZwVR0NXbd8UrWe1vbHJ0taEowq3xm+xx/OyLYzzNUHCLLCKmiOzBgm
I2T65Fl7hSJo/uRL+9N7xPgPPO70ROVHFGJyiKRCM0p/GJj8CJ7HlGReemuc+rZ9R/co7j3X6w8O
Re7j35fQnx7nqX4l7SMgnsr58Dn4/4+881qOG9vS9Kt01D3OwJuJPn0BIJGGJukkUbxBUCUKJuE9
8PTzgVXdhwlyiNG5naoIiVSahe3WXvb/I6LHga5RiU+R0Y0E/tImB99wxVf84JBzH2MkY55r/Lm4
WsBfKhTA0qkS1k+GXVNI8KQMoIpSC1uSxtLr3eej+mj5ZpcWCFo0pbnEvZ+ANslp16PVJg016hTV
gFyhTtqUGixQq1aMgA9Hh8s9GwGzVb5wvIGKok4TyAQgVXyK+qHnJW9R59aQ7E6pJtZ3E6041u8L
ndlKEDfP6DuM+EmmbriYaHwZoU0jVURP1YjSzAGagSp85dB9MJ/Yb/DQcd9gFS8d47Q/0fYKzg09
Sg3dPk40DWXySDOWUQ60bI+9vOZdvSPzYKNAIaLLs2ksYYcvTuCQWmGgkyGwLc5euom6RrzqByC9
rKjJdr5JBkeKypq0KylpSmfJEtnBaJCXSwGtW9m/H5wSCyQSE/BkpsBYxjrCnrJJKJpyCl+qYAOb
LfV1gbzmeHw85jdi5mV4YxvFepN0og8NjT9Ng25X7Yx2BV+jqjmpYjVHdrOwF3vSXGYCfm2RAAYE
jLkJPU4srij4DzY1Q54dhBnzXVQXpnsOuptvqAw5oJibe8SqX2rKj44tudddV+Pxfn5kP5pi4tFc
KCy2RoT7fOyqPsGtAE6ibWhKCRAaLT3GmPYro/poIxuweeMWUE0FPu25FMp21WRosdex6KKXLNTD
jUadDa2X/bgCpfzRBBpUiRFVJi37zvfpIjEqS1i87FxXg0d6ZLXHqbXU2ktycK1s/UT9rfdvzCHu
1gyRLpLVWKwZiMkUCkhYHRXk4a5fUSFIuiZcGdiHK0VjCbqOjgmM0fM5pLfJL2ToUqEHDiLTA6pI
bV2cLLqgPx/OR4vFbciVTipgvjzOBVXYviaNrQgSGtETqE53jbwzbgu6hu//HVHQNeBfcWssg+Bp
PdSNJbAviqEpjqbfhKRHTMp6qS7q4y//hjB4RHGARGJIxmITAmkTAk+NBd+RevDatoHwkopxt2uS
9N/YEdiFzB047PNcnk8hNU2qXqcETxRFS2+BszCvdbMzV9Tj/C0La2kGSjbmAA2XkrmQkiWdPkYT
+y6rqaO0W2pH9+jj/mtISMMrWjp+fn8GCfZRsgi3JIbvwp5QCK8FqU4CDUytzIknWuSqGIIw+J/C
lcV6PzZCfCqbgruWIMZybD2Gd1JTYz13VFPk45e3uVkdQKXTd2IVdSsD+0CaObNGKex3Gcd1MbC+
VQRYxkmsa72gH4LUEh5ii64MoojTDTB9/oqd+/4sg2ItQRGE6YIxveTciESdAn4hp7Gd7Pr3Ym6L
SBW5v/t8uT6UArshx5goBpLOd6EgdPowgdBEhRsorGoXVNeUdK6hnH8wd7P5RaIFp2QOBp9LIYpO
h5RJnX3Wjd2NJPlzsQSdvwc17fVvcuknv357WGxBmcwVgQx818WwFD2poiDEFQFlDCchlX9GmfGb
3NTECfFDIHFCoc850eW9KAsATmRTh4+XKyDp1uDHEN1VM4ciDJrURNZs5TS/X605pqwZhDXAE3yn
C8uuoAuns6jvS8r20phi/0pse5CfPp+999qdFguMZYhT0e4ESs6Xy0yp9KH04wQ6RpNv0lP6Ms1F
ZpUer7FgvRsQJCW44QbZI0mGA2/hjIP2WwmtSDOiVI7R9zQXis2pCdfi4x9JmQ+trnItKXBCnI8n
wb+ZW26pGqoSalSiSgkv1UhLV27fd74igyFpDwMWNhIp64UY6k8pMjcQU9HxW9qnzAR1px/7k3LV
tQVVgnFtUaVHSz46BlDN8vfTcVwnM5sYFzM3s7q8vkQg4lt1juDRGma6ltK/ZBQdr3hwH8ymSpZB
JD9PXIhC1PPZjInrD3qIELnt/Qs6YqiaEQJ/hdRzNirPLi4U+kxTgn2GzQQU9bmUKsrqqqn1p5Zu
5GL2sqNdKhpeLsk2EUXMKNrLYMNY2fnvYiezVFqciBurQBMt9Qa1iuACD/rT0B6s0LxMu42c+06i
x+40PX5+yJY6keC0KOsgwuO54L69Yy0FImbUy4myLnbmN3BVfKft0+5CANl9E6h+uPlc3vJQL+Ut
rPgqz2EP0+aqwNDvbZCPzDuuF+6vofFXDsKHoqACgh6FLDTW6PnakeoOAB4ewa2kuQpZljDHesFr
cuhgXysUWW7H13G9ETa//sYzC0bJMIHHox0VIq/LMKOBduqUZGX2PpAyx8TpsZvjeu9IejTd942p
ZPZogOzpmkj9LQguv2sTMhbcEQ1qDJUafH2Z32pbKaTUHwhIalC0bU/enXzaZHif74T3YyFeQNsF
mRjCaJgz5zNGi8MUazrdkH5UFHjmdbih5vF3VftrVOKNlMW64PEAPDB0ICFQxGwDzvVdPEnfPx/J
+41GiAX8VxPsGI6QvrDJhkRo5GACry2vO/2nNAAakdAFPINXGGtkUNJ8F73VSFgwCCPsQSYGHg55
cSv2ADGoY0eGLJ3M8WAFIs3w3NX1JRjv6Q10q6GDOVdcgDArO0MUy3ugeJPfVL74rNzIsBCKRCNF
eeklp2Wb1WloPFoRLQclWI7OoBON/3xa322QWYiKc/dqeb6b1hRsGbCKg++nsUytjVIq2iHL1NHa
fi7mNXj6ZkapueE/5hIrXifbucwDiZMmV0YsQH8p95JL3Z90CeZae621gbYNcS3piRo0WhjpfOpP
UI7QVtwGeysAGkuE/3vlXLy6XP96HnK9uozVw+CZXup1loEtVew6ooXSrfvoPnhbe+Nsdu7KkOdN
8n8VQW5lYfD4UlPGQFvfXrlPD3sEOPefC3iN930mYLFL67IuaJeVbj3b8x73d3fe3nYuHQQ5u4sr
98JxVvLIn08aI1qY2k1dJXIzC3RvH38cA/tob75fO6K9MnOvHMifDWyhtdK4qlUKmG6vvOPT3nvw
PNbn2dkdnPsVSX8ltj4TNZ+PN1cK9pUkSAzpYn/0jjsXUbZ3ceV5rutdOfx+5fKn6zr2jp/cqwvm
eM97rq749eC6vLZzD7y2OfAj7/b2+6O749UrPrznrY6z59vYYnwlXz+/xcv5/P7BO+73fJvN19mb
+WVv7zlPvIVHsJ35X/iZXza27eycHXJ5L994sz3y9Reuy1c98S/7jb3Z8I2P7pW93z/Y7DU+s9nM
W85x5rdt+DzfN3+Zc8kPV4yEJ7qbxW93zuHr5jC/dXPYM9HXjsvPjHq3zRm8w9N5mx37yttfsRCv
z7blk3fOM9+6462H6/vd7n6eJiZq/rR7dZXas9h7h3/+fNdTfrpyruab4s2SURxOSxQgTVe3F97F
PFne1ev//H188pj3I/Nw9XTlPV0dS5tFuXp6YhPZl1seen+33W+32812e2lf8/QH52LHVH2/vHwd
6qXtXO/YaKwqU+46txeOzdpvDrfOxQUjO+xWlPxfdRCf7cB5uG+Gc+oMo8vZ7BcsFIt1PM7zvLdf
dZLtlfaRZfsxrzADuZpf4Y1X3p13N68Fe4v14ac7PrC3r9kGHj/N+my/317z9+6eMboH5/Z1Ox+Z
qfkgsVDXjuftXzfJ7nA4sIzuBTPIcTt680BDe8dMMgfMo+cyUxd8F7PyeMX+dndHl898vrKrC7u4
4iG+yQWDmUAkY+Tp7O2Vy05jKmyG8Nfeclb2k3ZuWCxuApSaeT7/4CHRdTprAO/pGGw4EBw01uB1
W93xH/KZtPk8BTbrf/i1A3DV/uXudrtfvX17v6Jk8SNX9vfCep8ARRz7Wcs+srxX9ztnXhR+cI+u
c7Hfc3h3T2xwzi4KAKWx3WxKTpvn7VjiK3c3KwX30dt63pO7Px7ZHgzmeBfY9jeG5rGq7JvNgYPz
yCE+2K+afL/dH/d3L/vAfrmbv/THw/Epsh8m+0dg71H1XC/HO359eWGKUE875/oefczft7v7zf3u
FxsNJWA/oFQG2w7sLafr2+X19bfrw27zZX/Y/by/dTZb5xbt4Gw29679fDnvKPb9PafK3hwOl+j3
w47ld1FunD9Ow977xd/oWiSianZXqOmrC2e3uWZnvr7x6z3/PJ/je/fi9vHRde+dn5/vS22+bj45
oa/W4tsTmgtAlaBw0OlX9iOz081T+n3rcerm47dhRXjYi/kE3aJ7efrPn0B6DaV+9giLqz5tTCVO
5z1x3HM+nV+7fWSzwvNJRCUcGTUHn185z/xhcyNxunn16D24D/u7K/cx55G39uPFj/mAs72PW3v7
cNPND48euWMXOfcb1MCmsDfXz7F9YONxwcm2e4sKfbLsL5vrWfG49s7dMEr7MKurFRWgns00MSFK
XPCGZtPMNOFkX2z9KjOzviiG3p7oEbushhNQlbXSrKSfPpRCoJXSHRkZy9odxTeiU0Z8lVpGQAd0
vdPdNhGkFc/4IynE04iPEyRS8SXP9Uqath21JiEAWBkQhvTEjhfpWBV3n2+Nc+3114zhDYHggwFP
oHBhkkVmJoOcDEIYXaqAvUCPcK2Xp96NgDdYCdPMD/yvPfiXKAraNVpmyGOIy0okWliBQTHhIRKl
ylJeUkD2T4espoLspi+hy/RO0ZTKdwDvRn9OEZQfK1Xay5aZ191B0SuxKAmebUz38xlVVRiXjJF1
C+PqoaW/HMRWZTv5px1MGTstr57aqH9qJVgbVf8+09rHgXrHkUBj2Zz20CGtpcY+WGJ6Ywh8yHM2
nt6V8wcqpVEOR6BGgOHRhf2JVbokLNnef77Ea1IWw067tqeOFKyCMm8MW5FyZXOCgWjFI/pYijXn
mAlS4aSdj6UC1MTPErZrOwWhJ1uD4BUy6KL/xljmrCietfq+5cuCVysBbJclzOP4CUyc+lroBH3l
UHywUwmoEKx/rZYwzMWMUVkbFF0Kps4pkqgGT3GT6PyVAmJtQXMpFuB4yW1RHJQu7r58PsCPRJvy
zHiMswus4mJLAKyTSX3KYimkYq8GSeufYcIS9gD9aDcpOMKA5er6Df1ga50g7xeQBkmi64DFEdQE
IOp8AYWeAiKhikFsM9XyKj5l+S606rWanvfjM6kzo0qJajoGuNRqoVh2ulikow0owx2e9XOnmg/+
pB86MPtA6W92hlqtmESLSC3nfq7GAiuKpPqcyV/YhfSZ9yRZshHcEaCqHq0CKphdISmR7kAqUISu
ZEYtcHG9bwgvny/nua8x6zxTou6CEmbqexR9GWWnSjq0rBOiTZ3GM2Xw401ehOUGdkuaWptqLc/0
0VBVdo0kEXInJbhwBiCzkaPWAgHRn9tXJfCOvyVB4Hv0/sVAWxjFLsvNaPf5IN/fIXPRGd131Jjg
IS9jISHU1sDigKgNhKXgnMRccCHVabxg6tsVLfORKJ2i4zlYTFnfsokIaN4Jvm5gBcGK7mV0t3gS
N74VZaknxZOkr4zs3Zmgt4bmQNJAiknaaVneLwwg55ganbbaAHKbUIFoWpygyv3N+Zs7JRExF3yw
O5fl50oC6oIJoZQD6kbhSurpJTakxk3LpFuR9G48rz2ZGmKg4UO9za+/sUTDaQxFECkjJxjLdg9s
XOrQkJ25n4/n3aZHiqKz+wiO0RuxDLVaPk7TBIoqUM+pWW9wRuLMTfRQ+wmmgQmabxGrK/vi/cDI
YgH8xBJxm/Lj+cDAke9iowSjxjrV2qYMOzA8fH3afj6w5enCbOBUUa2pktHijC1OFx34EiyfFGq3
vi/eAWoGIBkWBCzH6GvLUu4E2VixAt+JJN0+33Uwl1PFpSzbPBIongelpp87qivJHWCs0Rwrb4Qb
CSzNo2U2M0Lx2Gw+H6i8CGBzmolvYm/8daipOTmfz0GvQ0AR4P6Ut1R62hCebaRrcPFcSOIcbUNt
kn1R2Qc4huzx2+eyl/Vz72QvTFKst1YvZ9mF+/Q1c6Fgs38ebp5XpMzf8tYaXY5wcd0pUSWp8Szl
qtz8ODkPL9r2+ev9GiH3uS+uvxvL4sAlQ9924gkpjRfZrdNv8q1yJbtrCbuFz/9ezqw33xxs3LvC
CmPkdC5WLesVbb5N9p9frkP7pnafscrs0I5XtMlrwe9nc7g4D2md1QZA47VdbsDadMgSOTASOqar
u8/b77X7BVTCFd0izevymcz5wLwZKe1eyShFrzLpCnLAjLK/Aop+nBzjCzjr+5VtsiZuoVgUcMDk
ZBY3Oj8mT9xCtLmpvfA62vt2sm1XzNtl4ujdflk4sCcVcAZwC+Z1DJ2U/1UbIHFC5MXKPH6gV94e
cGthZ5pGXJvZvP1N7bH1dxHECAUU51p2AoNsrbJsbXtaC3USm4KsgTT617CSI6RMruFB+Op8idzI
JQw2olBE+9fqfC6vosUpX9Ys9UEKcVCJYOVePtRf8+vyoPzwb0j7VaNdPI8P2SE6Kjfaw8q2WZve
hXYJmiHS83kdAfB2AVdi13Q7LkTHtw2n2GSbwDUd09FX9PY7F3c53oW+GeXslNTzdqXSyIt2kvuQ
OgTdfLtgenNPttc0z9IgWwpcKB5VgCkzpKjOljKYZzqfBt28ag/dyVhdyxWNvbRtrSHMuH8R1Ts/
2En2n5l9+OXcf/186eYD/Yl+WfbPgTcXJ8IsZfIgvHRAw3cyZ+30rQlZaJUhycBuzBCi3vrbEgi8
rzT7Hvy13bByiy8NcxLpiVrNYxF2qtM7tMHbfxpXxmHNqfvwfFP+RXfIjI2gywulXJ/MNBPnXVBu
YNdEdSmuxYWnOtZF6kDafFvfwGGyrbbqpbWmoT/aFm9lL+YSNMEx0XpkN26/0b8mXuj13uievHov
79YqFT461xR3KHivVOJQj3N++8RQk8QE4Wq7gu9HlEAZAZxUHV/arHLj6fbzrbg8W3NugbYsmXpL
ujlpDzkXpjeR7IeJOjmC0ige6JjwaEhVBKvuOK1cB7NeeLvrEUX/EGWdODmmgf94LioxZX2QO7hS
fdCILnIryyhwV5KV6205e7MUgjYqDgjYKBQNnEtRpRGqpxqwywZUmCMw48ah6hK45kc5PcZFmn6h
dVy6+e1ZpDhbpUKLwAO1iouh5QBiVXUBOzcU48UGJH7UlNqktxAUJWt7cXndMEB8OIlarVcPYRnQ
g3+xmixDGB0j6zLLAeOs/gL0LwialZYrp4dE6hog/lMDpgKCyLVgg4yd3iTx6H/VmqzJ7Qp4z25f
prp8S+1wCatkFRWmXYgwZX4+L+/sbGrfRHxbiVATdVdsn8VqQJuWNYYBl7dsnLTClavQip1qJmd3
h1r3acXRtW6IPTjtu+cKXNo/g9oKTFeiSmvy4kLR11CNlnpxfiSeRMO3n+u1l0VNAhCdkSgVgwOp
1glqCUW2oR9Lv9dKBABVX3TmYSxkLKKoG1aU5fvDprBoNCNY83mjbOt8NsDuF/qRNmCnasynklLd
Lw3Qk0fw1tfakD6QJFMbphPHIKqA538uKahnkmNLngBTnrHkQpra3XyMwYqnaOjl80V+f64B5ZGt
WSdT4gmr30KWIQ5pDpCpYwB5uGmq4SdKK1jxUd/vempYiV+QqiCAqImLYz1OXR/kJRvbhDhD3wS5
L9yrJ5HmC6sBbnAPVwRoeb89sBknhBZ34vlUqC0M5RyEQUp//BbARZgeSqGOdlHVjO7nUt7Z42xI
0Dko4DLnteKaWcwfZU1KPLWd4wuhbw+dCaFIGih2EozpIWqnfGMkfrKRxVi9ol40edHSUVp5iA/W
0KJ7bo55ERAmsrJ4hr6Ts3CMO+D8YHAH8RJeiXwUV6S835WqqBhUK86NyDSaLBbxNCono6EM2In6
IrtK1FpyOzh692k7rBVPvR/QXDZL68zclUaB3OLGlkexTia5gQxoioJDnAvT3oeAz/l87d7rEpPy
arpUSa7Q2L/MugKvQovxaNaOIUSZK4pAHCYgOO5ITAkbM9V6KAGGutv7Qv137f3/+nP438FLfvPX
xVn/13/y+585eJ5zf8Di1/+6iv6s8jr/1fzn/LH/edv5h/7rWLxk90318tJcPRfLd559kO//W777
3Dyf/bLJmqgZb9uXarx7qdukeRXCk87v/H998T9eXr/lYSxe/vnHn3mbNfO3BVGe/fH3S/uf//wD
rII3qzB//98vXj+nfG7bjs/Z87sPvDzXzT//AML8HyqReFYE9apQuspO7l9eX9KlfyiEcyWaCNCM
lPdx0LK8asJ//mH+g/J4rtW5EZ8YPiXef/xHnbfzS9I/+MDcEQD2GwF22TL/+O+hny3SvxbtP7I2
vckjWGn/+Qe90pykf1lBc18s25EqdVgl6RbH6jo/aZSPmvoJHlaQrrsU7E/KPDMHnlt15kTRfQrx
g3h66iZJ/TIVIWDRGQWccP1MZQhqztB0930EKhIk3CflqQ7N6EaUKx+rGDqah/E0gd85FZbs1kF2
KEW/uIMsF/Jz8EZ6kMSFcrhQAOyYId274C4HvN5whGw63bZto13CowwdrjVU2tfhFEFoVUxZDpZx
UvSaY6gj1aYJYEU88BSI9z3Al8VM3xU81mLbXNMxHSlu3VNV6AFJyYgM/1Q/0ibr966aKWm5kQfR
eK7UNrgtC78jKdkqp5egDqk7r/JAmRjhCW63uG80QuF1/VyJ4QBwapUGna3ptaluhSwzLkrZ1wI3
lYUmmJtbdWD2VIRtJDk3JVfvpeB7UwftVQeaJ+TEJn03sFyl420oZRGEbmFfH1LRFFoX41o4VlOk
JqA7NNC/yCU0uTa+pTTZAIxqnZspyYA9EMSpti8mUd4FgW4U130QqpMdQJn7XYKokVwLKT3B9cEs
BoS+n7nbWqOLKRjlF9i9oi7SnLqsakjSuHd2BcR62l7ptXsQTP07Iab3fNvXSospBpfUHYjvQeKW
2NJXKs8XuH1jULMeKMb0JahouQWuPzT3op76oMgbpUn2RfBHSEfVUI4BPwNb1U7I5/3QqwFA60LX
mh8S2IANtF9S0e1kMdXutSaidcEUku6hJ9jc2ZJa04kH6Cd3URibjtxqhyg7TZu+j3xYHFqruOrS
XtNcECDZx4NgSL9MQB9TG/7PAZC+UiLN1gUJrNZib0GFMAF5Uzp0q+kgqXcdKKX5KIjHuFXHn5Bn
5C/dpIu/hnwSj3o1TlBfZ7JS2I3od/CE9gnJrNMpgYFaVgVwNlOac36Eeg8cZSVDyQQYQt09dYNf
wFEJYZ0DfiqQrdmoTrtE11MViEx4FcQBejKxBq3Y6c2YW1aeKnC5e5C6bR06ZpgvuwgX6NSoGxpn
YMBrmsRyDWi8YX4KQlkF8j4FD0SX86L6MQp+cu1PVtJuptCo920UGEwkWSl1M2ogpWwNGaZmW9Rb
eXLlWruQYiX1N0FRFA+qmCqmk0UhhG+xrEO2NkRdJjpjcEqnbQ7WzW1FGXe8x4+CtlTPEmB3TWEy
f9DiBehCpUaSDGi2lOvXgyC3gMnGU3+UJPLvZDjb5GcjmXV1UYFNf1noCdy7qjgM4lbS6VTZNMoE
0k0xsRYw14IdDEJ/+HKSE/8xqvPpWchZekcWdP17ltAQ5TSiWnxPQqEQ7HyGa3XFfhQFW4y1FIyt
CVYUGFjD4cGUOy12enggr2kOC2m0n6T2CZo85bk/qaPghvFsYKR9BmP3NAnPRktS0x1IU/9sikEz
7EAf6gcrBAd9r6D+wg0ww919HCX9LXtMIUhayyfRqaawyzYJ3B6wa4yWUEDVpEdfTV+MMqeBMde0
q1KUA681wpRG/Fwu2otGLSCWa8WiH67JhQ2QAQNzR8Bs6NrmoOcW06GWVQkDoCZB5AOtIdkrSHUr
/SGHqAySyaYoaaJx1ThGyfktsNKuSjLhohfF/HStFXDHA4BDcys9uicDZus+DNSjlAaQhsSENoB/
Cn1zC0GVLsOzLErw9OjNMBxLzczjXakAlHuZa1WeuaNeQJA886bdUoMgTrC9Z5Hv+iOO6B29mKF8
qMIxh6sGnHz/ULUpbSGwOepSKwPyXI76YBtpFgGuXsEduqnHVvwCWwskACMw5YKTqUYvOmEgsL/h
CM7aaxnW8eorlk6TvJySE10sGItm79Ea2hWOWZqgvZ4CEmH0nSTqNzNMzZuavUj2RubzbjrI0o8A
FJIfuG8xLXp+UcCyAIa3SAI8bR5Ac64nF/KlzPLisjYGj144fXDrMQyvNfFEqD3zp8cohiAN082K
ryY6sQGqNjs65eIRSjE4qvPiz6AJpj9hp6uOeXmKn4pyMC7CUJe++RzoPyXI5yeIjayB1ix9NCq3
P03Gz5nZ6AvQKPmMMd/NHHSZ34JW3/lQPxcirERuRb0VGSmKiL4p3WDlF3olgDYEGW8zUKJTAXRr
lvDsyCUqp+2nULF9PUfbzK2fkwtHWy45HYA35AroWriEZKa9l3XaFXZ9XWhf875PAKYc2vGLXCTs
vQ6228CuAa4kv9f30FxEjSLLHlxx6eRCQckEltUUlAcpCoaTrVNLFHoSYHf0nYcDrPFwGrZfRX1Q
FUegXxNeaKmNYjuZTAlWxV6Jv0RGX5vOaFiEARv8LBwMI0ZqDAz/5WSljAd9rG8Eje4Vh+ZE+Ulu
VVjvIPwm7Wgm4P96cWppT3qgpb+MwPIzAJj0ovIEoP6/Zzks1ZoMtI9d+KL+Aya+5gHDHFjuVB0I
1yZybXGLD039p5EL1r5rrPqnGY2nG6tscxSGiv8BEX1tpRt6SpPbMYvifNhy21qZeAETnv+1jUn/
OzUgEyBdNIL1C4K68VcnBtYvSS1EtFOqXoOar+fA1VX1UcuEdFdAMX9VQ739CEt8ErqK1OQPUQ33
Ng1gcATYLW7KPoqkAjxEoVMIxPpmdZk0SgAzTpQpzcYQ4VFzpSlpdjRdKe1GghlYAdF4pIusgSbr
p95Dn+sORahCJK8ZsJYqcZDsxWFujQXCVX4wlVZ9AG0xsDz4UkBd7EUIGRwhKLC5hhiCoRrSGCcC
VpTO3SITckfpU/FRzPTu0RKzRtkEOkQ9tM0rCmSEijZdEzqUWrdu23ofzfhbcOMm8XWrBkl3nabx
3MGCG/mFG0U87WPrJH01jFLuIbarfS+s9ToBLUFsYFAITTnYKHA2Kp48wEmzybJK/9IomVhvJyyn
x8oAMcpVlPD0MMVicRPDbRY40LaL8M4Hp+QSpR4+N5ba/UzbU/ATa3b8kbRx/mROJ4ijjGZeOiUC
Q9uODJba4cwb0OUURc0x1/3mJjL88Es9JNABBC3mmN0boyjiEp9OD3084wKAK6B/h8BvusiCSCs9
Tekt61AYjQT+Se830JJHPnhqIphWXwESzW8Ca8zTXV4kw0+w7MLapaCguJBg5wjdiorHzqmCFnZE
WvWNfdPG3UxdGUuHfoJGxVXqWD9MWZDCxBUpSmdDwALXDnv4xKUpd6Jit0Hhb2GbQzdO5Nc3Ex1G
gReADAEaRD5Ij9gIKbw1OUaia5ZW/W0uwutgSm87cmEBMLHgzVtQRisRSOg7GL4j6DtVXzbcjCjf
3ZhNY2CDOdA/qPCmfcsVqygc0CfgqMgzGdZQEHVeSLQlgZudMJ1o49VaC6I40JFPahretmUtwHXQ
98ZDWsQSXbKJH1zDqFzROygWY+wAYT0QAksGPm0WoQXBnBQpm5hjlikQCCrQXMJsJkBA5QD9mh2E
/gTOS6eN2v5U6uqXeEYTcftq5AtyrfaPnSLzDHCLwerdjVJAVE3plZNjgQgT/BWj+dsNPfOw/se/
/f/DDZ5hYv/Xf7ua77xgJ4wS4nR/OdSz1zy//W8fWMcHBg8cmDBaBP/H/eWe/AeRR0AhQbP52zP+
2/0VJOMfc+slrgQVQlTViP/yf2ePGjcaN5SiOmkGcZF+ywE+c391SpkIcRGXoayK4AyB2HP3V4GF
LhZg17iox0Gc/T0f+u0nOUtz6UsYxPmPN5Py9+5462/PsbN/eds0v9O5OoeeibHNrvsyDKSORYp1
ejIPk3c8Ws72urKtlaDW63d8JmN+hjfVAr4cSiKMwObhhJtb5Fsj5eRMoYeysQ2wJGGidi1zZxn3
Un5yqI2yhUFz4Et0mhPcY+rhlFp2W7Qrz7UydHmRfS9HWC/8hMdK7afQeWjsa5ks/+fTu6yUWM7v
sgkVE/Xv+a03t49XDzexezM530V7DYl2bTDy+RxDcg51sMY6nuzHp4fAvvTtlQDzMlXxbiiL4CSg
+UHqB8yXYdNLckdfyP3t2jCWsd53Quaw5Zu9UqpVMmoj47iwbBLnoctAUndtWRbBzzkeCeIhux+6
xrlGbrH0ReBPoKJBfpsbag8LSGnuS6z830t6vUoBmEgH+BPgPI71+VgKwZeHxCqbrTIZ7fdhjJqv
vdU3dnMqxZVI/Bx+fnPEgE6hdp2aYwpOZ9TuJTrwaVTjCR6JdFfW0PVMYq/bWtfCdy3L2SGVjWj7
+b5+LVJcCpxnkV6rOWM5hwrfrpMvxKVcyTICU5hu5ErVNypGkZNrJ8NVenN0u67Vtk0cWhBml8aF
plXFrpZ60zlZQekF8MU+F4VIZ3AjSa0DMovpJlE0UKEVDZMrUKV7J+ipaZOpsa4MP9Cht4McmF5i
+E+GrgEctjP2sL6mFwK0gBsSnoqrtGXpgRhKA8Vp5uEx0mRDFbnmfT785f6hFJAsC0QEJFrmRorF
UQAz06A1xAo84FxFzwLEzoOobw3L8p0UaCSACJwLOakSJftwPsejoCn+SZxKDzxL2ek1v/NAX6lW
xrLIOQCrBhIhqSmSU4RKyESeSwHQ5SRrEBN54MlXXwszEw5JqfX3LWnx3efT9oEoWLjgqQC8kut0
WckLM1lqhCdf9cbAyNwTkr+MadNuaNRv735fFFc5bAoW8RHiyeejwvMx84hkoweIG7WolRa76pSF
XiiH1oqOf7dM5G2pQ8BsYLkksBbPRcVyNhU+NIzeDEy3gTS+hz1ZCFdO+CJtTyCctg6IVTAJSKPL
S5wuv26juumtdmf4kvwrA6sodKpEjX4lvoUOm2qjuLdgdFwDiT0Px7PNZRHRJsBgM3QhnUPno4Na
TiwbtQPyO4CyxobLvnqETrA/eTD6Rt8azai+41ypcJVLtbxmOyz1GooNkwskNEw1dNxSrwEEFRad
Wic7OFuhlIdGT9J2Qw1cjmNUJ8p/OyuQfnOmVSwh0hDKXAs+YzYtjp2ZDlXaZIK+7co82qFwg8dC
71OnrgzlYjJJN5KwaVaOxnJ5SbdzNIACUilf4EwuN1FOfGYKs2LXDPkMOAhpWuiJXTeZGyGodAma
3UD4HpQgdP7m9p0lk88B+QOwJUY9L8GbG1eDsTBViK3t0gxXKhS1/KrMw2il72x59F+lzNQOXLuM
dDk+APyCkaOf78qmTi+kFF5rPdEa71QPwsqA3osCDYvUEdc6pRUgRp8PqDVzfzjJzbADrBykEU0J
L0wF+sas7ZOVbrbl0WexZjoak3NJKQEF/eeiplZoQNrUx53o+9W15ifVViysYcXy+kjKDEkNfMyM
nLqsqxdMSwwMCsx3EiTGXtNH1U4osx+fK8wPhAAhRooWHBhAopYmUT8BDkUcq981UUssC8JM0Ds0
qfn5uZj3+xwZuBnknee+zdmPervbcpPUnCol/U7gFB7rwYw3Qpd1XilG8V0xmpOD3zP++bnQ+Uvf
GissE0hAWGCoTcChlw1AkpaQrhnzYUeYMbjVTw2F9MqpooogLd3S6qG7Lxp5Y8a+vm/grV9Zvw82
5AzsTZmERUcXZ/x8zBTQSEYod/0O+mlh4xcRPEl9KA52UuprrWsfLCPpW4TMCIt0R8yvvznNODVp
knVSvwsyCp/AqgIufYa+Waup/2hMYM4gYi42eddT5Re1EseKNe4GAPuemVGj3plZHUnbHGFrfExL
30PF3mL2wJrH9X6tJDgfVh21AM0oibD7P5yd15LcuLKuX+gggt7cFsuwuqWWGdm5YWhJGnrv+fT7
g9Y+cbrYPMXoue6QUACBRCLzN0M46g767FbtvFdEWH4pQiGelqXI2+8UYJ1P7GLnY9GUugMDBc4Z
/biMKvn9DbUSUeFWJNPmgmDmiDKROum3vyecrMRIaGn4IeswHKTBqXsRdmFnZ22JjAab6dlsT7FG
ZnpkayjqOY0symBGgvLFJQVqAbjPtMV0yIUsptH0EV/UMJ7fU2HUk+PO75V31s0JkC8DUB7ca1yo
dNZvf+9k2Umf68vsQ2qyfxWBUMCYFAtmsBTk3o5aiKcoNKG3qtDqNxOarR9wWq+eOsPeg3i9CAB/
3ijAeaSMGntn9Uvsrq8Qmq9nf9ZpoGqFa3gqZqQXPc+bbwFNpzcFy3C9P/+tQQGLWn/kORHo1G6n
T0+5ssea3eqaPQ8MHhIFvZK4912meSptbTp1kxGaO5nEi0PCXJ8Pu9olS790k0YF0m+1pPvSYgc+
4WnbYpE4qMX/Bbzc4F2el3I2R4OKBAPQlfpaq3uvGtOpGSxz9oshHq42fpx0F9va9rRIU/YOwOZg
0qsMhTUsOtf5daTieGq30+wvZdfQ4Iyy/qJ1evBejx3sqhOl8LN5OFeoJ39VwrF6Z0yA0gqKnHpE
CT+bhvitylsjo3uIi+ZONvUibWTh/0jkQ/4k7K6TZRHbIqODoGAC35keGnPzp6zHxvUguq551JVs
77mxtcGkyCeWMjwEoCPebrDATmJHoSHhm5mFr3ZeuG9rGvefK6MOT32D/VA5WuJ1lNo/QQj+Jdmx
VD/G7+B2UCXTB2FG2uLj/Z1ZB+y3AcoPWv1X7s7ifTR08z9JVer263c1tQbqJnx96jVrpcep1ngI
dbHixyM+R14KQVmcsmBwfll826+vPrm8gHkDUEVBHnYt8yAmN8jwipv9KFUEm6jL8CePrf5pjFqs
e6yux7W7b1+b11km/GvA3ghZSJq7/NzPblFr0PGZx4Pcp6tvoQ+qGnXtoV5th6f703txXf8ZyKKM
ArgcYOEqMDl0lfWMaq+fJ0p/5BGU+hluzztfbGsUi3uKSZFqvBAzV+rAnujrqX63NCVUmGAsaDfb
Zr5rNSAj2uqeQR6WnakYMsVbv50KK3NFkArV1/Te7k86QKr2ONaRS14XxLk42vkYfy7deHaO49LF
uPs0WKhCuqWF5nVjptjo8JopQFInNveQzVvr8EcplxBJ1U9bRciArmwV55XqJ5lTuccySc32bBnR
slcS2IiOvBzJp/93oNUlx/syC2ZgZL5ZTCCblqIWsMcwevioNjVF/fubSP7s1aJTjUJNA8icNOmS
0362W2t8x0qMrAg+QtheGOniq5V02rWdpvyv3Gztd3GjNUc3l63R+0PLiayHZjboTUiV7RchaA7G
dM5sYsGM0+snjJQ7kCe1O33kWjDCQ9a5ypsQzBV+TmblzQOCJju/YOOborBskhsiuEPOu1pqWyv7
2rVaxbdymKS4k7XtCCi4rdzXCc7IaAsVhIcylgeQ37VViC/mbEmLtLNxFzaNY5ZVEpTR5a+/uXir
/OEDyF7QHxmjZ98ScJsEZQS2H5gCZL+bj5N7xGE+/0kgQucbjr/x7f433NisaHxLugR2j5ajrJ4n
WlpGVR1ltl+K0cZ9wMalfp6Vh46e+85LCCfclxuGKxKwC+GVJGXtmEzd2Mxx6rQQB+7SX5pbiq/p
xKV87lBa/CCU0LCeVKXRi4tjVl1yQUgBrkg6aebPLgSZcdbSzkrYScVgnujqp1+SMKrLY0skLa+I
eM7Noctw2DoNid59KYq46b04hkdxDAe4xp5SLMFfpaZmXzHXzp9AT7b1N30BV+ADAZjeoYU/guRp
KZQcB0oj1gU9gKA6iwwVaG9Gmnp8jNIa29TFaIzRc4fZTjwTe9hf0Ea6f7JO1OWbSDNF62Wjln6p
RYTOuJvD8jjFWVt+NPvBsA9JK5TlULWtPZxKrTN+Dq4zzh5WIaig14XKkoyzcL9hvQM7xDSAfR5T
cxDOeWKHjJ4Ykqnx8lQP3tHIGMqPCbZjMDr1wcXJhCqOedYBEGUHg2eReshrRwtOS2FMf6tdJLp3
Sdw3b4fRRDUcUQBgfhUJo5fZqvjRBqBqrnMejzP24eb8pRuq/lPVFUVywB5L/aTHifg9N5rxM+IZ
1FzUTCwfLDerNC+dkko/LIHmzscg5a1Dnj2Z+odMtZrwOMxa8KGJFTGDmwqtj0FlJricF2HwMyow
3jwMmHY/SVij7TOn4TPEDzN4Z/UhUdS0wKOcsrLJn/pCrVovp8wDVUQfRXMazSL/e4Q8oF/01sk+
T6OppqegHvtfyITOoY8QaZFC3WojkPuBYv50QhWNdL2uiuIxyjul8GyseCJwCSnlfMvood4AQ0iC
c5uHTn3muZRkH5RlLPtDXtSgC61hAp3hZLoSXEWe4BHWacoIvVMfUmh+eaT5aVOVymVinwdeqeWt
fgzrUUkhMaT6z9IMTRdvU3W0vdRuhvzBEVX2YwLt/5NUarnOdgpmtVClXZCp1Q1ezs4U/Cd0lPI/
ht7l6hmaZ6aAIlZEgdmUI76JULHaY9pmzYeK65TbtAePm7LPwpOjdKNyMIU+QkZUJtpDYzYBxgy5
LP75P0M6jVOb1DrXSCv/69lqXNSGQc149wPORnbOi0GnbsYrBaqidntf8U5xVPC7Br2jrvs7T8Pi
ve4GYji6dQ4ityntpt95AG5ckVwNSCjgPSFLaavgneiVW4ugNXxj1AF2NEpWp6d0mqJvTYg8ACDl
pvDx1AxJJ4cu2H1/y1R8dU8CBCQB4zXCPbJ+gCJrVc2qGhp+rmHee27nBce8qM7T940a1Y/LWFQf
wzrs/zE6cE1g2FCqK4ds16V947bEEYg8GnQ/PZg1HwMb1qAYlUrzO/TInoCEO8c8A/Z1/wNvvIZo
JNEZY7qy2bOqoE9zj4+1nmu+1oqhnA/kCNz+jtJjsqRwi2bYW2f2fyJ7hrtxf+itvQWnCz14nN7Y
X3IjPLs/DaBE0pBB8+cswWmkQGzo0urK8tGsHPsCo+77/fFeThU0q+Q/YddCQWjd0gqqoEB6djT9
Jcg7eGSDUGKvHlVLvIkNIyYUt+YynaNFwOt87dDUuAGwONI0EI3z1TGSNIq4FlNyrdLWWrxBVef8
kIDV1I55aRf9qQfwMR60KHL3Xp7rNj3JEGVcshTkuagpwW67XeZujixjtpL8asVWFPqD5UQ4UscF
jve6BD+eOqyW1UMj4lb3Z6fXx0d8Xv6ArIvildI98sdQ1iIBpr5KR3Zd+EhFXOtTFqMO17Q0jN22
cR/nVjUfhiZ2ftxf9Jf7i7H43FQX2GPog91OvArNuiiVLL0WQBZPkR6nJ/rD/dvIGN2z6QD3vz/e
y/0FbRD1clab6vWL9tuYW3Ue0B7zMTGMvaZoAn8Mxv5UdfZ00ZNZvcRtutcBe5mkMaijYPfKHJnq
apK6MgGbwEba567KnkhdIOLP1nIKexCH9+f3MiDhEcXs2A5YiNlrsmkTRpbdAWv1S7PSwDr36UMH
uft8f5SNr8Z/jYTPH36StW5iqsHCM6HqwRgpieDShBvZRuNwAnY9cjbVaKd+oMn9fxvvbeBgHEEW
CheCtZpUMi36OPFeoz6slRk1L3Q+PCoZev04jbX+oayL0bqOXdrm3qgGQXBBxzx6146N/T4WRqkf
nHGiHZcEjfgEa6QNj2qr59nbRDMwewyAivaXtjK7D4nSDcGTDZfjexfM7uclJPnbWb6t/YBtDhEV
uxTlhfVFD4zcBVXt+FqlN64XlYZRnLEWjd7Xi96Zp/sfa2M0qInk165N2xm9pdsjFgMdTXT4Qv6k
aJMKPCSooxNYORv9P3CirzXAInpAepP73NQs/EtWw4nWQYtOpIFf1b2DRlxR5OJEcbr5ZCACIw73
J7ex3x1SEPqd1JXon8i/P7uf6lkFLh+pgd/lLel7OFjfeytvdpBHm6Ow2yXwiEO1Lve7DSNk2Rz4
pSUikr1UT/rPykRA3xnoZV4FU48LCKlE+q2UnW+nk9rQKCyjCvzFju3lyHNEI7uG79m0sC2gN1jj
qXKm6E08L/le8WFro0gCKx01Dhnlj9vBM/4khlYLfEV08ScqDJ32LU304rMmGqP6dP/DbQ0GAgKk
EzAIKc9wO1jYOuHoToPwRdOJw1AnbnIo61q5Dqob75y3jXAFB5h6Bu1lduY6XKGbW6SGOgs/zNz8
mA1dd1RCbTzDFv3PzPHYicEbdwyt6z9kYFlqXcdgyCzd5OYq+iSgY95pSt0crcXK3rRphg9dNYhr
o+bWzs55WTkCqUaXnjwClAWOd7fr2eE5PJEkCGJKbsG2zJUo8FKYceapt9opOlpYjbngvovxh9Bg
BGltOxuvrqBjRSLzQURTEMVYL3RaTBacoF74FEhz1Y/KANDYEJrjeNazAXr34oZh6znB3Px1fztt
nVCeAtztVHs01CJvp89RjIa+zYWf1Yv1mCeL8ELKBTvz2xqFXJguJRhExlplw62oFrNxSr5sOiOf
CuJc6Meid1t7Z6CtHQt4hBYIfmcvSbvW4BqpGURMx6Zqlbhd5bnx8MsIqe02Yb4HE906jGBIAEQA
4OR+XSUonRsnWQVRH8xKaxwNvWxPk91ZBwj6/+JwyK49GTaQNQ7+aijHpKWu9Vng9xiduV7vJP0H
VBWM+pjmfQ5i2KiYXlK77uuDgNQsxcEVH00culc7ZCnZ+t3CHPugQ5BVtbPDoi7WZxwiqTe19p5l
7saayoo9XAl6ETQjVuOZGcV7hz/7mWpCJA0g3kF8ga48t3suzxvbUkpf2rR/0SyljXS7+QEPFLqa
1TB8EzN+ylBWeOitIbncP2JbjxQydV7dEp8DFnB1s0MkGbPC7FwfpYMOplWn6TmURUjJpzlQGnGO
RB7X16kujOGah+1QnqJCj6Gq5Qh17PyareXl/U+FFZAlR2R1FEOgESNmaGSEaTY9Om3SncJaDX+7
obkn/bmBliCdoZjLEcGy+0X+LnQ3LpMmcWFsKdWDQTXtPM1agpWYm1ePWQc5LQt7oIQtDPMKxMzX
Rl/Ci53Uy07BdyM/ILHiE6NMSxNvLdaZUcHKm0kmIm2V0hh1yupS9s3wEFIw9WIRZqcY/mFIQUzU
x/vff2vF6fPwvJAH110/1WKQZnafMzbNpSZ5M0IAzEjvDFDDlpimYSez2x4OoRIawCCbtFUjItbj
qi90k7RVuNU1sibdgflqje/Hajb/l9Xz/+31r1Uf5ZtXWi+T+4Cm4hpdbadkNFoDjejAb5MxR+KL
mkv9APM0+GqkKUxQutGpdmrKhiJzlCVOcIp1p1Ku1mz136LKgQVd95kVHhycr1RitJrnF6Xr7YeZ
Xg9SlcFY70mhbVwS8hVBBsVplOrTt8d+hAs+OgPbcrHBp6vTJGC+avBDAcsc2kzZ0ynfGg9Td9Js
4CboVqzWqAjggypLFPhu0jS/K1ePsTRLy+9A9LL5WCSDqe1suZfbHYwZcHAeFFIt5s9Xe5bd2xwt
XEhyx6dmS7kJKlH8KTCDWjnqTtdVR17WVXECAmT8tbStq+1swZdxFbTJfwGWXMYMcbvAEUDdvgsd
26/D0LmIKCuufWfsqf683OiMAnybVjLvdmpst6O0GXhU1FQZJY2ys7oMxhHSf3QGoTjtBM3NCcne
OJkSDmovzOLnso+AFdt+BgPRc4Hz+5U2vFILirPEhKS0rw1FAHTi6joCmaos7WzZfmQ3xbF11dpr
YC9ebdG8PnFhKDIyck5MA/GFu107TQ/NeKpGuhtcQJ5TKPMJzdjJW2ZY0a8Nf3IoAi/dSt7R69yv
yMl5KQDb/hJNX9EtGcFNj+3FSatxJ8i/PGdSTp7aNokfdaM1gjg2gRou8FWBdJXdNVYL56zk6ehN
bqHB3dL3CgQb48FYQycMLCD73F49HYJI1wpwRZyy0lIeSgUZjTpb2lOht4OnWuPr4wjS6ijmsYwa
ElRrDleRovwEgMvx6fQp73u63B94ltbtmwAZ759KUCbazuNo44iprChdUvmNiCm32yQcuybtReX4
kejnQ1yOULZZ++NczXsqmFtDUaLnIUb2ByR3dW3ZXdl1ArSkvxSL8xChEHuk6zUdC6MYdqLjxmmm
bAgjQyYDPPzk359Fx9Stdavj7vH1gTItUgHpcWrEuLPvt3bH81HkhJ+NoquIuHVz6/hID4HAdLWZ
Nuc8fJqduPOn3NqTe90cj1Y2/s6UtAkmt+ONJDIzDWy+VbkU+MSU7geEJeZDOJXF2TAS5fVlD4eK
B00H979Ch6sJCmewKfKVjm8PQXiyW7c/W0DxaOxNe+SPl490OmacM6oDUg9qDdbszaQlLyhYy0bR
vK6iMZYa7Eg0WHBtHXXFrxwa7jXlLsj0jfbrfghbG07KyAxeSQITeMxJCsrt2nblkkYIHDr+aCdG
5cdqmP5266U3joj126iQaFZbvp/rtBkvTqPZSM9PevsXwo3tQ0XHgAY7uvf58f7P2rjlYenyspC5
F9nx6osXzZz0CAbZlILMuTrQpVPfJugN/eghk48enXYXSWd96P9Ra5Ou9/3R5ZxvS8skfBJkxSaA
ebfWxs3BR1u1SxaF8EZ7nDLaAnB8xfX+KFthgTxNwtNklrmuU0ahbUwxcjq+ndbzU9MXySkZAG05
U/Xz/kgbzzS8opD74n3NHUzBd/WR0QtdqLk4PiiP4R1Kk6gyqmboWB5aC9Z3o2gTPMDdcLwqCu9f
Vx1pcHdir4u0sa6QoSU6DqAcVdPVz+j1GPGhcnb9wo3SJ5yJBrj5xavx+SjBSMA86R+fDoTP7WQb
y0i1sVFdPyiSOPhTsBi9aHa6V8q8yqODtjhNCIc2A/f/Kq6j6SOhJCHtokjBQClrhV4fm6xJv2RZ
YMUPY5LVb1H7UPbq6RvxkAYz+FteQiBv12YJMxqlbVFm7E+U0N50rPbDZEfhWyNsOq+YHWsnR9zc
P1jLwGHEk5Yi1+o42qVGjpiqFC4MffieOkH1FucEhyYJ5Xz8ZKaTGZOjQkx1L22a5OdR7fY2z9ak
MWimPCJd66E53X7WyeiWpY1pY/WNmX6fkON3L5adJ+6hKnQDsYiyXdLT/YOzcURJwSnXIkwgL4TV
F+btP+q5y0XndHYv9Z7ig1661Tlp5nJnqI2IB3IUmB23N4brijw7z+5URRmnwpx5WFgoVBieIDH+
3i9Ze52AcRSHaAnV90BOHPtQgted/NdP9PnociGeja6bc1/0ZsQNC4zjcxa7BnqG5WIeolzKmN0f
bCsM8GIEmwIalxr86oBqNB8N4NOOL7SxfIqNdHwDWF/bSZm3vh1vKEp7kkdC2LudkpIailX1M+EV
U6CToaMWMyFbdYpQ/fsXE6KZxguY4KZSGLodyoiQLFIysi6UnOprGizx0Sn08l+MInUxEO+lk/tf
3N+zb9R1yagYRWr5UZZHF8SWy+MS19XOPtzg3Ui2jSzXg3inM706Z9SUp2qxcssv66yCdae2H2dd
4LQxGCHXYGp5CBpFl0qb4mOL1NJBANJ9A16OPqLRo8omRvWAzE/zlCdheQgwVt/5svLxsbqeNYsK
H0kuFQ4q4rfLHQwWnzaCpYqreO8pZZ6hY3BSikg5Tey2nWXfDH7Ph1udDRijiDUjt+hXw6D+CDpD
/wWJL4HBN9m14vUgMS8krss3W68z81Fq+RnHqXSSaqcDsLWjeaOzz2Tflmfg7bxLQ0PrAhdGX4xJ
9w19OiQ5tTp8l5rFnt3B1hEl8XLoHJGfUOC5HYovH1mFM9sQPIXuJSi/HcMImOf9QLAV0vEp0yii
os5NFfF2FBDUY+wQ0/womu1r1DraUQcsRpmjLN7XxhDtLODGxtFpBlHs4HuQda82Dsy3qqvcwCKt
X/rHYEA4oVly8cRNi2m8aRagxtq9wL7x1YBts5ZgFWQHdV2PSN0gdASD6l0WHNKi0o7jKEwfTct4
Bz+9ORQQDIp/dFHstSFVpvQLQkiJ7YdWDJIl1rQnu2wnMvY62bkwNj4dTIf/N9RqL0bRgrZgHbFB
4sr1eLQhNliV4SVy2hRNsbI73t8qm1OTokE02XT00FY3cTXZWQ/EGFBzleTomGbtuxEl88+lFeyM
tDUzdgmJHe8iC0j67aZ0db2tAXWF17GMB/zlxvrUtE73uCDY6SVAYHaSK/nLV9FM5/IAKMbri4O9
OgQDlA0diEd41Rvbzq5dMBSfk0JVSxS09PFvx5rc7CQJ3+GBzrv22KVDcr2/uBunXZaVXFrEwJEA
jd9OGWMThfvXCa991aons+Lxxx1U75x2uSXWE4XqD++ZhJSO9Ko2beIvlNW1HpLRdNUbZD2Gt5az
4NPRWNabMOhK98gKdSFSbW748f4Mt8ZGo4KXD8kAJMXVIvdgz/XKdGn3IxEQIYkkbJQzo+h9Fi/d
A+p25sFJW+Vk4+R2uj/01s4FOigpw2hKUAG9XdzALoPM6SbhK7kyHt1+0S5BjhZbWk7jznf887RZ
LzFXlSSNgR4kt7odq6NqkYupiK6RXbo1+Q6Aero/uWO86dsR7DjarFRBp4o3M+o1mJ89mNlAi3UQ
eVUetaA3LihAG8tZilAsB/R8bfSAheOkR9OpGuQhVAlBt0ej3uNIbJ0Daqi0m+G4kHSvPpHNoUMB
domvRR+l7qUGhLF4gLuz7m8r0LW/nUFXv0/CABQSR4bzJlV5Ab17/bcidJJeIRH2kiumZ26Hkmgf
XR11ik+u0wSn2Q5/ogy6Z0Typ4S/+lTSqEOCO4kxVH9uP1XqLDE5gsmnQh08/1WHqRo/Ir8O285A
rFQcYl0L3Ye5Qxvv0iv2Iq4o36FuGdAuT66hpmfJ19owUA2Vzh/jY1AM/VM0xlbndfpQmd684AIM
PNfq5wctsavmY0wyZv0WHDJkvPNq4nNWc7jHxd+4ZcEoUD3TAA/IkHI7syRNQsWYY2A8btVbuHGG
kL/iXjSLF+U88A6D5XbjKa7Hfs+pbSN2k4TzSuSxJmnBq1tJG2UEGFrh65Tm+7f54CT1oRlKyhkl
f/vYGlFfv/7SJarhLMLLjSK2ubovpijWKjdJhQ/q+3OG/+pn7CY/40Q+7GzOrXUFjQHUhGNCO3IV
pTPb7AXa4oGfZQ2quApi19ECQfWhHu0BlUOADAUYjTLfKzdsRDCDEQEl8jmxGlht1VlRu77LRjrM
WRc5x7QSaLfTeEnQCZ2a1/ezJcGX7Ey+uXUAPLfbJxVDRChwAvAYmpDrSHlPHSu0JFryiulNzz8v
fcNJyuZaL+MgvtyPARtxiPiJRymwSJTn17RrapGlOjdJdE3ywR5+QU/pogccIqzhuGhoWHqg3JMC
NkmKKlcPq6E6qG5b7TUN1hZnsrpEwwA8A1QujtOfvz977pUFUiGLsIXf1JYI37qVHipnGAERoiGz
blxLu6wgG/aiRREhspS8/ermYTJ5KE5n9rke8ia5oIUePpiTEKhDCzE/TT0NnZ3n2Nb2cGT+gPGK
hJqtLh0QevWcVuCsxNSGj5mDmrGT9XDE7DD/F2fNoWANtYXyAUKRt3vDzMdKcZtQ+E489iaChWn4
txiGxvCCtEE66f5O2Iom6DXCReSwSbLt7Wh5GiCnlYJHjAqLR5dZlzjcOdGiX0O9Cn/EaDrN5/tD
bmRislRBCkYUI5asJkgdCzkDtESuxqzm57ayy/MyWtrp9aNw04KRwc2GpHp1oC1VtMqIVPlVtYPq
GtdW5UUZeLL7o2xgZHCrAGbMQZaQpz8I7mc7eDTUKSVax9dKS9rgqkN6m6gWgO041PPshm97hHwb
TwtQT/F65LXKc24arXY2kD//W6sTrA3u/6SNrSqlymhLUDsFQrCaeF1rztBYTnzNbTN5UMhH36fd
Ul3suFC/3x9q60uS9kkjLq539uzt5lnypImbhclrYThdJgAJHmr4exoxG3cCu4Q6CCmtFEdYTShT
6lShcBcjHQzWWdgs3GFs6OaXFRy1ytC6t6EaVZd/MTcWkoIlPia8xm7nli2DXtQdu1QL1RD3o9kQ
ybGsnWxnDTcOIKKpUviJMCx7p7fjhPVSTUaKVIkxN7xLkDf36ryunopGCfyi6yL//rw2x0NkDhgE
UFVANLfjoXcQVpQUo2tudsl5AarqG0ulH+M5mr8qU7InGrBx1QBAxo6egh6w/3WID0anLa0wS66E
mkY7R2GqF9JEIem82Nb0ChHxIpgubuDE1RPNheEzsi7J66HQUK2lQie1NODQzipfA7JnA8+vQ35F
W52yCLeQMYmLCypKk6/Uxd59sbHKjEfgkfAdEprVnk06WxikMeHVNhZ8VoY20JvD4jp9dCYVnuwf
hYCksifut3H06SBrUpPYhMzjyJP0LBjZ+oiualCF13loAIN0WXWeibVn6LJ71JTtoagHkxTi5LPO
QknscVyoUyZY0Bhdmql8VyuVeq2QFbve37GbQ4HTYDBqoeQLt7NapkTNSo137TDCrl2SNnsM6tB5
EHk/7hButobiaQQmRFLYX4SaFK4NII3B9cfaDHGACV2f/lv2QLa7Jy+3VXKlGf6nag/uRVvXYIRB
d58epSuBshpK4bVB7lWOp0ELSy+vo+g05i1eCEEcH+smUrwaSbXj/aXdKBnIDIyLH+M1cg25Hs82
TNs6Y5MojWwjVsM/uAsMD6g9GMcAKU1vNuLxo2Pmv4OkHr7eH3jj5iDDZ0BYcDTl13CRJTJLRFrp
X6ZDgN7/rFvv7Wnc08/YXmO6l5I86jiwhW/nNztRWbbkMD4SHTUeYS2a70cEdDmGeAs030F1JF/z
SVfRzwqBHV3FEqXWxUgNGmD3Z7y51JSbcRtVgT6uJVrsXmQkl8BIm6nSwovb2VF0cGZc6PwywYcE
DWHH+h3ZWfhXIcJ23klUtgKSRLrrssVpIQF6uxKZmrURzW9AzE2Tvo3tcPnHckMscMY5OlRzUH17
9XR5xKGM7FBbp6W6WvlotENgi7SLxobWhWv9g9j9u6ix3tah9bVR9R9lAeLj/pjy/1yVG+SLirOr
0zghNN3OsR2BujfpBDA01MvvbZDPnuIgyBdONpXOpfqlpJbx+ogBsoT8WcqbgtZcpQmWnkcd5QUo
BG7ynWJN57WoNiFHszQ7Z3XjIpWOanSFiUsgulazsxrTQhXZoDccG0PsiU6jjNJaSTUd6hqm9qG0
Oky0ykit/xM2S4t/e96I1yPK0H/jnQDQSx6q1XTLJhNDXLOL1Upo+cFOFeuptc0AuovV1eXOpt0I
x8QmqVLLmLD45Jl6Fp6GWAzhlA9YmrdJcal78V2vEgyB1XTcOZ17I63uGLOdlsEweP6PcZ8BGynD
L42JNVOsD/XOEm6cRJu8C0yMyhPoRUzC0UvVkgCf9j6fBM+GSHlDihCdnbnsPGdqjcv9U7E5NSAx
xD/4dRD5bhexwvYe+m0d+LqSIuWGpLHSn7S2y3/rOKzsgRy3ziCFFI4CvQWOxSqdjQulVtrOIuJa
Zhse8E7PkyeXiyA9avNcUUdIsAg5IFkR73V1tyYKYB7wBlkyhZxViHP1yRojtE78xUmGk3RIeCrK
XPH00qhPr19TkHMqlVxwUhRyb9dU4AjP3QKbpy7D5dzTqvRaI1R8tXf2iqhbs6KwTm9NVkrIom+H
6qJBwa8L/G1ajtn7XFFDzt5se8NScaPdn9bGHSUB58g/0YLljb6aVmikYhlzk5dVFATKVauDoj8v
PM5/K1kY/FMjotwewzHTv5IgYIVyf/StmUp6GXIPlkQ3rUZ36ULBgnZt387n/F2XW9O5cloU6EFB
f/0XQ/FulfkHemlreVMbk7HYpGXpl+gcnJsER6l6iNMHpdX+BcrYdiVKSw4kSzq330/XZjCfgqFa
11mwiNORdwGm5UV1Mh2GtNnbLxvXBG1R8G+UF+Ehr+E8SCeYAYA7UMaxZragl8zlcw0Or6HYXobf
rUJrI8/W8uQfigflgxv086/7iysvotU1TJhBSRByMku8ztfnsGsWvQT6olWm7TVtlx0HBNtP90fZ
2C2UXOi0MUnuI2MVaHQHDT8tAnDcT459HmsjAgevTZekSa2dY7ERsQHA8wAhbaORsaZBz82wJL38
hFQZ8DQck+oq9AQxpMJcrrgsWa+/9hiP6jfFYVhXa0cR/GHDwByh0JmjYn8osSZ46CqQKIPi/n79
IpKbIXhFtgQQYnWddwOaF4huhtfINNLybPdFGHpqGjrtWYuTYg8UJU/wemfIbFyjPymfp6tX+FzT
/SXWCb8HKXHmJRt+MuepPSSI2h4TwzCOQOPGna+3tVF4a4D0JxnlvK82Sm01dYv0Cb2LYWyvfLzg
CR0l6x1kzG5nT27Oj8cwjRkp5qutrtrWnox5bBvIyAuQ/mOatEjyOmYTW4ek63HdrFtkw45JBIrG
v/8l/4AD1msrhQ4IMeCZ4ALfxpk8bmy9Q/3Xb7hg5796tyj/pp9hVwejSd3pSMEfc5xeC4rsccEE
603YUdVG6CW1vpVqYQ7S+la3vMCxo/GIhpVF+8UEAgE9QhjJhzi0XPzEJhPzTRH1zec6K1LHG9tO
QQyqS0XuFeoc/6DjmnwhByjEGSqO+oA/ShYdRvQQHpswiP8FE4bgSmqoorGJkMxqS8EVzoHJUyqr
ojH8DFay8Ki4OF9yobU7x3KrW0EKxRMO7CIdTXeVYKhmWmsm4PFruaDHfAHbjc7T5LjlrzbqtMd0
ondz7pc60I9g2md8h2CMWWe7iIonR2+G6kPd9/ab3tIr42SZSfwUKqYRfbm/Ezb2O+gDWeyCDk8W
tNoIE2FFoLoqECnJP6ep7l6q2UIqV5n0nT23EejJK8HR0XFUeZes0vNuSDQXxjvHOe0yBMlzdN7K
Kt5bdvkJVzsbBvOfEUi5XpTYy6oy3CY32NmxMb2pSx1dAVOKH7sqmy4pDOM/FWTm02Sl3zDKjdGX
UXfi5MYNwE+QZAlpX809cHu41J7KU+EKYgh0al8YaTYeyrhaTsA61LOaFuFOH3TzI8oOvQ3VVzYw
bgdsFysdsxbphhQw8qEIhswzXBFfehE4x/v7ZfMrksYSk5HzArRyO1S9THpi9rrwTdxUfHSYcNB0
G3MHlra1gpKsSHSSpmgvZC/pGQ8SunHFJrv4GOfT+NSaU/xDM4L0U27k056G7Na02P8S74PeJkXK
22nFRY3nxxgIvw0N7CwbcNMabpY7l8tGxEcxhpQVhRmq1WvQ+OSOOSYtMRVXTFz9Gfafh19SciLh
QozXnfqLrtM3uP/FtgaV7VIpLMyttoZV1DQsciMc6RBGIWrYiggedLUt3mYISqJsX9Qftb7uzvcH
3cgrJV2EbAtYFECA1TZp2jq2pgkNiDCKqy+49mKV2WFaGix6fJxEkz/ir2ngts4Frhb/BhmP8h4t
C4gIsGLXhAcFOR8pmsUJpGXztsBy+6i61e/AoXwlyZA7S/xy9xDppcyTrN3zhVe7J1E7tdK0NvCj
xdY+2f/D2Xksx61zW/iJWMUcpmQHdVuScziesOwTmDPB9PT3g+7ETbGapX/i8khogMCOa69lzOhv
e+W888pf5VsUAuC/YgVo8ugSyl/xR31j1pu+Qdsb/vi6cz+2Q1u/B2nbHUQunOemMByGo2rAYoAv
3hw+szSVOUoQBA0AAVYbRHUqTOH6Fw/TEAvVX+y4+dmFyzL7TmmFexPFGxuViRbanDIKU9ewjjTt
bTVKy4HVSnhFMyDMxTFi/e8pbEk/XLUR5inqDGf059jy9jz3xvIUBomJ6ENRq1vXkQTqwcNI9/eB
KMkIqp76gN8vdueXWTI8diXIrzrPnasuiu/3X83WytDTUmCHgAeOI2kW//jCHioyA2xcI8Y1bOEt
qPN3amk2qIQX5XjWlsh917aNOABqDS/3l365PTd+EzIaVHKoOBMYkRKuXiz0SeggeNb4kC7OcM3a
3swOcwmtnz7Ey3nSOuWxToXxlzeLgYZD0p1S1Qj9xu4WZunhX4EYLP5bhEhI7/yyVx5d/jLJw86l
J2S1ViF5NLvmwigs6i3DgAlBmljJoQhNl+j94EyNfdBqDjNYyjqb/Uarcx1l47FEN9Wy0nQHb/HK
mkrOHno9/MMQHmNOt5+oMhhYjVN9eBCjYn9zS9iCynpxzmDDly+tFxtfhZmPX+8fgfyjq2+Dx5B9
F5eSBqXj20UbheogKGnxgOYuzL1K6KWXWZ3TL5NZjsaxheO13HFVr0yalNmTiBKGK4hl1qQCqNlx
5FE9PHhl3QOqT+ajSsXzeH9j26sAfJWkTGiNrUxa5/RaUrkdL93Lvd+GR+jb60u0d4PkDVmfH30j
StC4P/op8qP+8a7qJmGukbnpB3N03LPQq6g9lKGtfcgNh/866dir/tiV1vOSVNUH1AUr90DEZjDl
mPfmeHj7rqlcAXyV7ALA8m5/TmPmbtkm2fDQjq517oapQr/F2yuHb52tJ9kUgRxK/7+6qd1co2QI
P/BDWVdKUJepHcxu6+zE26+uJqUb6u2oQEqlF4aXbvdSOcxWO1qzyKHxTPeNsmcirM/VKvZtr9IV
Mp7pzSUjuSaNMUmhBwfbq/Z8XcUDqtLLAzLnygdh9t0zUuTjzt3c3Bn3nzqHnPtZEwyg5GdZQ2Iu
hDCwqFYmKnipSJpP9CH1s5bE3t6I9SvrT2MXbiKATtg6ilQrJxtN0EFD4DA/LLmZHj1wqI9O2aaf
JyOu/UmLnLOuVc1D1CfRW9tScmWZLeHwONZ1wmIndBho0KsPitLUJ7Mwko/mTIHa9pT+zagDuRbe
FVAxcTYG5vbCkNm6Tl8rywO4TPPYht782Ld2/HlszWJvCu11R5fFJJoYy0If89VNmWg7Ob2NWMmY
K813Y9Tjd8SjbnIqxnbw/MGEIMnvO6v/e4w889kdvOl9mk5et+M1Xr1FanMv6Gl+iCSfW9k5RUnB
MZuD8VAqWXwwY/rzpuj25jRepYFyFSaJX+bAYLtZVTdkNQl8EFzaCKA2gT7nYzAaU/05EWa5Ey68
fhw0MhjdoYEKzIqhl9uviGc0JqYhDRrEIjvPS+ce+6JIDuYce1ejt7w3P0ZJEyFrxHAsSxaC2/Vw
CvBSi9h80O28t/yqSuF9jOooOaY5yq4+kC91JwfdOk0msQgdCOk1GsW3S1aiQh2kgD0bwFV8AFUy
BLlGS6pSDHXHIchff+OfyAhlTRVQHGk108S3S42OV2aLyuhQbQrnQwNr80WEpvox96qy8Ctn1p6Y
GOsuEE+Of43MiewRhG7+AE9i73HEfNLVXi2IGJM6Zkxq1JP2F6zGTnNlShFgrVEXFeyacGpb57wt
0HWiInspgSv9fd8pvozUvDoELg7gQAhEGde4PYS4cEVlCc97GISKb7TGRGK/esLV3whFjN53IjvK
GbkQeftvpPTW4zKZybNWh0b9bTEhnj+aQ+2MzyPc/NNp7Js5/6aMg9Nesn52NMQLqqh4KrS4+FzV
VBj8tG2XZ3vohBLMY5stj0OtqZ8nwN3tUUEZU5yXOZz/8dIahuUk7HTjpI9zcxCQAZTBOOPqLlWO
1KuEH2uUswgd4+s8hn5LOPNDc8Z5+qjAyZX6TR8jvxx3xaAdyqTLP2tLh7hwB43ncNA7r/qvM0UO
x0XdEW6lRamjbmIn/S+lavQQfQxBE99tuviTnbnz5Nd2xpuOPCtJ3slyyN9GHiqar4qUSAY28GY8
akVtEQPXrvmcenOafUccxVB33uUqHKbpQw8O1Ch1E0pP+K7bj8b4LeiKpK8vi8iUQyeG+YLKjTiO
lVkcYCrkfU69sfMyV9ZULiqhUEDSUYEBirx+LmkVoQoxVJcxUo2TEYrK96bxjcjYl1Wk+ApVNV4/
hYzbrRlQkFL/CstLrOWmnyV1fa4NHXIPRRl2TnFrQ9QpbDkvLZHc0hT9EZ9ORRyJRZtZapjKvxt9
7JnoYd55J1bbXIbODSfGpCecU7fLiKmDViMuqkvWdO3HaMycCwJayo4x27Cb5I8q4JaXwGndJQr1
scvrpIQCKtQUX3gO+oNZqB1dN30zUxd2k5wQiAuYADIkueE/zm1mM6UeMZgNb2V8ZqbMPizUE3a+
zoav48jwq6AkUQ9cg7aNFs2qgTovcVnjYCMsyBxqSxyA/9dnxCwQ1rxvCje+EzdOwhJg/KUGunpU
Dqa/pKWXX6ghuY9WCIdxb8Z7efXGKjCgYPApGMs25cre5q1ASbPLc6Y6svIZ+cP2sFTu3pjhhoHQ
0W2TA/TMaTNpfPuJHLPJspruxsXUSuHnItOOcDj8dgZtodc0w37iR7i/nRNc+TP5diUQG1QAvUrC
zNXFEH2vMQjW5pfRSsoviMF01yFEOxQy2rTy/Cpr5CCrSAAUQ/pifMhcGpj/y2+AZFi+BCah1hm0
YpjzZJpTfoHS1/1EYW96j8SS4zdRmAZ2srRPiuI1vj2nxY/cbOuv9y/R1sHDjQ3SjMOH9mplJOsc
HzRUbXXB30G1OI/GX6FjN35fD32gK3r5hOYS4cybV0U2XhpomuygllafexnbqfPmprosjCR9jHpV
Pzf21H3r1Ml9Suvs3wQMxY/7a25cZGZYCRkciCaomq0yCq0q835ph/LiVY3xvqmUxo8VNX+4v8rG
laKMLUUuKUMBmFjZaLiCQH01SnkBZOD+dJs0zY5jM2b1Qwk2MToUelRWSAlFqe1nlQfBRt2FbfLx
/q9YGVd5sYGB0ZSjDiRxDKvzHXvXEygLV5cyDLsfoTn8PZez5SuJ0L/cX2nrVFmOzSL1CJRh9YRi
rV6QysNZNGHYn7w8sk5IaWTn+6ts7gfYB64CTP0rCHXcJXFrtkt56VKSbDrNrV8ZoUNOpuzFuKv0
+uXo5EQ3z5HJAmM9OtFZVpWWqN9cHGfSv41GzuCeUHi7TxCzWt0l0avBvkRpnEKZiUbVXotpzSv2
/z8AyTjazjA9Uee9NYXMM4SdFanlxeqTvvE7Fb2ud6iIFB/ykfrNqQbl/Ng1SA8c2nBxh3c647DK
ETXPKTuNkzbFQdHWu2MA6w9NAcqmOYR/4z5Rllo9nypbjLm23ewaF7r3xKCA+dTXaXK8/6E3V6Fm
SvmUsQrs4e3mLaWmVhsaCG1MtX3wtCU/OKoIdyKc9XV62csfq6x8WhnlTaqGanbVs6n7oqliPOnR
HD6a1lTuLLWKCmTdDgILuR94uyhnrJbSDaYmVFggrybCq0ej9JzAbmCT57trfsLKO5Z1fX3X660+
U+2Ncd31ZX7NxrH4lcR19FWHpO5MuXu5mGmJ/+o1q0QE2hbl1/sfbz239v+bZXaLJJyYgQG5269X
NSk0IEqVXd1ZRLGvM095SfvM/W5VVVYdRrGgatb1cXtQ5zDil3i58WhF1fLEmEaxR+m49ZXx65RP
8WwwuK3uEkNwlgr/TnptZ1HrTNy6yRNKroydmsYovtzf+9Z3BjUmCekYSTLXlYdc0Sdc95JdZ63+
CVF3dIrTcDyMbpscEFGtTveX29wbLBvQIkAyQzZ8e9Je7DTQ8s/ZVUu8+hqbZgfDhqkc6N1aO1W/
rRtFK48OG+0eSY55u5QeN+FIqyu7Gq1RI7rmhfHHUanQn42FNh3A5C+VDxopnA7EGNnOndo4Vwn5
94DkUfUkTbxdnQQPib5aoiiTxT5lefOvOiNbbOm1+Jg66R4z3ca5Mh0NXNUjwZI26HY5bYSXjSgr
R55p6D+gyG3+10Rj8xdZHoO5b/6GgGkkAR4BGO92vTULAklh1/m1d6zpkUaDdcHzWRdhze2OFdra
FimCQWhNoAl+4XZbJZqCKJ5j8GK0LZ4XZYSnIiqGL6nS7LGybFhwml6y6k5bCGe22lWGdhCcfmZ2
zScr/TBZCazyc/0/fCdA7pIQEY65je8UVonduGp67UQT/zV3fRPQTTCeBtEZO7HHS5/lj4qT/DR4
PcqxzLbLxrYM+f5IH0EzFin04Ol1hHQFtcy0dtpjNWJKTlORU3Ax2iIVgSWiBG2C0rF/h6Wp5dSN
DPVnv4gxOzAxNGdHov/sS1cgLx7E/Wjnx4JKnee3ecT/e2u2bL8YwWU6ReGmR6OzZ++gOl0KuzQy
ackBwAAXPqoK498mbsf0pFphJ/ykd8O9rtALr8vtphnmlPATXBb6ueuEzJ0to2VUPL2aVZ39UAYz
Z7gxWRYY220jAWhmR+cIWGxy6nsP8fIE/Py3sOuq56ac0ZnsuAV60A050Kk3PxuCW9hFITOXBdfV
5xjaWHhTUabXzByaYz3l89Gj2/o+7sYP91fasHygUyR0XI4ik/yuPrybhR2CwcnV6vQkAMalnl3w
YOe+sKoA8YAiMEQ0+Wpn7jU8N6weHQDJ7gW9LFjd1SMSTt+GhV5x+kNaHFPOwydBHs9pH/UghNVh
Z6cbjxY6MZ4rpCMUS9bIlCiGmE6plPgqbDM6VlW4/Ficyft8/zw3rBC2x8aLUKyQLBW351mg9reE
xIzXcEG3Jx308ZMytqCZ1Nr5H5aiG430IPBNgGGrMEhBvMeKoAO4ji06lU0Stac0YWYsG4c9mfSt
W0KuBTiXQSouwXqpWYyzqofJlXacMp7t3mh+tEJ03xtT7Y+U0tLOL6a0+DhYbR0Fbz9SibI2yVcg
UVmn74g5An9LXRaXVMJoDUx/FeH0LEKn+fQ/rAT0X+IriHDWrZwqVxjLt6zk6igRfLt6xEh5CN/m
rFV7L3zr9uP05aCBnDBa9+H7UbiNm83JNZ7nIrDdpviVh0jJWl40PzoNQp33t/biaW+NHS6fcWNK
QGDBXqEYkLKxozL3sqszxtYPYy71742TZR9VinjfrbqIv0xoslJsddp48CM91P+rlHT57C5xqQaq
cJQ5IB7L64MzNOVl8ip4qN0uzq9j1Bf9SaTO8GuwOrc+9F4zkflPVlPQCKisdya6x/3OrVgXIaTH
ot4uy5EWgyxrmCJVr8F0wym9lsIdrryF4p9ar5PflZO2A1BmE+nNqNWnw0J08tVgmn7ZcZpbBoVp
LYlRoqPKxPrtU+8sd4JSwUmvy2JV3w070oIqi6YdAhX5V9bfjcYi1Mh8OaZ79NtV9DDrBwsZ4qvS
zqWvp0l3ZjTsqwdt34OnI0HteYn+cP+ybBkxllJlGV4y/a+M2EJI14UoXl8HR/mdeo32VGdp/KDn
vXi6v9LWM8B40WvnTpJOrc5wiYYO5gEiKWVRlZ+uYmq/jC7PEF4sl+qR3pKzs7UtSwZsiO/F5aER
vdpa7A0lfrBIr04MaJAnMSOUpfSHWnFNX63H/pvRKfMxz7m797f6+kMSbaBOAlRYUn+s+Rw6o0NG
oMJcw4aaHxHQBgnNMM7RbQC4TUK40FdY8ZtvjxReIboB1ABV+lpgLR1Ik5MB9+41FDxHWmVBvkR6
gDaJ9d5SkbX0VKb1d4zNq/oOx8vtgaqNDo4UWFt91qhBC5S0kIzGSp1vTgPRkG91eRIeLG0o/1Uq
QPW+pWbpl4VA45eTGFmLPGeYJUGvwwIeABgu9mSvX79XfhQyVOB/wDW/0v7QKkC4uSCeVgvRPxhD
ap7QRN+rbb2+0VQ1qGoxMg6q6dUUAawOgu4qYY0Hkd/VMpb6RymK6MOYGePkCxM1153Tfn2lZasM
+IisSVBUW4VwQisSV6BDfM3iRHlX5Jbqe2o+Hckp1TN09fNJRJX5DnKiN7KXcpJyZSatYGmVrA8r
29TMbiE6oZM1jKbKmFBLua7BWyga9d/7r2drk1RfJWKGnjhUR7dmsDE6GLcKGVdFcQEtXmUlQRl6
inlwc6Wc/HkO3W9N2NXv0sXw9tiKtj4qNQi+KfeGDF9erT/SoyiNbPQP8uTaGHMXzKACPjqRE/tL
NaZnU8/i8/3dvoz63Vp96KKZmcNhy0L+uiOV2N6cNNUQX7vBSJ8SvR+rYKjqEmq+sgVcIseDWz5u
W3YBrSqaF3noRL+cDD7yo6K1ev5L1/r5Rz7F3ju0ofv6+2K4gEXhAByfB2Pp3e9DMir9sR4poj3Y
WRL+iJxMCYNGhIUB1W7B5BdCQ1N47hcACH4Xzpp3iM1OS09T43XGsRjUeLkaZlh2PqULYfhLPzRP
I1Jyvd8uIUhYiknhuwJBrDio3MX+bvP7Il+Nm1L3zbwyn0KquGpQmMtQQ9zaV59yJ0ntwzgpRnWk
i1EksPDmi+c7eUsNLcIPDT5CYoN17k1j0YOB6pjC7kErBnXNuII/iNmYAmu2h9+WwvjGYbQmZz4r
7ZDz4hOIi4OyW5Qq0K2+HXzsfTkeFoavMz+ZBoYgEW0cdBj7Q9s96SKJNT+v1WK6Dkps1lclLSZx
EvRZmgfiJuNrUdYqdIKZGtaHZhrUD2o7MuslQnuID0s/asan+7fjtXumnQcCXTLW8BjWg3mCzgee
ogFfkUbGgTJPdFQIx87NiFDp/7AUiS5s7PBm08y+vfhATizGF/L4GnlLcRoUzHSE0OS7rlK/3F9p
64lRQibZZSiK0srqiVnL7KBQOyRX1astwxetnX4i6LfP/eT2v61G3eORkX9w/cQQccNNEX68DvaZ
qRlGBvmS61yA3PeVMGqYxVJ4Uzuma2tnOF+waHDT8ZRXO1Nt5tbm2kyui5q2wRgiXSm0pvcZnB0I
pudpJzLeuh4gDuQh0mSAZOj2m02hqceTi8SEocJeNk5tc6iyofsk2t28cHMpOiVkMWhsQ6p5u1SE
xxmgVk+vtiqGd1FLPqPVRndknsc83L8fm0vJOhgUxJzjGvhdzhp8lunEKZaleVS6zKR9HLfH2Mz2
HOrWUjTHGHd4iRNeqZva4JTiOpM3Y7LdQBmn9KHR9TAk3yn2SNo2HBsjgCAz6dZStlzvCzj2nBeq
jfc23CwwJNWVXzSK8JXeW4I884ygn0X+TF5t7FyU1ymUHJOm4wV4iCxqHQvXeVWQ3hI4FKDHftNW
aY7IHjeu31rTUhyp9of0L+zBTH3yWPtrpAhvLw9eD1vIGELqpHBfJZU8Sd3tFXLUFruMf7lCGAud
MNxxyrPijVHp13GTPzpIsBafIk6w9We4/fUAQlsV5xG3xnu9t7L3jeFG+rHrRfWzAKO70xnYuAsS
MU6rinKAZLe6/XmTVuiDnVRcO7dYLlPYWBcrbrOj3YfL6f4N32gtIfZDjAPgRRbM1VUg5zWjhCsR
ZcR6qvv97E0PjVhcP61j5wAPU/ZgQ+t5MqMlOmbLklKmFSE/bEl3soYN00gvRFJhk94yjrCK67TB
UpPCJUlK8xyV0tBKPnqFGe7tV1qHlQVm5BtoBJ0XpO3XZ9vSuOssL8+uqdsPJ6GUKGNAF+jX7mK9
6wa3vBjjADgF5qUTTIzfTIrSO4HW1uclzmI0mTdA42dlwPLQrCpnhO5xmqfogOQnVsXKlsDWk70K
zIYbgL2GS/RixIDSrW5SHZU2Wts89Lrx/ELti2Dmiz+nRBv/2JEzfLl/nbbW496+JAVECtYqYi60
aumVJqE8wZhlfChsJ879kGzvn6FUu0/QH9c712aNMX95yyTW0JOh2MAYxGqLBZMICRL0CZK3DdO3
atW51mFU9fYfIsX6/YDsxdcqEdaD0yrT1wW2qQsKtcnD/Y3LVdbXilsFF690SUxLrQ5aR5/EWWq+
qQXZM0FYPryj3yU+2CIRZ1Lg9ht5PmRtb16Wwi/AGLwu3n7df4r6npoYNcyLhqp56FcMR2mBEevl
qaUgUQYFktGq38HMsjelt7FhKf0iyVIYlsNE3G64dqLORnDBu5hWDztEXYL/GZ3prJhJ9Q5yVeNU
L2W84zw2bAQ4NrI/2FnAza1x/MaSQMRWsmiiVdEJsBA6BAOVhfuHuvE+ETiVWAxoPkkW5CX/I/GC
uBdxJatyLqnm1AelSaNDaxqnblTDncu7sR8sEZB6bCxtrXXLBZGe2C7gP77UICT8yWj1D32UvlF3
SL4QuKMx7dxPigTrSSRltkMnVPvoGpKqnaqisr+CPUVJyVnGndLahjuREp1QEvFxJDR4ZQCIp/Oy
jBXlYpfO8lh64TIH4O7171A1Qg9OV1Z5n2peQw5YL+HnwkyhUHVjJ3yMBFnmThS8YRz4OcQZgMLk
7OxaDdxthngQmPxrZaOHVjFUFLQtKAKfhlt4yPROO3VxPQd6os+HIpl0NNBN+9+33id+BIaBwibh
ONiI2/sEHM+q66FWLkKtUa3h9/gTvzVoLKvYubqbG5bcRfh0btSriLWuCjMGK6dcMshrMQVRAyd6
AqZr8HOADA9ofer9uYpVJfWdcLBQ8LWi9tq0rr7LFy5Dh1ubaEphDQwTblayHN/um+W8rLesiF5R
xyhDBgPw5zRW8mcmR4a/UwVyBros5qc5b+eLqJxiOWZKZxp+CcnNsHMyr+PO2x+zCi9qTcUDLnN0
1Uu1/BTjTjJ/1GbnsUnrMchnzT3CEgb5oRt9QMtu3nnpmx+G9NliRJ2niNG8PYymqw3Q+XF8TUkB
D9TxMoTx2tH4PYVz0RFz197zPFThKYLH75MD+cGVs1DK4/27+NrimCqmjagS+0Z/a/UzUpPLGNki
umaWw4S1Zc9KsORJJ3bWeR0IsA5QOzjAZBfBlTb2Dxta9Y4XI7sVXTsTxe/ISdOzalXwk1kw1UBK
oHy8vy/599Z3DbAvbB+MmAIQXd21GOD4YnoTNq6oGYSY6uncLoPwZyhVdobJtpai9Un7DFfERNTK
1ZcupA3uiE1JLaDnEf2rQ+Qu1c+uVM29ovbmWpwjHwzeVbRmb4/RSa2yKMssujJS1vlWrmT0zNUJ
mJe111naXIqeOMU/2ZpfhxLIuDlAHG3lMuRq/BFqU/NrYY/Dc1UU3o/7H2vrEqLrSqiEm8D9rd5i
FyrNUtppdEVRi6mhOlROTpYXp/urvI5QSNCkM4IYAr2wNWK4So2RwEeJromns4CYPpdtXv0E4GUH
C+0t3xqZYNjxOC9V2fVFlAKcAFz59xWHgFFEsN2Mc3jxEjElJyehWf0EW7cWfegtTXxP2izXgsJZ
6O4OddP/SiK6AuchCsssiCuvsgK80szIgeelXwqg8+kpGmwaRU0/q/9MLV7br8Op6oLKYYo5sJ0+
RyOHOGI5DMtMpbKL7ei/xEwB5OEAQ0AxBgTQAXSgznCQyN7eXxwrieUsmftf2Q6wDGC/pw8Me0yh
T9krn943YcUbUt2p7IPR00uUetLWQcjLVRszGGLU2AKG8oyTMMnojxYFp/Yw9NPkHSlkZIPvTmCJ
nlR9cb+mWjYVj3Pn9Rca631znM3UKg5dppkPuVMWgDAcxt8elsw2ftq5qYU+XIZReMymoVjOTj4q
3VHrK1G/r9U6dx8J7OcHWOzLzFcQZXs2lKpT/XlUxLfWzYvwEhtt+4+qFjBxKGqdPelwd4x+PxYt
lBkq9F7HXlWEcwzDRKDHUkRNBSC4iz7TNipK0H6JDqOC7o2JX0KUVYNFaSkGJopZ/aLon+zJxGw8
PiA3RAeScx0vIQs2f5jLMOE+6nEFeMMcIZ2AhmHx8whcxUJ1efeOvraVDAhpPD88M3WGVfUjbNvK
iJiAv3o2A5w0EiZ/SRIGOhdwFcysH8oiTw6apDx+84uE7RywHGNdhEHqypox+C+Y5nHjq6lm2bd0
aJXvozambkBK1V+mIiMA6Gvm8u4vu+H6yVSwopgDejnreX/XiEPRZHI0MK669y6H8lAa/fvRdJd3
qWf+DSZLObfTQOG92hXj2QB8MZXPtl+gA6QV0hj+8Wk9a9HMohfJFX4OuIbLaqjPc0xZyxe9tjDA
aw7VFSUKvfMbmOh+AuYRH5gNInW0By1j8rw1zkksxp2MdePKAa3hwlH5gYBszSTlFFGxJK0KNKmy
4yP+mmwxFdNhohu2E3ttWGJqWVTzZQJCcLoKOpIFocglbeOrWyT2NU0XEeRe8a9qoMaZMnJ6BPC2
1/ne2h4NW9m2Y5TrFWdHnM5FProhAYFX6ycMiHYJW0N5TBVN7DiaraWAC1uUNMnFyUxvvzDTrTGg
Ffpmpkaf1aLXcxhabThNWTmf719l+UJW3kX3yOSYVJT0Zut8Jhw9F/CHiedM59DwobCOHkdRDT2Y
wbQ/JyXCoDuvZ2NJGU+RTENkTX1Dv91dVCVeKWw3usZZHR9T8Ipf6DdFJy9uWgqEk7ITXm1cFnq7
pN1wsMpu9uq95FKwzp48MsikQeF40O33ylwySj91eTBHbo9YXN2+caSVBj2XhUK4nLWhrrFadInH
tuqaNrrOsJAtQUSN0wkmNw67/+E0GZOieS1zUnCvt6epRehr9DbSaUa3FD4NkzgwUthOlKmdz1WS
K8f7F2Yj1KLeThAukfo0uVZPL8zCInXQ+ru0WVv/dNxSBG5m7X2zjRcgC+p05mknkOau7oiSwLnq
ZK5yybtSP49INwfVUrpBV7XW21+A3Iykk7DolKwPMAXfa9MrJZmWDCBxbGnnGdaTgxXn+hFk1N4o
49b1/3O91QHO0+yJ3GNrJkoPT6PCnElheD/StHGPlQfK+P732jpJSSWLn+IY4Xa+vR+9EXezE07e
ZTaX0dc1UV3jaDIDMSj9h7cvBXyDGVeJpaB6ervUXDNRobWmd+nmTB5dVT+Y9cSuRLw3YP0yXrSy
WxSD8PrUoSnWrtPOrrXrKHNi58L9KB/saewE/fx0vEylk1aBGpXG+zFrveyYe1b6T2uKdoSGlNaN
34k5dZksmd3loS+NufBzkmf7s5p4S//F6SazP5ppBIxRp7PUHIpqUa0PMT3Ks1tm1vfU7KsxsMDI
vIvz0v7sICL+vU9dwmjbRq3uuW8UJzzhcat/6twohoCh7P4pJBeKfrvEgLPPCEaNDA78gXkwQYie
HBzg5FAWwe+IeoAJWt33wDW4v7tl6NVjDEb2ZyLafvZzWIHNi9uW6hiEiTr8yGDSEmeV1tg3qnL4
C5KFPD0YcUwmpGhR5g9ON9P2n530v2IMGWvcuWLyu66+xQtT3kv+ijNf2zrbTu2kbpRLrGf2u3zM
ENnQJvXoTpVNHkDSrADS+DdX7Wrn7W5cbvouTBfQaccvr0VUOo1YRm3gr2hDqzqNIPMOeYwCFSOU
06f7l3ur3iJ1lSFGgPAU/Nuq6AbFTW/D/6kgEuLYD/BPTEyKKTCULQk3UMlnxSf9G4M2ts33Zmn8
ElrevLkoIcsDDD1CNoV1XBeS4fEphFWCvit6KUkMYjUIW2f5YvSQXdzf72s7D0paemlsIqCs9Xxf
UZilE9m0wkdEn5GHQ4Anzxrx39tXAcyGK6F4RPy+svPWAnymLomkp9rVHqt5NC+mkul7uKuXmPj2
itIFBF1GeQXmQwK4W9OE8i/40p7UPRq0/tdArQwaFupJ2Tk0xPjLtmK04RQgDpHvtUP3GRwFPTtg
I/0vm1Syf+wjdT5PZjeYwG7IsA/T4um/a2A01vsYAqTWN9N5mRC4UntqOLB8ZH4zGN2XKC+S725b
jLFv0CB8mPUJVug0CjWZ7lbTT0BRjUFq2DKTUtNT9Q6GvdQk3YrWFEFRTFkcQElSW0ysqMavnpo7
hb68stDDxFr8N41V7Pp9Y0c2pec5hShomNyQumOVfG7ixdutgb/2YFBagdvhdqB6zfzV7WH2U1Nl
AuAYEERXfITHaviVDdNiB1Y5QaoDNBuhNmbh+vdk6f3XHLqt85ws+TFZNPtXbDbJ3+nYer+V1l7e
JYtaPo3Yhq/3b9ZGS56wCwQj6nQSp6quqmoEaLnulmN8HZaouyKyU87QqcTFf4PiRg+kS6Xp64w8
Ps5lNJDPF8uXYsnGY50qzsEaHPU0OMJ+P8T2crn/015bLXpOukkJm4BNAgZuzy8WyGe5qRFdUcsb
zrlZtA9W2FtBaWv54e1LoXfGMBlqi6+VmV3FpZmHpOm1V4R6UKFrOMPrHh5zI9sjudjYFaYfZiWa
QxCerRs1Cr2mrIur+Fq4yRDo01IedSDKHyej2sMGvc6/5YihpACT6hvU424PUHi5ZYRozoOiSX9q
AqqQRbFQTynghtbdTv3ggfw/FNwJPyn7eedMZYC2siVwkJFOwIbAx1vzXmtgGFyRUxlujUw9FK3X
HxjRbYLI80JonZoCSGGzR1O5tWWGVrCRjHdikFfeJxqdIlPMPLpOauoeWxowl97udCUwxRh+gjxg
BvASFuE5rity/Ea0ir7j5l+8y3rjVHjoYpJ1Mxu0Skvbth9nL9TDSyn6DHPk5cWFPlDo/YdmWqX9
7VH0Ef5A5+PSYz8S+D0RZPEXGtjKsYViCvhw6n7Tl9L6zxyrsTiAGtcTH1Fs83j/3m+YKNQ98JQu
PltydtzekCI2GLtPUwIDBdjGwVK8+NMEuZAdVHOFDmE+l863+0tufSEZ+cqiEOHQOjHyGhNkmtOG
l8Je3CaoXTByB7dOiDtr6BJsv08S3WE0Zpnah9qOYvWrlnQIN93/GRt+mwdPbExPhsnYdTpTJirZ
WNayc9hgghF6tQ8mfMk7bdn1KrIogf6TzNCYuXsl/UlsikRtt7QX6FqNL4pVjVfNE3t981fNX7nM
C0YUDDFdJmvlaWDuHZnnKtpLpJjqV09pw/d1qzqgYLUuqDMTGsw+VoJhWPpT3mteAE1A84Upmmwn
Globt5cfwt2XgsnMqa0F65JJtHofR+0FhYHyebCt8jtEh43vGtGwE9NuHa0sxYCxobfHOMnt1U3r
ZJm01G4uAlbm41AK80Bz/Y0k4tJGS6wFyAeTMyYvvF0FXeVQYTQpu6hOOVZkQJ7FbkZv6EhLlkb9
P87OpDduXF3Dv0iA5mErqcqu2InjJM60ETJ0KImk5vnX30fZ3LhScCFn0cBBG6dZkkh+0zscEV/t
33KNztdYeH89HyszyQBEROuHMfZZlagqhh1liyNokUfinTPgpey5/XhtPHpelOwPCOuUeSE8CTpp
+w3xR5c0a6reDvK+PFXN6izol5nAy1dXaPr1C1Ssg6mz9dQAxw7iPCyjHw7SPlmMv4NZ3mXME1FH
HqSMzc5iKLf4Tv/FWjFLPG4ZLLO+a2SVGEIW17KrS68HQLRNbCF9QXv87HdH3VCFlixPvR+McYUR
LdVMe0057O+Ttb8ePCwYz+0F+3nLXitRIJmUFScxtSiGrRpTudjrdNS8mSRV4pOdD5sJJcLuneNk
TsUeXr3KOCB2u0nK56gs7dPLV9dfh4zfhKwSV6iNOiP/8/mju+NU5VPpyJPbustd6VfFaalV9tgp
HV1pz11cCugE8g/IatJlfb4UTZfK09EmT44r5e3W53a81DK4JUt9+veH8glDe+XIUM08+55C1005
iaHkoDGWGpxuOKlsARourrbmfguX/Rmg9z3vYxkegPMEDnjuyjp1vRSRWcoTGkL2z9pF6RkXUSd6
MjDXpHUwKP215cV/LUtYS698jHbD2BKj+QW/0U4lbTcClmhR/htfe83kPQ5ocxoHwJxBTZ8irL6b
WeZa8dQvzsc6nLIttpWGJD8LZ73WaLz0ifbCEP4Vg5a/hix2i8EZrY3yFMy1SvB2QnTR7NpkQhr4
H2Pm7/eGORDkHzCUOMM93w1imfMKP6ny5BYMELdxLe6xGbmmWn3pZOPKzYCEaRsGZ2d7Dq1HVFSC
oDz5ZRTiAtSJpC5WP315v11aheYEmthcHlD1zvZbH0zbpOF7nDy9eiktT+cYuuG1rvOFVcBFgCCg
3XdBsbHAxi+vaTOdZmmLt3Ab+pSBrb5yiV9eBeFyhhMMec4VRFfDnyuI+6xirh1ZdSaPbjZfA5Bf
2GjoXTJDpJYlpT9fhQyxpmqW3AVVuwaHQMi+jrMlDCvQZWNYHl/+QBcC0y6vuSvOIz9jn7MKpc4B
gA9beULSfr0dAQjr2FKYlUZTtH1arLw/FGbpfDNVeU0xa//2Z/cDwx58GKgifufxz/e5AsPjZO0g
T7k56RuH+Ydx2Ec078iVq/e5LAsbBEX/j2q4e64BjYNkhi7LPrY8u9f9zJNVRSv2NFW6Xo97f6bD
+0iN4cmPpBSvS7vtHnsMW0Y4F5vjHFdEFK854134zFhy7cME8M87y/D5wxt1ONeQcvTJnz1nxeiq
ar24oDeFcxU6tf8eYOCs0CmkZiPKnEvG1E7QB7kHhrVugQ7H1uZ279qwFT8XZ/WvpVQXvuuzxfZz
9EeuIwEqex7V3ykYpb4zQvCl3gB+oS+fjNL8XO/N0Zc38X5Xne0kBs976kgORyvl7GWOxTC3UePK
k6c6oBlSlfOHvtJYd+ilMEOaV0IvV2qOv/i4+z4iA6cbiaEFRkJn9SeIDMOZmlyedNhuj1G7iTgv
lvXWU5OTCr+ajxPk/3QpfeuWsdiUlKLtDpBOu+/9Wv0rCOD3r0HbmUk3ZSaqI89fep8H/q46WZ7q
qHPSDmCkgbuqhYT2Epr1aytf5o8VqLtfgyGDn63p/Xz5E1z66EQscnjGcPRbzmojdm+x9HZIYuEx
zujNaXy1RGFzj55XmWbUTcfRlvX676GScnqvTahRAB6ehUpaKrLyEQ47ZYPeHocaQxVIbeH3l5/t
0vaCbEatBcqTCn4/y39s6M7eFliAJDJbHhrHysj6I2Zq7fsO/fx3kkFI+vJ6l+4GsH7Bb4kicrSz
9fyBLLePDN6lg47otC31wRNjeIPhwr/CCPZtA3bMBpPDN2Mm9/zRzMVfjCbU8uR3tgc0avneuNaW
rJFnXQFJ7P+l8zNKzOS+21FxtBqfr1T2hWHAKOW2H8vq3gyM+VWGZuLty6/uQjhzfvvvgYresahn
GyIyu34M6OsgWae36aHKeoR2lqjY2kMxVmXH1F3AXo2ypQ1eVfQHf728/u+C6OwxXdJdSgZSX7r8
Z/Xy5vZB0G+k8rIKYUDC0VhP0GEqRkFuPjxyHIz1ZOB41Nw5VhGoT1Vbg4wLh2ZCDMlYtdihcUH9
tELZddOyKTvYyF7pVodqA8R4jJrImv79GPGjYQFyd5Kqn889MM2qHOjf8tT3FDhSFfqOPseVU3Rh
A+zmBECy9pEViefzDRBWVmBgPSFOoR76myyXIz0oR1xpjVw4q7vgMHgowutuK/V8lQC3HCPXkzgZ
dd2mQ7HZN8Mi1tehsX1xMBI4XPnee+vu/HujvwXXaqcfkOI+Xw8FzQIHklacTEZfp6gV4rZaHPdh
8qU4eSj7/VJo7/tINub6jXJG/GdV2/qPL/+MCzcGMm0wimm2UW2d3xi1Xbmh8ErMIFd3PcyhnLEN
d5w0G/pr/eZLLzigaOByioi352FP+TZusC62qeZiGTcjnL33bT9VX4Ox25JCGvY1ybbLC9LK5OoF
N3BOZsx4W64Wo3E7W2OQitp5IyzYk2SGEyoxxjVY/6VtSp0H2Im7EcTiWVjf4JyPk4kDYWaafVo4
nkgbwB5X7qlLq4S7wOQ+44c5cZax4ECKwkfIFLN31JAwZNQ3QV1UNy9viwtBGQj8/69iP9+cTemp
zV0C49Yx3CZpxGx/96bWuut1179b156Ev+2vpfUXH40+Hk01vhaVzPNFAR0s+bSfCKG6LpYc0RtU
i8srj3bhoiff49TR/t+B8WcvUBX5oiy3EqcscBhASss4YF9dHMU42a+03+U3IlRmKtRaXPHJu7Qf
fxcO3GYk7+e6FaM52ICoOGvjshZ4OQp5U0/KiiPJ486T9q4Ezt+j/LMrho48YDGUuvDQOG+ONVnY
2TO6FadBt/Uj49icUeGMNV2KQ0n13pqzqX4dZqaPEwU/9xa51AnuvTuvr/x1s72jM6J1lFYMUbxv
ZakdjYNLma8pE/vJic1ViiwZymqH4QD/QCnQcnJx8CMUZFJnCh2asPjzGnGlS8sAZ41gBMmsCrOj
MnV9jILSgGKThQ4KFYsqnRRMViefxBzVwbFDxLRI/3lfo2+0CzrDkWeycHZGI7yzKFmD/KTd1XhE
PSM8Spqkx1VYbdL7pboF+37N3PfCYfJgfhEj6VNCLj+L7AN626r0wvw0WzbQ7XmbkrHLvVM42AAi
a2+4jehiXonMFy52smlaTjRhQfeejzGD3m8zw+hxKiV+vmmkP5DKB+NHY4qc48sv9eJScNogNJEG
kMI/P7fMkPwp3ONzVRThcfQzFWtDizdg7H/+DyvR5A+o8C0uv7PPV1ZIbeimIRPwWjCQVqHcJkaa
RX/RYzbPV0L0hZuCARg5AaqI+6xy/65/ZO+iaYO2VlUOqbJla8p8uCXvMx700qKPAtMyTEJPcxNn
Y3dl6b9QOoQQPESoDQlcuxro2drwn/NmkHl+6odxvHdDQx4DV6F3EIbCf9/PYdEcPL1tOnGz3v3q
1k57325a/6uA0v47fpcvaNiHSA6eZSngaSoEWxxx6uWIS3QZ/NQOgOzIlx61oh/8D7t2h5nS+QVr
av6VI9Sza2f1ZNwae/8vrZexwPl2yL8POIBdE3u4EG+IAAjG/U67AeE9/75LvbUNZA7jttDzjMhV
371apWme/n3PMnbDkooplUnb6vkqq2ao7imMrJem6CcQGY13u0qMS+OJLPbLy4tdumowYgRrCtSJ
vXO2bfIZbFpt46k7dXiZo9xaiZuuHpakz6z1ZFFhQ7PELfTKZ7u0LKg1xj2AhCEwnKcLbrCgrI5j
PIWN074CJxicNPzSb0FttXkSwDD0Ek/p4BqA/tIn3IcFvFgLDbnzI9oiFBeFahSnsig5CtqNMMTz
r61y6fEimOTcPPs3PG/8ZfhoUpVQGnQV2KqTQI+2hVhkecdwcoa7gXkFhBQnvwbpvXCxgi3fCbo7
sOwvS7popg2G3iMb1CutV3kOMwrdsiDOKB6ufMG/QBF7zsplx6yOdh99xf1N/3HZGaLf1qicitOU
C23eoPs2ABmtFKDvcbY742M2e61/dLSti9vK94w2QWkKbwR7yzBHMEszfG+ibWUehXTqWznq6Unp
vvSPpZd55pVU6tKb+fPX7n//49d2xlqqodfYXOGylLrrlMfNPCC5Tol7JYu68PG5gCkKKclB6Zx3
QFVfsgGZZtMp2qYP5rLVSV0xZHaMvn2AeeWm/TCMNy+f4z2QnWVuu4YlxPe9NCRRef58Fe7bbd2R
MgRVVD6iWgXW1rDyZJSOnYS+MlJaM+4XPo+ZTmOkr1SFFzJVTjPX794VdfgNz5dHIMwf5lLkJ9+u
nCoVnWK6HHqDtm/EYqsiXs1gvFYfXgi3lE5ooPt7Ponnw/NFtV5NrHjG/BQZdnEHwLs/evMs481Q
FpuIZrAlmwmzmPwfbSb3xj65BFNqCgMOwTlUYRFNKW1ceE5Gk/kPdWA2jAbRi7Ah9l35sJfeLIcL
rQGWY3x2lisFq49bi96nJiV0s1i2jnWjfWnf+A09TmG225WTcumt0l2lDNjRERTez99qOerSgfde
nmCOi09zLxvcydry0HlwvF/Bb47qmCszOpLqG/rK4r8f53wfw8axaN7sBL7zeOSNVsb8u+XNjnk5
pvZkoLelKppbMLuCpYPgVE9MRic0UZxhGOoDM0zTjjsnrB6MvJ+fRGdgjCSF3VcPCyHaoxq1slcB
DRH5CEtxeGwbVX1qu34z46YJm+3YhV5dXTkRFwINXS56c+wTnxL1PFfo8tYtEU04tU25PHhrY4l4
zPvw+PK5v7QM+F56akRRTsNZsoDFpywMJMxPFTj3+3DE369yg/zKKhduT0ofaAdsQejT5ypXfu9t
oz/7+tR47rSljmgiHUdGg52cSwP568vPdGEHgoIgdO7kftjGZ6+uLZTdLREqxd4USTDthB8/dfRY
WsdB5PMrrDlhwpeTUd7Udqitw8vL/6Wmz+neYTo8LlNe2Oln5dcU1H0j96lS5iB3eESVcoGEqy37
faHdeUz8vEEQlVMycAqtOXJTgXn1STaU5K+17ZXbkbdYqHQt1/Gnk4XblriL3anbALWiMVkQuhri
MQqz/qbexPI44/k5P7hmLub3g+8LmYBBn7pkbDNhoCgBPyw2p1HduWKsHr083Np//8A705pqDJFV
sO9nh76teb3B6OjTZJWqYy6Y6dtMLKrDdAvthGu5w57enZ1yGohgfZjKMsg5pxSgbDJMG6YFJ+i6
Vpjg9QiTe0S7T8eVp8RId8+UzPK2CKFJxJUKM8HMqA9jAzrgyPDAsfJ43nTTpi9/+wsbnaSNOx39
LDSNz1tylWnpbZkweavKkG9uNuPRWNZdLwBm+L8vBZyVRuNvZY9zotzg1nmuFM5uHqptR6xAhx/A
WKtkBCb6639YirLQgpJHrn3eORb76L3JJnUyhzo8IuTgpwPN5MSX1YeXV7p0dImKu6g93TZYec+D
x5zJUW69VidaYl8hAISHCC2Q2KQz/ehG85QAR5fpbDXll5cXvnAPAvtwWRGLG2Cv+9//yO9AkQtT
e7zNuh6ag7OuwesVgNe/D7dJsEg4gMwAzzlnU6jeVVXf9WwPUShI9kZzyJcteG2Mln8FAnIhi2Qp
0inajmTX5zuxGMxMW2bJA4Uix9FqrpLOpxwsxtUi5hl5gqpp/fTyW7yw/SNyKSZaPCIwqrOyLBuY
23gTfo3F2vUgtfrsrrTmr2EdFFce71K/gu+1a22R1zDWOPtgQ2FHHT0wwCdbXpond9vcKp7G0Pwc
ybKpcZhd1iZpnQV7wa2sl+XNBCbWfy9EaF8z27pUyzAr2i0GiW+UCfvH+GP3DGunTVGbWEGZbvEj
M+gv3solLz9YPlLicR/4+gMO7TTH2nIsu3fG2uD02JFw+/HouQVShgqO14Tz5h1gtDCguBDCRdd2
0sOV8HRhY/Bbd6lJ4BxEyLMXVwTuNJaSsV9DRnij7cWPa1NutzVi1YnSlBcZOrhXdBQvnGvSXeAO
JIYoUp1rTYZNjWRXMMnTGCjnSz6Z7odVrFtqbWK4yZTX3WlmccQ30zu9vCUvrQy/jkpq35SoGj7/
NLnVrqjB2PJkB4gOxGu9mierDVWUqqzi/mckoRQV1Vi18ZSH47/6EpEMYLnAxA3QBzfb+YyBHakm
jqg6aREYAURHz/5cCLe1j1PWGfLKx71wje1QLKpHynhusrPUh7pe53VD/AGWGKT92FuxtrMqffmd
Xjrmv1VjwGGBMrf3v/+x3QU5Cu3CkVWUFTwCPHHi3FyrgyAsXnmg/QefRXokcxENoM8L9O8clbc0
nmzhD+Ka6mXyptc6wIxoyYNPi8Syi5nNVYu3vx+O7vU+TwN8RKfunDCC+7iGY1XqUwXcuUqW3GCS
gI80g4qOvPLp5Vd54eqg1WsDaaBEQxrp3FCugscHeZWrI5zCtk7GuuxFPEC/ehAgqJcbV/eQIgZM
aZvHqJ5zEWdZBLR97TxjxYrFKFZMO8YtO8xNVJcHv3Xn6oDA9pDF2nPafyWIIEe0N8L3pINP/5fD
jd33ODPPoEuhIHaHIlpQuZdNc8s5kg9DNGxXNsCFzwFvgGuemSpqg+cNWrB+DZ2eukQzonQSso4u
KcNt1w2ZrplDXEBEcD9Rtu4YUDL4v/b10O5CH4M68QLWPsUBDkVDZkvVTdOBVEui0dQyzlTf1jcb
kj+k8qIbQG3USuaxWbUNBKJB5/5d7moUcXTLqDu1xTwLdLpDf06nciYGX9lCewn//IzsPUIYK6iI
EOrPgRwLWiVz1xAKtVmCiYSp7Fixu9oQC6H3uv9RnUb4kuuIS0cGbvleS6nXe79CUJme8FBfawH8
fWhhEHCAdiIB4lzneHRe4WhFPT9oturmg1UYfuzMiItMmL4/NePy6eUXcGE5AAV0VPasijH12cig
MMx5xqRMYdA6zTd5W4s3IzYASYsqZRG7W3mtwvs7pnBaqT8YUTKPcM9NleGxV44hPaBIxVC8m3Mg
4pZcsxTr1uhQNlV+2Py2eEJG7F+leTl9O2sIcVVSVUQUz+53yBl1P05yOjXSbA9biBBHV9nBlZhJ
ibyHxbM9tY+rKeW4AoH7n71TXxeZOUmFJIHonPzow6wRb6o18A6RtRo5Lm5oyiVzvgRfLIi4/SH3
lj5I576d1liHxvRTU4fYu1u8/3lYPPHQZApcidf2i0g6C6bfPVOooU/mallrcAVdLsAW2QLAzZoF
M/LewzK97edKAUnZRuQyFpmp4W7jEHaJUwfRt85Uxme39fRbLQdf0DC0s8+hEDmCAooMKgWKafxC
V75b02qb6jeWFsO3dV2UvodNtvzwrGkqYap4U5U4EspGwqOgk1tawyATQGz9xy5azDxeaMB6x3bw
8jXZomCVbyu3VR/MSsvPQWnXn60FWZ2b3Fb9xzykg36wfjvJqW6eYUyPmZT/KaPN69NIF8qIw0jl
O72tUcP7OasGZAvw4ZXuzTz7jGsiY1ybb6Jw6Eaua+u9M8w6/F7MUesdCjew5xu7aH2ZIuc1dPfS
YCZ7r6FwiXT0FiXvRm2s5h1Adsf5PikcbtCvsObtx4QC15B4rbKB0FtblSVFtCp6Dr7BoK/jEnmr
qqx9j/kDPG7IO0tk/tyWNoKnb7ez87p0atq48WQsps2VHBgVJX7YS8C6P+0Qr8cEQBh+HOhaeT+Z
YVT+HcX6eiPXre2TETRocLugnDbdqnBSP/PMHj8zmSZD0SA9nkYTdchb2ga7dhpSM1VaDqu9xPDw
ApEIeABNYmf53CZAp8SvsGocN2kMNH/iEamsr/WKk2XsazEzHmnD8F3ZZFCDS/ytPrVe1sAuHDr1
ZegKVyUQXkm/V4f6AtwdYMJD7UndIlQorC3WmyLuq66KkKfDnf1nJroIQrkF5AaKgFhFCnYuUimJ
0vIRcznrDSPk4QvYhqE64FAru8OkxNyRNYQoOfh5lqkkjIa6TTpv638xhPHSCTzNI3JsVREX6+Df
G9hZAf8LGHZq6KhWwqBGJmXW+GMyRXnxaPQd5hJe36FahaX8eAcxVNUx/3QfEUBUd6VHuDIq3Xxf
HV9HN7ZEXCTt4ZOpJJqz4BGXDb+MjQqye8L2x/OLGGE6OHZ4wX/W5GSfN1sg04rY/nKA6aOaY2Uq
R6WDuWXOfd62NoQX2bivcjrjdWw2c383FuUKmjkQ2aO1mcXnaKQKTNa5EO9rmZUfTK/dvqLN1G8J
cnfWmpR2Jn64xZwbcWFPqkhkrmsRG+uwrGkmgyq8baxh+ejYrfM2Qg0EE8hayI+L3LynSEDeTbZ2
9d+MGrRrmhfh/KN2jdWOx6mmU9qFYZ1DzhodbOb7phSJFSDIhEvltI5xVG+Twb8fua3J+LNk2ury
AfAbHl6tLNAlTMe+9toUu5di/QGVcNviPiq8PEXX2VW3xtC695rh3MOW5VGKYH/VxHWNTV4M/tHd
kmEqpzqt6aXoWPvo72jVYwXo+F2fQo1wH8xFll/QXcrKNFKVahMZDJmB4kjTfQ5wZvsVgE0SeKJA
q4vDVQTIWa1V9bZd2xwu7FqMn3KhepG0C+phcTWbHJCpW4YqKbyq/S49u57RTs8V6n4trcLjkPv+
R98s51+9H6qPTjXK5YC8P/z5qPfzt15jYHgJxh5y0lq1o0hz1Xl7K438HINfJl0kNwIdplkY9o3b
S43wc824Kp5E371epG1Kbjo9P2W2Tc+rcmteG4Zszo/CRIP8sHbt2h+lXEM6Osx5vjjQ0PM0pEOG
XwqCbU+9gUBcgjSZ94leXjccSkN0dQxXdPtlVEO9swqXcIs3y1g/1QsyxUkkDH3budTPydxKq4yZ
Ghoy9dkzUWwZTfUWymH5GSQHSLypH6YlRnpq+CpE1q6JWdXmN59O7CcFqKOla2DLrwrzmPYgXMX1
EM2Dk8VBwVpJWRQ7VB0GnBeXWdH8mgvgW2nn+ThYTtMSBEkbmurBhiLxaMEXWZJhyfMh8cvc+bhT
oEeMcsawecoG0x/ABU7Vt21HsnAcLaM7bKIqi6MdNE66C5iZqWztoUvCIF8+NjCH+pQoa3gH5Bbn
PpWk52MadN1mxVtntwvxz1qQOK+2LTiExhwA9gkMIBMAZjM8E9wGgK+ZedlNj+MpBMzARZsythdm
C4knJaT4qrEt3Dhnw/5IJ6BuYwBkwCTHunZ+9jqKXsOIgv0ZYFqxxq2uxyptXLU+OsvU3Hsy74PY
FXgHJYRI+bDa3frk4qv+VKuWvSqWwv8VZiRzh3oji+bukParpZSjGatOhO3RXVrE1KJmRLDHXE2U
JhAKcdW9007uqUCw+ZuouRbiucxzmazl1D4hU5zLYznBFZgYKNSviibfWgZNbn9amt761kqBcMjU
8F8YDbsvuOZHUxyqLph/NdPmYMRmuZjcV7rnGjT7OnoN8SMT6TquwY1lV32bOJmHyia6gcN/XkW/
AjVIM8+P5ToEmlMmol9MHVC0rLhNIO7XRMtEA8bMY8MrWhUz7da/xsKfNnKLvKYFXSuXrBEUw4BI
SSdUbM1V9JCLvH81oSm7YDMVacRRnLb8PKkx/69u7HlKs0CHK81sw38Ujllz/j3DrZhtKY8Eo0dc
Gsdd9VO2fOfYHav+YQvtEdMqZnXvMgOK3hHDI/s0+ksWpYvOyJAbIpFNi3AdQ3DdRRAyh5yJur6f
dZ9st7Y3yClCfujWLcK6rgaXF0+FET40jWPjYbNk7MnaHpb+VsKg+8+pjOqtNCpHx5529ZyIMGxk
MpfRtKSr3G8tJhbr44KinX9bYmr4GmH2AdpN0bWoeXjd9Fbalb/erPW4WUduCfMtHmfdQlJgrchi
aSSaQ9MsH6MVeOChc9tAp5W3gqlbjR2YQbxBKpT6TTUHszDVEDfCJOwIx8+DWI3KLO4NQ9AnHLpa
NQlqfg3xcVoajii3/X/VNpRvt34dvNhyc7tJRnpk9u02VMvPyBrFTe9XXsR5GZYPtb/Wd/nqDB/Q
OSUMmn1VznHV9i0+ADY3bNKClJpj7ZoEf0NKU92GAQgHv5v9LyosOWHm1jmvslIjqrcCMfHirONS
Tiw1o3flGvlUY8pZ+68p6JC7CbKwb1K3dEbzsMnatmlTtNyLnbN4XgowCOiSaoFOcESi8AHgUWnx
f8ozVFpRxK3Yfrlx30fLrOMGTDR/xCbwoVZ08IgzgTYQw4rm+WYaKEiY1CkSr7IT2X+N7Y0FagEk
sUBZdenFqrfZK9k6yp8jvy2LlZ1b77VuxJPhjdHnoDcJ8kJxp4/l4pk3c55n3bHbBj3GYLStjsZ0
gx9X1y++wYavDCYnKEZ9niJzahJsAcdbd+3y6lYthfNBd6NyqD+swombzgY8GY2dVR3NFkvcVHig
QVKsfbDzMucqe0BaNFji3GUmTa3rofhOhaW6uFntfD7mTGiGuAbrtWe7gYnilu/J76Ndbd0t8krG
O63Noox7IPpPmMHoIvG6baJC8EG1xuAw7NtKGwuzOhSAi5iYNL6P0PQyEzmE09fetMQ9OsHjmsjO
UViGoUZYJtA8iCQGxY4kPdTumw4XtTKWeEa8mlfDmm80ILs+VuE8fsDHwuNXmx7CanDgzK+yKfHc
87NZJlXQ4K02tM3yqQWiN8S51ftzHMHcX5Icy6chxnsna5JMzjI/WCOJeBJVVDYpWxUlJSZI3Y8c
n2kr6aIiKGOijGG+tgwgJ3cUB4HCdNQm2XUmW79ri6Lu47pS9g9UADxSkKjSBxG0jT7MZcUmc4th
nWMzqtq3AuxkHaOGkH13Rmv4uDW6Q9SU5KPiPe2VQKcXjVTxKgd65OEiuzhjQAnOB1+u9325RQ/A
Goj/m79287HHg8eNyzYSP4bWyb4x4rR04oWtOSV+5mKoadrF+qZmfIRsnUeGnZv+O21AGI4ro5Nv
BJLFJbmNt3xTTF15TdZiI3lbN/2cIi5YfYcb3n2ii9wYx5l85LOxWeMvauS967PQyeWS1usQS7KX
b/ii83h2v05looAnv8mgsc9H21DFD0q05ZdqkFSj96/Yoq5uOkk1MaF9XOYul3C2ePzgebZuGgdf
3lj39pcsc4bXYCc8N5FVo344Yd39cEVE1FDu3Ku4zfsN97/ScD+7I7VZAmR+/kxBy0XGhQVINOR6
vpdCu0WyWgUOdKR5zf5+NDPwYVPrV2/x2ybupo3a0rM35yt8OzIflCOHBRXRiPHtGk31Z8xc5p/e
qAGNlJrSKQYGYzyQsXuUr2Orspup1dYcj+Ow8JkVTnEHB0sfgKteYKGmxwDmiy5kZsVDsEs2E+BL
NGCrmtumk+t3YxbFXW0jq/1YWYCOakP7H3PI6/LYoJcDJaRuIucOleuiSbHeEjdhBsgwJe9sgMpY
K/K9ekJ5IUaxE/0x7Wc13gatPVI5a9fmWOtFJWbm741iLQjjRRd0/5US6+V4XreCGlAM2L7tQfvr
ZrjLEKOFnsuUOzp7s7RO8cv3B7dMEeJR7ybbLKp039R3tY6CjrTfN9sEdod974Ajp9vWD+D0ZrLH
9+HqM0ro53kxE8AnBuHPkONPmW1gISNjq+km59NyW+3+ujGpVfckwjVckqBEXCI2us74pgga37PF
r79KR+CBOKto5O73ahxKKp+sy3IXK+T6a4woKVXTf1oVauIx7jpdcCTur+9Lsy6+AchpH4Ng0V/R
DbOCm2XCfy5hukah1PtrQ8TQ1Vgn+aYDrn8N+DfWVDgUxzJ3v43IJ75xCtZFFCqbfi6NxJy1MbY5
Q9ugdAg1xGovMdtlfqv42ztVGJFx42tr/ZKhWf8um4YySjMDiBcnoUUNHRnisYoBZZFx5UAYTlOZ
bXmCQasD8AwDKGwb56p4kuS+N5EOo6/z5rvc41FVetx3Q1iCvcmi/wrfQjCOZLDrDlGXueqIVkNY
Jk6Yc6Gu2aw/kTVa93MVbmPsNp5FARZYfX+szTb8tmTl+tWd7eGVZ5XAflqU+35yXbNXwsFjwUiP
Fbck2EQRW7QAfg6rFz6MwdZuieOXxXfyo8iN19CoXsFXGQK6FCNAA/oBLeLnzUYfqW/NDWP7aC5p
1Zsl0cPfuiDazUD0TUllvtx2zZQbEPU9wzrkvepfg5BZ16QYwqImMLW0oCpD8PXLduxU3NuVIpw5
6xzeGc1sPo15Nz7AnCUZ2lyd35M0U66tuUKzsvL6SeOeZtOwKzbDIS8EU4gXaFNP/UF7tng09aBu
K9uu381b3xupFVUIZGcWQpTpnOVBE2/hNOM/rcIQEft85XSgy+vQLpvs9RC6ufq+TVb01TSGrkzy
NrKYvbZbhKpVuNoibkJ648k4Ns4Hx5zqr+UQoYNfdOE8x/nSN+aJunGcyVjnrkjE0JlWktNdxjc4
XJr3wm2oN/z/4+i8ttxUsjD8RKxFDrcESZ3bndzuG5aP7YYiFVBAFTz9fJr7GR9JDVV7/3Gb6kfb
StiWmehq64RZEpYDb2bw0tShM+Sdux4IJQG49tR3QvJnmsjIv2G3LSqttujgrk9i9dE2pnzRFNyV
OeSC+0/xbR7bxMXYGDld/MOIxfAZ++bq0HajL7IOQfHa5poqrUqQ7dSfk+r30s1rlfVyGrlhqjqe
qNKxvH+up+M6X0YpuVYW2lbTYPSwqkrqwR5Lr+dOnQBo1Ik4+7i7XY5pe7K6pqdQlta/5zGcVw5o
yz4ANqLZW3ILtHUoqBm3eBgoD3BSuz/cW7nK0OcDl+En0TqYbKAa+x+UaNcPJqGFCkTPyJ/Rvio/
s0Nh3jSd9vxe1R5SJy6t6BZrYuxAKK2Vybjko/C29GbzPYaWacEpEvk9+juwTOXbG6VllG4xryzd
+nfY4pb1rezVA5PZvp77q8kxTQQYT2aG0TzNjLFfQxJSEx/Bu78nR7PWLOSqkZTYrvHXOCTd29ZP
DC2EumLOaaCNddoecntOYLJqNm3pOoXfH32IsS2yXyECrflmWNitU/LUwscuKL1bYmsTN6ULZP0y
VdD/xwTnfnv9DiFQC3+zMj16ZPSM5D/WTGyHM59L0r7uMLOOMxLuUpo81tX4W3jrHkOdJZUiWCIJ
VbEc1fxBOP7qMrxX7VgwCwAtQrcJldZ9PX139mRTfzuU/Z9trjg+OzDbONextHjzDtM/061QfyPM
Ycd2p3V7Oxxlnna/1r94PrwXbMj+fzUoJ/nyCh1qCiY0ffVkWDxUlazc89Fu1e+diTHO5oa4+jSJ
WMbSg7DPn5Xehl9H69if9JqPr9QBu59Wr+bwrFEqPpFhEP0WoirHYiRauMknELghPyx4RSRotpsx
ZLr/DvTmvxT5RJ/dYHqTkWLE4sqk6v7td3D+nHSrkGdu5SVZY6/t89V22rfQJ4OuaN0SLYnP/U/v
dL0Qw0zcezJngW2MOSczCAtji1w+IKzdH02UyNc1qOWdM4movSy9bdd5S16JT6y4Cx+11PSWwus6
h6JGwq/eqCjZK2qa3OanTmqLY9No2yskgdb/BivagVPhfT4PsfacGZ0YfaDt1h4LiB99O4baRAgc
ouXDqdx64lCrvOg8KH+LU55LxNV8O+IX9tW+5yDieBOlLGFcR2f7RrTIqWLvdeRkMEzSOvF7XUk+
HvO3fYzMtaeTLefGG40OEBfAH6Zj0po4ZfTYviZMCkOKPiAGi2uYZdOOuqshnUbhr/m6cMKkPVJv
AWWy8mB5ldv9UwAM4NmOjexzVt5w8pEROpm/rB7rcz03wAkI2Kp0sjpW4mMk6SUNhtHZc4wX/FZd
2XXPazuV/B66DyV3rkwSotSn+Va7RM7xEZutyfuo8h5ouk/CrKtb+6M0c/itoC9eCfZkxlhans81
duF5lzCQPseTskhZ7ZC/ujR4kO4lIvG+rd7mvetZ+y8TCrJxOMUjZPdPuGr1b51cizNexasnWZq5
64JzKJrxoXVhUzNv6ud7R6DdoICKbJXiWrz0tXJ23DAZmv7UjFHQZV24yL++KJujkGUXz2m4h0DP
rdUnrM5yW98npWtQVs7s+rxFy/qQLAumdBFV23c96evGxoL4I9jb8XkXTjSQvjB7muG/6R/06LjP
7WZsUUw4wQhWlGr/bvrQu5N1tL8FkKs/iZEMg/yIJv28G2/+LZsp/Bgg2EHQRMi6OXjN+t4h7Jb3
kRrimY2o06yVk8vwvPUOAbP9tgXsEhykYnocQVdn59LJ2NtaQJhgD6hDC+xdLjbCpcjtQ8CCWVHv
PKxDxJTT7EzuNhLktqhnp2TncmhbHKcO9NkeKhLXrdg4dj5zvr43Vus9xyCnjBuobv5p23V/rq2y
Pmc+i5MOdlLu8ELKwRrKtv43Wjysty4rMkw3zea3C5jWmNdqvOKAnDKPi+12EguaS1VsU/JxYDVM
eIsJY/BPdg15+bdzMFES6TuvyykOy41JJmGgJCWMjZ7DAfXZEq1pGYryMTC+bbJt75PXQU9murim
pKmbnveGzbbt7fHiapa4InB7sxG9OlQ/BwtNLPDFDKTTHboOM1uSU57Xe30sd3ZYNWVhvCNK8mEI
4yUVaox0LpFgxIwly/CCN2Rv0pkMQkTfkeaHaJNZvwJE0OPTJJ0d/63tLoAVjOvZvlWrcwRpxO1Z
Z2r0GM+WuOxaXibG9DPE0HFx1criMIXj1OdT3087+CkmkcJzBpsFUKDjAFraEXacZEfw9jM2jA3F
JnfcT5cKm5gcneAqQx59r7cLal/MxxatS5JrL1rwkYdQWamP6OJ44s83uRkBpq3MFyo877i0+89t
1t4labrpT8sNVl821Q7tKdZ735zCaUqe+k31bc7LAoTQuNHVIdWEbVJIB1tqSiUnA6IAYB9P1+vR
uam0kNFDw6Lwp+x8ggGmzfsll3qXedM5w5AaEmtklnS4YggBPJzvYPCZbFLgsCU8O9HoLs97INbj
E9DDqIcDCDwsfMaYGv2Erv5hYaz2swN119/1dGWyEqx11H9ITFHuyZlIMcivbY3TjVeRKU+k8FzL
R3+nbymt9BENNxo4nYb51afQnfeCIRg0Wuy3vecr55Nji40mGfE7iFToeQ3TTnAHPxq7E8GzlRDG
4qVWspulwKXavTFVleGNC4xfPYXTxmLXxsHu5r0tj79SAAX+Xq8u0fPCg7bwytsQd7WwncLjyGsK
USHWzbal7kpO3aF3Tog/VnZTnh+oVEcTLCdKf1v4X8rSvyUhK1zu0Ce78l27dWz+NJ21Kt5gDp+0
ZX3k91JCmcfOj1eONnmtD2dn9byHyBj6vdl2+5a4aLdhEtO6RupecuOHf2QYjMkZKL+vsi5W8CN1
UCVbATeRfNR7YiH7mw73j7f7yrx0ZUjnnNRtm8CqDot60P6GnbpO/Mk+d7XrOg9ORyD+2WoEpB7h
07U8cc5N38azZvukp5LACgpIu1N3OPrvWDXgIG25G83wkjjfG//4dg8EN7UnDxBzeSf7bOjSVq2W
ua+DZvOyERsEwy2pRF7Gl562TyKL1nvKVL35LxdJTDOgagbn2Sqn2MvqeEysZ5+BbTx567Fuj0mp
YyhJ3nf9w5GUFjyATUf+p3OtUyuUUT7MitxdfdvssV4eeOYd+rSOkCoVcMGtz30ZR266bSqw/zjw
2nNOHrO933i668YbYFwyHdDWc2ksQewqzikuh8scLGOdB6HQ6uyuyIZS8tR3941u4VClfattwBwb
6DybdmmGhyFSnP0de6vK9TygQ6dhpaFKYTw4qRFG2He2szWATMKbqcMc/WRhFSKk9TYBaPt7jDuc
MuZEtRQsqrS7VlNJGiEWAr1R8znx3EBpHyZfGHXka0MugMvdJIjmMatZrVzSgdvyMdeySQo0AKHJ
SrlsX257ENKOucY/Uh6wJbxUXdQsJ9UeFNqWid1VhTtstJDNfrO2uXKhgoqSxBE3rxd/2n+2ce/a
kJP+Gr4FanSi2wQulaWQbMXMswY+eNUMy/s8mdLNRomGPdscjw+gltEcuei2jVLCZV8Wc6vKWeyk
xfuiKfDruHyt8MCpU1uzlo+JHoIX/nEuRMmX+1CLVk5+LGtCqAg8/l82J/WIPaTaLzMv+0coWvb7
miYim9IyY+sTjedMEoFmvoShsxjr6Jnox9umWrgH29o6whzFxwHbja6ZalJg08m7TazFf/VZZ1HZ
NQsheyngZDuwJpTr8YG8dOpTtENxCZ0waPdJJmtZnmwkr+M7xIPiD7M1fXUHcAHrr8SygCnDZ4VF
Z2qHd7hTCuq66pztA9i9rk6HKQkOJS4tnPIxxpx8WwfxYh6HNbIeAuQU8Q3wQTim1mgL5y4A63jn
NiqpmANX4HwHQ3p1+RVA4vzW3++XaICis9s1XrPKVZO+Xags6NOGgiFzS6cLgcRDK5wXIFh2CZcq
cvQYoYXtkr9B81X7tEvnUh+izAhtHlVaTtIXeTMg1Pk19j0jrgcPRbGpB7l9maVQ9lPSYss89Vsf
2w82zYcc1RvYAOQlhAjjDdJ/LygITKWGxEBzdfRgDBjV1lnhFqobou5fHOS81qNXIi//EVwDUH62
S13XsL4btCwR9CULro+aOngdQ2Fv+bqRbvy3Wcp4ghXgwKQEuwGoAYW1ecJJFyunsz+DTT4ertMI
6n+q2iuWQCfLZah82lES5Mr16zqbmbkBSdZwMtbi3Y3dtsuL1mp565Ev3s1zE5OiLpYD+hBBR+7V
TjDcR5QKjTdcZ315CY0ACxGLghGchbeZk6aY4hNgqwwzMcVlncZlsH73xxIKIge61b8Zq5lEKFqs
u7/j6KgnDcv1SSaM+T9AYoP4L8vuncCELfeGsjxneL02BUJpKT+acpdUfooED2Zf6vQG2C1kBN5p
GIhaeyM7Axl6JL3hX7Mqc9wOnH66sLSIkXtw1t0M5Qg/o3nP3BeEFlLaWd+Cc/+Tne6aM2EgbZ/N
ENZR7g5RuJ0mHz4ep5qxVor8oqNpRZja9raND5W1DRtZyWAx94haxXYKGzl98YwyyxGDYnB3kCha
cghWVZUp93BhQLZj/snC0G9Pc5DU91iU5+pcz/vmnSQ4MEDA1kLNquRwBpQ0g1fmo9u2YTrrJUbA
E87gfmrC8poGWNz61FiefhDQ8slZaM6PzFGwglnQG3e/uNPMwrZaSqynoZ3G84Keqsq8DpfBvQsv
1ufliv34EpPLhcB2H9o9x4W4jpl0d+fIF0on1wwagUuZm1x4UNf+amV7EFUPZpy88DQOOga8S9r6
cUGqiVioXgO+mHCOIhTO4p33ZJh/NcNcPW5YoJG7CD63QwRzfzpYlT7qegofdz73kCVlvLJgV0L+
1KZzf5Ot0L74QTd+UZTRI67YDv94vopr4gfH28BVkScp0oLAtccM/EkeqSa49str3ag9zV2LNMtG
U3g+jDX8cwTv8qkz5TKc6CkMgjPv3xIXbh1t3YkMCARQi9z38exaYWvOIWoBldHzEQUnPD6qfNtW
FuF89v3r4T8s9k/+MWe+XxhGnd96XJLgLKXluLms9VGfxjhUyWlvnGN8WctNvPuNz9sq5Fz+auNE
gU4Y3/uCykGj1cytfqWLs1sKU+nga64whaQTyxs8MAMJbzln0YcCT6uzsp6nb/Kg7D4X8D6PoH0t
kplwiZ5JGZgRLsTB1pxgzs0OMlCXdmp7UqAlkqs9EI5YhaDevT2819Ik780ejt8Igf3uwd9pQIIG
xMDgbrLrs0jW4GeBLUa8aROf7HUJJllfkGVJ7vsNVPptpbZ9Qnkj1x+hnvb/HHQ2PeGaMftoTAvK
X8i3RtxTqMXlXoah8u+8fVHqU6OFjE4ljdl0jdYcKbf7ICdxbmmcM/mkvA09jKt7jKw0J7HSMC3e
rCJaXokC5tm0rHD86rGn/adRU/+wEpKjs6EiqQZEuK6iS2MIHcjDSI/6nXbKDe2Ut4r9QiXBJs/W
NpmXzWjYHoB8kmUW2Pckd6/VjdS3dHji41psez6OrK4INfSuLoiUVp3zf7WfHXzviA+xJBJoyi5L
7TWr3j+5xQbiaY8gmiekDtPd4bqLzMJVlS/9uhx/y3Iz0w2iPn4IBocxVcOw96e43YdGpUBje/8B
i406QsXtzEscS7jqFHuHJIl5dFVdrECrzUMrG/FR67Zr80lihi+GaIrlZ9d59ScmgwHd2hwmDfrA
fnWyvXRKznIiLJaL7Sy+Jrypt/9bSo0+B619cKCc0tt/arEO4hkmsS6EUjRe/xwFQRmDLG4cC5Hb
Bk92VM/6bzetQCmrBwuXaVthSe4Gq5bZBPoiTrV/lXAnxL4QDOiN44d2Cdk+zXqe9YVzqfWK1ut2
NEWHnXSZCh0ebTX1i4bsCOnb6QZnDRFwusgEBiMrh6fd7VwoWSu8dYZKmgfOr+vYSdonGRlRgOqj
wqcOQlrZJbIiWJThZugSQum2Ia4ARxd3rvPJccOe3CKljrQcYyC+XSYTSmDgIPSEpFkH6Tri/4Kb
h8DNzVZD9KCWtJExcABbqanM4ebH2kXzRUCP/z6UAACLQH83JrOqZYIQ9fS2bSLZbkxtnH8hDbpl
MYNg/2gOhUyIO7C+gU2NwivB2NMei5wRM4ip/RxGMHibEMSEBWaE8h8Jh6hrsN87z0fo9s15FWUY
3dTxHKHi9ZTncgOMEzttcNiogNjI61PFIBifA/6m33Y0Yd6qmiUS5w6pcfdbzeTvp8wSsMq4Lgb3
ArBPNxLQ0npDs1vSXpUsx5iFtA/J3AVEnF5kCB5OB1EMTKea2DF3nI4NRWjJGBfx1eiVLnACziUg
jrY/s+rU2PSqtu5u0R63BllloDCxR2BlJ57moX1wkIjSWViDUxSY+8vbYd7nh3oJS6bFcLVfob+2
F8wbydeMhmK+Enm1tEGY7dpPzaHtbzEnVpsuUJN1DpXjeKc2MdAT4Ogdmi4DlL1OYn6JtG/rvOTH
xou5DmOcLkjfNNJjpd0C3JyWJcsRLgpwUHZx124U2uBtc5YKKh5k6jMaPGndC29cRZ5MELnZtXRW
Z27tWscPVBdgZ8tUJmGuOzt46FBx1S+75BM36XL0as3QlYiHbjHO8OQdeoamU3udnD1LiGs1gXJe
bAyUpH5ZwjU/pkRWOg3tcfln5NLoOwOKK5+YNfZr/kFcMugOtrTPkKdMG364TO4z2JIECUCRMNKB
a6Z7qXTrp15JCO7bAYLLnNRWoLslg4L105kma7vfOwd+7ZCJFTwCYHXbiaj/wH+3ZHd4OcIsA/gb
Ci++7h0aCwayozpXTKwibXWzWPxMY/LcsHIBQENt2hckyckvD/12c1pWSgARK3YGMaLn7X/WLdm5
6VqK49HTsCunbrlU3xbmlO2l8izYtrhse+/Zr+MdHShwj34+vHX7QhLbzohS0d6l03aE/dmn+Mwt
qiWxVO4du6LD2kTb87E27saEWspfC3NOhY1EWr/20WIK7AKXLIeEXj79RuFFsvwJgXURg/t6wd8i
j9G8HqR12c8LkA+iB3f1/eki9MY1VKFp++FGu++DZATJz8Hp7N9TMkcfHlr79bq5Tb/6qmuSV7ds
kH9jammSe22PVfdsDu+KOcUins5u5eH1BtVB+za60LU/DgE2dD/P05TcO2MEQ+AvW/sa4A8NH61l
dZszA07pFm4LFXJTIUOzQKqscmZXpXfZ3DcBiFKh13D7k3Chbpmqx5FTWEl7OPXczkdWOo4CvSc9
76lBVdinFPetCCgGdtvnHQhI5sSCDWXKPNEvJ388ui1F2DqT7BlA3KN9vCYfsFBtzCbj4fK3X2LE
d4t/lEsWzbTrADu7q5dV/O4EXq2TlswQYTxm+NXm64SKozOXFOgpoHlUkLclr2CS7QIUMmunPpZM
KeM0ZIQ78wnjZLTn78M0nltfFc7rXuBiCqgPB9j+JVrd6RQHrecWK32Q/oMit6nKfUUk9QMZGIig
x8Qd1VsHynqcdppPrk9jAqyGt6LpsiNUQ3fyEZvsiClZWxpSP1A1eYABnPth8OmMQEUZg6zTn1tL
0RWrt1a8OfPYq2xTzW7lq0FnC6fqoTr2QaCfDuoxrBPpgr1XDGNVjbfamZr6zo/HjXnU21BZ8tMw
ZQ5C7490cmGx4liW5qxMIxu2STUoJutkv8XR0XSfWJWjC1GE68vk1QiAzDSOv3UQdd+wifEbnTeA
2qtbIqA/3OMBF2L71GFZftaDXObCwDWg0Vx396Vj3IW1hrB+8TcuIVhJ4pKYgPRMn2DnImC2V7Wd
9KC85B6g0YnyNa7VF2/DZPKepR5y29F0RUhmzV99vG3YHfYZQdteBfF3ZRK3KhqhWpMhbVPjhW5f
77u3EKgWYYcsgg0xdumaj6dmpJMJqum/FRH/T6O4I66sdKhO/jG19pOzc85nEBHufOOJtTzOrV95
v9A5YWNw9z5+c6IlnJ9GZHYLIFTkaJCTuJRPa7xzSKt4I/FuM3HwuxZtE50BL+C7ZKXErRftCbYE
ory7C5f6gng0quwiCqK5L1ClIn9T3ezcHeMBx9CQXVrf9iRj/pCLkpdykEiS3KnkS+1Cl0tRStu/
jaOeU9aj/vfX1luufYrqhvOdhZxDlg/JDtSKLpx+O1wo75SCUpZXE6XjFXZQe/GlF4zxBX4mf0Rr
MgTkSJWVjHCujGjDmlD3f0wXrz/33ZrWWyuy9U27VJv/MjrBuPtp2a/u3yqK4Mf8wQXM14SP/doO
FxxvIhHaOh0cX2TiymbAVUvE2OlYA5YsMFhT9yfHMo7AiqDX59qyhr+kdLDu7rY9f1En3MgTkit0
x822AdHLYZQBs/hg/xQwD/Ubfhr9zjaCQc7Ee5LvB7cn6gfPxiUzcxvvjOX/df6sDcbEleNsJsdg
YUeJkTH37JGPDdrJd2Iooc38qZ7+4CVolzRuCXCOPCn9Ii5XsBp1tOIOZIOniEBNo7K4doMv41TN
xy5iEaUK4qNO5x25Rip6cWyp39UCPdWVBLyPqfQxhVMqNBbR4qD43iAip0x7lgtAonbywhaCMN78
o6/gH9A7/IlW3Mo30aaP7qa1j3A+RS6C76y0jTedPYa18srPJyLbICSKyaqZwUjnl38EryMlfAP2
M0BC1+1yS3scs6slfdAovlBz3/dQEyjyJzQiKAMRwg/uuh1Fp2JLFWNSmUeylnT438EvSTYKc6N9
N0Z+j9upWd3tVItk9YpQe3t76SLjT/xeASdFd3QLzp2tNiJnhSGbPzWMkzwONpwGYPsov0jrwrzF
n8ITORznVTg02sl/9oiCKkUB3onHw1bdVFhhjEaLucT3+XH9gRN6mLZyPc2YXtQltgDPoWQP1K/z
4vDMKTSsKsfvKROUMztSXTF6gFxJRX5NQVq4i0SlXh5bNrWHKFpUlUf1UkX3obc7/3mGaFQY0k37
Z3Ajs5+VSPT4u1WRcjOxoXW/vaq+xpwUJYAOELx4y0Orwq3FgBHHF+Xopnk4Jkf+YRHeXzjVWnHG
ESMeLBWu41mbSgR3iL2TNwKtxJ9ILyj7FQS1fmBMFTVrO2ngaR9tXM3oogZRmBrhaIZdAEMRBGwF
eiRZBk+kq/nQZ8LjakZKFxxn3WyL/4w1yhGn0l2ae/Jdj6VQjLrto2LDOA2rR0ZXYk0zp6Ww5m+q
gfzmFung9pn4pXh0N6i9XPXB+geFb/JVR6gS7q210dttb1A4/+76pVdoB+IpxLiZoEuOXCwgOSvh
lnBFdSa6oWhr+Mex57wbh7RgyLqh9DOu+aNNuftWwkdZlhQpvs7gny29+laOz2B4AYwW39LarD8j
ErwhZX9BuzXXa//b6gdmQ2IDpuMC3xOKgtbslsGpMXXhiuZKV8WeQFzEHHs/gxgM+WQjsU1j32v9
onUiKwCBP6L/BlNDvDkbLh/mlqk9cjPgEC26SKAF3Ahr8y6hhfrj3KyH+ytaUUPlDqLq7myHUflf
qPmo81quuJnh0p5wfCCTWg2SlmuADTqcpR/25SYAxz614W4m1Ao8Pz1mtmH+WTeb5V6QIJJTOHuB
NucJOHPiIOjj35iAvR9II9z/OM+38KqDaqsT+OFUvzq1vY7o8rmdlx91qyVsDArRsmh6QxvwZgLR
Xhy3cpmww521kuV+kLkF1P0pp9pfz97OkgUfVcn+oXbpkcCXV8r12a6DUeXbtG/37dYOaEURNrI0
ebB4D5gmpI2kVRwQ9703tlbuL2I1F8sBsU4BTZ2LO3ahjUbL4MzBcKGanAyf4S6gAdR/okOjnk+h
dYVZ1JaIZz7Q8IVGmN8nPeC4mNR2hw7pdnCr8dUrDQQGOccLEl1y8XG0aLmr2yaSSV8QoxZ9tXjl
0NGTfxyfOdfs7WLViE8RNiSKExH8+w1x+c7kHExu9VDN67A86uQ4VjCKiKcQv2nFIjQv+FXUij3+
3M9lGb3woQYgWWw3ZaZL23svJaRsNjqCRTeq66RESDdwACfUFHNTrfjGKaTU96VrBdFpwLBw17Y8
9D8im+KkCxs64nq2KwRwIe3R5WfXmhWgc5D6O0BEcNywcM3mbEHRerdI3Rkxw6H1TsjUOx6kRrQP
q3Q0ylL07W/+9YXIjoGz6AdjZ/IHuWKL5zeq1inDjuWyqy6yqt/Cqa5+oxGK9tNI6mfADkHXH24r
P3JPE+2lLJzk6Xm8d8Dof1w9Uh6JFrZ52A5gy1uaI2gTN32rvo1bA1y3EbAkZ/pVz2BNA39twch+
nOxgHY9byatc0YIgxLOo+gZ3RcSr/MGNPKDjh9WvHmqUzvEtonDh5WuLlRShIxRsXu7LdNd3XlNm
IHTxz4m0nPaM748ZZu1JprmJZqetbx1X0IUOaN9hroEuImOzAu9LqxLOOps7X40/tWx5y1y3IfqS
LFK6FKiwXpYCGDvunhDZ0hEQmh1nye6O1RMtfJKbdutMAa7vl0XfaLDr0fLi96FCm8Q33XX5wEuG
POK6xr3ale+sl+6ImVbKKOaICANMRiFG3ThXjuK6T7xRhveribAMRAAAHLuOjh50Gx6fYg7QuinQ
9iTrvRIGLWltthm32fbnnv8OvwouA8ELPLKDgDAPIrOh/oPCo8lDF72Hp68YHN+yGSxXybkzo5Ii
VsH1Kdxt3TY+uSLu/bOxID6J0Rrmsx0LpLGT2j1x8cNS+KdN1N5V+xU0T8uiS4k+rQ3Hp6OfxfCD
91eGN6VjaXODCQI4uPPXpzrCBZvJsd4Qe/IjMoWTOOXao7M+EORj4ttknIfHaseMfpPsJIUgXWkP
tgexxyhXyub7wKU630BVsjgBRiXCfu6tIB5TotBan6etObq8X+pA5jOU6H+qh4YvImXJOZsi0CPG
qqP6odD0m9/T4tGeIZjS2qJE2BGexw0C6zJuc8S0SIjlt8fliD8jovgpt0O3Gc7b6m/6eXFkG2LM
6/aPSNOEwH8i7GPMBt58F0vKW8/2gmY1XY8K3oHMBg72ocJrCAI1cfP0LTKW1LShwwctGwgNYLkO
qbFthX+TOqpmSEJTiyye98kpenKvb0zC8ZmhlCQMNWBCnrm/zKze1VYdYaoVbVGSQcnHXlWt+7tq
y/hHBXfjMC4gx89tfymbzEFUhFZZ1liWB+KecWR0gdJpUEbTbzgOKPhkSDy2V79GJsiPI0ArmAXb
C0Jwpy1cLzoAacLVFxBbGIILIm+q6OTMgPs3OzIY4KoB6ShjV2srYECkcfkUaWFlTau420ryIf0b
cyAGvwSmj//CKWCkskqMAIVnJuMVh+z3d95iGEKMlHsaO7t0zt5AYi1hCJv/NqEdlPcy0ftyW03B
9sELfm3829aq6BMp/3qLt38jtRW4vyZrR88VMzADbbsYpTGLnrhme1HYiVxgrzHEJWfLqGPOTFWW
RzFTKP5D8rg/S/RN3xDiSY5+7+ojAm6eP499Oxo+XMj8q1kxsIVs1fQE+zQxEhr0KjdM6zpmFp/n
OJXlwannJcQzZNhmBkm9OFkvGWO81eWmJjs+ZZDdf25JsLx6k6N+mT7aLx3RQuJ2Up17F9mxfzWg
aowzHW0saHAjehNAs8rmfkK/9unWczwwTkpnRELNwc0jH02mIHqqBMuksyW6xNqK23z3amw9ifbj
cx0jXDiPiPSIY7CmGHVBXA3P1K9NvwjFrV/E3lr/I+08muNmuiv8X7w2qhAa3cB2MkiKpCgqblCK
yDnj1/sBvbAITs2UPnvhjey3CUyjw73nPOer0eU0bjLFbnIHwiq19pQoe3uLaN25U/GICYQEH4GI
SSck0EoUYofMN4fT0tekZ4dgftjAN7feNWIsf+h2EQ37bhRABIAh4PdWThHI40gkgEs/BbnQUztJ
l0sde8+GC5L7qUFHF+F58Tu5c/GGPtsokeMj9YPxmXNh9VmKhBgtyyjC7y2r3rhPM139qDTUWhsE
wsF4BF2vf2dKwBflaqJzF1LD+AAcQiyQu9kWRBPUSbJv3K5pHvOqrRFEW7PxU1ZsmBtM+Ch5CwV9
exfMqvwQkWNj7auyCx4jsE+/2MyV3GldiieeiymcBGxb6Y+cTtyIfLxS3GXmQaCQsxJaVnVfIAWa
rQkReonfFF2rk9gnZXIh24Zo5ikbmZCaadTCltiaRkibQoyBC18iAkHUIt7qjklQ9D7b/CC/QOgc
8KZYmf0QqID7jxG71pfeVyYd/UKN7+MoDdJbiQjlj1R99KXRSr7ljG/rpTg6dzsgdZnagjMKP6mi
iPtTFc14LVSg3JPmWuZwj7eL3LLeHTu0kGZkTTeORDHK4bGnDlIkZKJuknaUX6dhpPM/dm7rH5OO
W4uB4S46lOTP6ByNmqVgjJlRHGdtnu66qh06z8Q+5+5kwkUVt+Dgqlu6oE3GR1jxV2hdQQkaj2Wc
0OOEB7GzjTYu7/PAB0/B7NU/JqwW+RG5FdlRmpVMzVMiu/gxaab5p4FTwRsNHJF03boJK2FfVMEB
RZ09YyxyKFW7vnTNrSg5BXi5rISOrEQDDSeiMAmONlwF+uy2KILdKDhfHqnFh8a3sRmH50L0WnPA
kCjfzW2Q1UcJzuFr1HGzoLBaZk+IMfNhM9i8OKaBm1NjZP1PMXvI+alIO3vaUDyYUN7WmsOpxJAo
UzptosbEDX8KTgHVyb2pjxHTN8oMwcGlr361psMloUUt0G7aQY6C287sv8+6zNIOFuL/nzptNumJ
wbR+d3NpZ5RTpP7oz0mGXL5wui9LJHWD1qsuOSqI3LVvZkSS0T6G+PGQw5sSmPQDptYCNHmoXOT3
+4nI1fmAZzxH8IopZmMTWfZ9wAdP5dyxm++uzELN66ixfaiwGcQbnM3RfYsYON4ZVikeDerhTLjJ
oiFgTkXkv8NGGGHXTGr3oTHSdDxiryTa2FzaMuhjqg+a0VKd0nPTDfd2m1Z8SVrddg/uEIzBfhpS
UsoaUPHFiZWKw5ebGcQkMzNTgklGJ0mZWgokSJSjDAkDWmQsSq1jHUtT2PghXwpE2WLwpLTBjrWd
sGnf2sXYM/kyxEmcoULaMaBYOhR+Bo2rH0kdug8xOx2QF/aUbxKXVn0ThX5g7rVRUX6gHjFYewUq
JNrhoFVPpj8bKNetMsyIt6jVYxtWLPhNx3lPyypMrpBtSpZyyIYurQE3DazdnPglRTazVAed5hTS
pTy07G1HA4YipK4XT5zXONMNhW7gWGtYsY6zbU0PqcFyuuknemmDHUfLabqm6Dz3MqYwVkThNhqR
8256n6iWW6vU02ZxlXCq/MH1RinAHrb5wHtmW7FtnQQyesXTewFX67NfVA0MhdBCTj9HLCaHUXfb
+kbnMvMUDAp7qbDLCAEQvqh+U8Soyt9Re6AOFhSN+OQ7if/YBrP/Tqdd49+KQs5qCzpDG/auOxjZ
Zp4MOd2WgQB/NrZ69odgxfKrFnb+pwkN6OwtdK0/dEAiAtJy1A4bp517MOJVSGnM8N3srqkXV5kl
+vAHWKJQHYkNIgdymtJJcsOFbuBpqqwe/LAyKMNL7mB7u6bfx88Q5tiRbOlbJ6WhhcdWj49s59RV
vaxy0ty0GIxuRJ6hXSW9zSZLKaJpgQwm9ndiVg7CNFTLhIgkaZc/4V/oHqe4699bWdGwbCNOb1DW
h+PnWiz3Fbwg/Q1cBZRhTpKp4ZY1z9c/MCUxRcjJynvkaKA594HvwGtQNdq0DRfVBdevt8Ot74zo
IG3NBnJJGy/bSicw9GCTEFr1u6KNvujRcA1vKN/3XzvDQc3NvaV+CtsS+T1km9sCIZS99yeacTCY
ArxlvhVEv4KqM8Yd8m8wLgv/wtzMSDz8g00dpsX8b7mfbd8MPwF4Lz4kY8TXE4m8PU2y0HUaMqG4
xWwTmJuYmUNgAOefeG8nFoSIKdLdY+HG1h392TYn6JyC90PepYhvKFnbz63r9M2m7KyarwGdj095
IWAHFRwnm/vZjyp3EwCesreNkS+O7IBzzl4LjPiLbOJqPlS0XLpH/tTxqWazAudPbYoqqrStdj9j
HUAryV4meV02vc5MzM0n8E30gdLUKX82bq/qjRFIh60j7XBhINpAIyLqVms3wRKpsI0tP4uOtT6W
9Au6mugPqkNWc2/ObvRM0V/a98zGFNSnKTt/b1Q2exxtAJroQYdymsKlXQV7PRmgu/D/2ld7CMYw
CGI11/yrS4Fjy7vFP0U5ieIrmAYV7+p+aONDYys35MIV9vem2esLEMAJ382zpTkfAl9Mz9nyRVKu
iLn1loUrn/WaYiYSqTK5DWontaDluM2XnvbneMzwy99nbBAkNuWE7wY0oAq2im741mrx8Bv6gbgT
WibAFCnHd7aBQBB9gytNB8JcFqMHaci+qWsiHTeYVIJ2O3PSYr5y77e/GRRFPxuoLzlGoTGiqIlk
Un2QZmqV+77uJdQaNuhtg2HIAyrRV0f+LUw2zTDSKEhNWeo7C5cQShTRTd9SNVDdnvvQDXYmN+Ls
G4VZZ49ddynxWCgPTlz3NOuEZrC76a2eupLmVDZfsLLd7/TRzBRDvREumwSAZ7wP6WA9Q1XTP4yN
mf7UmCdfm2ws3oUimBYLiM8yavtT/hPTvb64jQ3KZy5Uut9hppGXRSdGjpuJTezWZaZPt6nI0kct
iRN7O6P5jTe2QnTwBcpFgHONaFacZhCWqd3P3BzZbGg779qxHJ7GOJ7bp4LGHR4ot24/ZdQoUX/a
wv6C1mJwjsjFrArVT85yCahU2Zuq4iJ6GvRCa77RItfzrTlEVXlHnaO4KThvzcca7Yu5D/VAw56A
ZAvgTjaG7xd69zcj8DmN5jMCEvTYLWK3WY+rFjQOeRGbig5TQYHZKuPjPLsT7rA85TBdSt1lzoW5
4NjMAjgeJhdpz7Yzwql9dHOR3GOMqeO7oUztfaL0DJFVElg5SuBYBHubqnLJkbJfOqKVr8R7iGbY
0G0jcnIPsYy0tuiw/O/QtIL4sezsOj4QoGHm+9p0B3SXjlndk2lbVRsj0vmrMc2Y5o3pIO1Gge2k
x9TI0vCGgmnBOY54I0TweTPpX1qn1H5xO895u0Oh3k8yE6grp7iWGwiQXfShCubmYAXj1O1Tc6QC
MJt9g8bV8osDKrr40YBaBPapKMr5Pqoqi1hbbDOk9yGwDbL7/0YCKLU2agdPOn14A2KzVO96M/Ld
zaym0dj9t+lbtUD3mnmz3xOvZWR5mYPPEXm6H4D5jgcU5nrBf2pGnlDE5XQq6ylX+7Rj25o6fjhM
EMlwukx6PAMDlVJBgwWlaxrCWvGlaYNONHvKztP6Wd8admGhEEGia3LvvJLCYpyhagL80EleWGCn
GPX+6xXkNh6BEePO6bwO5MHOB2C0j6Tp3E+AXrZUjNQ3zZ+5X7gcBuluI3kuOJ1j6outK9Twt1Bf
g4cm0IDWkCKkYUWX1pjSlM/0zmvU3B46AJc3YRP1x8vv9i0XehmFwp5J/grs+hV6XQso605cS7zO
rz/wAwafrZC7o245mkc9gUtVlWKuvjzo+bcslu3LkqThitWz5dgZB58ipDf0vfGIoME58n+tbYVK
mWO+BoUIpc0+a+S8Kwc8x62a3W05FNdCf89NLfXXH7IwP/9iGkNOqlUtecl9lkHSQ3DlOEZ0i/Wz
v5L7evbnRFBHnjGQVGy0r0dScpSpEnXnSXrIR4updy/L2Xm6/GbP/pwUl3kkizw1tfpUrDaQKKXG
ziuxHntkPgR7hz7OZ3hX+U1co2PkNNb/JzP1r0FXsO0eeUxnNBZ3Z4JtKZEJ+1QMtb2//Ghnfir4
5c6CntaVoVurUVxOuRQeRecp2IZ7evftfZcMPiA2LHyXhzrzW8HvJmNCIlxyTbHirXaAk1CGxJ1H
4p6JF5YG5wHFJA30fx3H1C3dkcCHDUOo9WcQ5iznyFmYfXFj3ReziR50HoMrc+ItKJdRcChY5DuR
H2atsoAALyIAt5l5PujEg1NU5kffHbXxZo5i06Mu6JtXouffknJJsdLhNi+/FPKP1YgmESUKtlDj
cUToPoU21wwtTpP9mMug29QLoj+RBSQ33zSvQGxfaM2vEbb0TSyHF4rxVGfGvP7OwABZmLyi2Wt7
TRpe4udYZGg1uNyCy9wsvF6hQPTqjvPYiS6BrLimGPZN12FDOCS6W3G58vEH06eHwWKnasq2uB58
+5RjjUVIkMH0pPPquMFNpmw68WUD2i3FXp/tCZFqoYjCL0EzSLbts6pnq7yyfL6dnpCq+bwF2hlY
/tby738tWoabFlEUmROa1kQ+A31CyzCH+vvLk/Pt97aMQiwGVGwo0+udsE60RNDjmGhdgQwItaHd
an1oekM5N1c2obMP5FKqdMUSo7xOSNSxnc5OoBiq9+lyCyq1i4jwyld97oGImbRddlO0ldZ609Fq
t65dMXmL9mk7NTYYg5lLHR6Ffw8qBKynG2zc2D8JmlytVVQ346wT1ehRs9Ao6WX0T4sBwRzX/tuq
0uOdtIryyg5z5qtzDIMil0Eys3TW2RhIq3OMkM7oBdzKik2aDQCmumFhIkFANMM7OK3h98HtUP2a
qTaFV1azM+/XMYCBkIFkOvBvV9Oy9MsoVm09ebEWpTehHNK9qrthb4Gw+fef0oENzwojdFOY68CY
QMaA4BPmZizGLwh3Owxc9H5ZArMrI73dUPkl/2+kNWW8rTRwMF02eS2H0Cf0W/I+d4sJK4zZexXE
Enq0jjz886fn8GGbpDcv+RHr8G3kaqYlo5SGmykrKA2ZtgtRzRxIkvlPno8vnNUE2YnBWez1WoK7
jru6g1ekQTfyw0J58TMruSeFUdy+b1vH+DzR9P3x78/ncA1ElecapnpJR/hrAYMjzRV1KEdvEAC+
B1FhNor63904uFd2ojM/H9EjDuVBFjH+Z3XqqiZR5L0hBy9u+vYRIqh1mLq5+Eirt7pz/AAhY6T/
vPx0Z8cUpou5TAcY/xIU9tfTRRNlRWNpl/YIhDO6wE16m8KM30UjECT8/joonwlduThdHvjtRm8Z
y22BHAs0PByRXv+W6OHyBMZRxaZnh1ijab6nok9/FVlX/LYAjgRXPo636zYDWpzfHWyoEJNWK2rN
hzeEOEnh0msNd0a4cFkSNVd+w7OjkK5j6nQ+1JvMH6PJITWObeVlxYicxEXA/96NpXnlYd4uXzwM
p3OHo7cpCaR8/fYMSqei99vaqwfYZKh5mvkoqScOuxAS8Z/LP9WZwZYEIw7NLJUk/a3O6XS7JlVF
YesBz9FuW0ILD+HoZ/eTXl7LTHq7LVhyyRSVEiUR8bIrpr872DZdBb/xJDW0CSyIPsJyBzSIdrqn
Ednf5KA5HwkdSrnlGmzz//aoLCyKtt8SjqZz0jVWn2CBudiwqQN6Nn7zPbxbcz8MpguOW4a7fx7K
0ZdfjzqBYvFczUf2JAAjaWN5Rg5cHrMFarcEa/y0TzoT39Tl0dbzkgdDVUxBQic01+DhXk+YIEak
GgPh92aOuhsLCz1tN2Ff2dXXq8kyijAtm/IHn7R6uUr/tZrEQodrVgW6FwIifFfbC1sERsydjdB7
h80KOyfWiO///miAmej/c4Th8Lf6FiAeU/yKyKi2bD27bUSVeBjar6Vwn3s0Gr+Cu4mLzVKs9h4n
bhOTBgX3VGJSHsy8tu6yqm0ekbogr6hcisgYfgz3yvH53LDUdgha5lNnD1oNS2e0jeBGEQhFp+k9
4GD90Kd2dOhlBrXBSHLO7rQCUHH/60v930HFcgRVBGK9ni+IaVJ8tc7s2TgW7qAd5DvwfPqVb2D9
uaN9Y+dhqWSvlkBLVytLMGS5ZrPHeHjFVb+b8a/3hxFgsnnQ49asNpFjkrmB8AcyE3Xo5Nqv+nIR
//sGtvwF5rLZ2pg6sapYr58TnpfocOgYHJkMSLRN3gUD4+XopSQxO7Tw9GnQN0Jq5tNy8pIbaP/i
pwat5IsrS+sn7rcBtt2A1xdEZ3ZPY95UsI51gbPUlsY3GD3QcxcaOI6cbECzbRpd8+TW6VRtkEBg
9wNRHzxYmKu+J6Fjf9WCNEGMjT2AjlWjum81eZu3VpNwPI9Almm7cpLUxC//4usNeXkTnIWpWrA8
WHxOr9+EHSPyTSBWQ7PpgDuAttqh2YSJCmse1ELZnS6Pt95Vluxdi9gsQgbZjxFnvh4vHvUMZX7h
ej3wyCcXm9Ixxa7pGSgvrjzay/Xv719ZGUvF0GapRXVG7WK1+kUzwM0JbKCXVDEAZYLfm/tUU1is
54S719YllYBm6hT0Wy2Iwq+UKOAY2r0rHszGdu4IQETAHGvNqO9bq2c7j4eiLr7Ewp/UfZXqqFNc
YcPqrNzoV22nWGuGttHh3VehlDdtOhDVkPW2gefaDOzwoQlHm3zPusSrNIKq17fgp/0AwqXSv5I6
jkStxJLRHkZwT8gVSxTkOzTtmIo0WrwxSNIU0RBM7io4daM+frY1E968Qo3dIYd2HMIRYsjcj8Mw
EBo9tv10L/CP0BaaWKhOYiA16hGxLgrIKKCFCjHbFmAgFBa0Y9G1jTylMpxAezlt7Hy8/OOvlzV+
EG4LOmUXWkZMgNVnpxcq1fhGOi9ySsfrcwSKp4ZCfXXXkIFZHeqsRHiGRz2YrswFYzlCrOYCCw0n
QPYowhmd1VyQyHsEBvPes5yaGFoECtG8CYci+KYXiepxppmTdoPLRWSe0WrGJ0flYMS0ZJ71K5GD
Z97CMiX1ZatcDnOrP0Wh8m/jNu89cBhkhuG12qCkMX+TAwEPuczweaomuLJHv6ln8+4J/qXfZSyH
b4olrz88ct3hv5UF9ezG5zU4VmCROqQjdGktg/qRL4fkO/zUQn8HU59+exVULTqtuMSfTtgH1/XL
k2G9EmA80ZcNjmAzTufm+g8K8whqEzAmT+SF+xB0Wuw5+oCEo4I9fnmo9TGIoXjZMD9oTBNF5q6K
fSnrBBmyw0wTvYtPglCjmxIw3vHfR1kOQUu9i/L2Oks6S9zZ1+gr46btsl04J/XRQC995Uh3ZiZb
NJgAEAtDB2G0vgRgD4wWcZjuYd81AAt2+g23y2avkB7soJ6Ez6PFjIqqW1qF8h4o2rVm19sJzF/A
+Jyapa2r9dGrGJqC7GTiKiFD+qeoaaJTpdroEClfeckCh0IOOl85NBjL4vD6C7YMisDUTAWiZmWv
zkQ0pEPYLnIGPyOhBJg+MIutNoLePXT5qHs9SDVxp/EJbA0cijX2X513gHCcyCUW9q89MoY/vQIu
ceVPe8kif/OncYHgKMFOw2H09beVom0QZEDNHioi87ZAZZhtOC9WP2gJsZtjesnGI8jlMd41tpic
TWUjcvX0nlbmVh99FM8aRD3ibUrY0pDZm8w81S3njq3WmiGtJg1AxNZqOeqCCxnkZ8tqaJ3XJYF6
O9p8zaPE+DSilQuLr1FWN+UWpAvBAqRcZNTTrORhzMIYjP1ysMHGVaFqQ487/EF2E2VoKhUSf7sN
gh4rsRU+iizIvupdW8b7yx/J+uy3fIrS4jMkE4/XZZivX5WQpR+5bTN7tW3497qdq7ssDkAuC4hs
v0jm6P5UWH6wOxW1fL489pk10DLB/dpIMJm5aLBfD+5y1YV6T+Gdm1lU7NVk2n+SwO6tjUBGNG4w
DfgPSxAu/Aoo+vluOUJ8xt+focYTbW1fWZeWe+Vq3lD0gdfPgsznvL532nYARrNqdQ8iB1KcCqNF
j7tHpnvDmhTCpzBp/K0xCUJEJoGiYTPomnXlInVmHWatUugkafnZvILXL2UUGspQSGFeWdQkpzX6
tNe1xP+wWHeurJBnFg7hLp1i15IUOtf1egIXfM798+jN+uQ+VG0CVjVbaCNBqd+gpGh2GFHSKy95
vfhbDEbNnubby3te306JaZj9BK0Ul/uwu9PbDl8LPJFPl+fW+i0uo3CfoBJLgZsZtloCnGguSH5m
ew0zMzz4c/Yd6la2VwJD8eWRlv/S35OGkSjaUS1kOJ0b6WozQzo4hMaoak/Gs37sRieItzQt+kVc
3ndHclHaa/elMw/n0PLgGM0aJ8l5fD1FyiJooR3arafX2vhI7RX0r5zdWxOo1uHy073Z3ng8pHkU
EZZaEAW1VS0GZE+I4QVysQDilN0sYfI10ngIHBvACeKmseviN3Cr4TuJgeaeAqf+bJLF9Y/3FP4M
JoxuU6S02M/X9yJsy6NZmYtBAcPuMwEz6JGdqNFOU4aD/vIzn/lF+U0dNlVd58nXx2KlslR2UcSx
GBvXrTaU9ke/6jJwPQ2iCLIayG+9smW9HVLgEWceUbchadtdVdyw5OR5GsWNRw4k+EVb7hFZNzud
bLJtPkCbu/yEb79BhpNsjNwk2byN1d49D6iOwtapvdAIOw9KJbgmnvXKKG+nKaNwul8CxHVOCqtR
UkzDwh/82otad76Hiesc2ZpxTi881ssPtB6KX4oDJROV/V6i/Fke+K+Sl1YJ4vU6DaV83Vc3TWE1
WFJVcQjs6F9zul+GohVhOYgl+N+r9RllJXaxOtU94j7zE92ILxEArAW8Elx5f+tfaT3S6npmTJab
JG1BimRYDoeh8+VOaDA3L7+69aa3jEJBmcILdbG3yoU+ngwDv57hGZSAqIDa8tNSWPRoxql93xrx
nugG9x3Bps1+JIjg2se2PoEwPpcBON86fwFHqNX7xLNkRY0KLQ9ETTAdxrKOzPd2R4L1Lak/0F9h
Mne3pq70XznoQsA3MD5xmzbJM/x6/dkVFKO3dRZX+B7JvsvDLX5fBTEEkDYUvqY16l3st86nUUnE
ykZo5n9mmuEf+pKG7sEnG0G7JefB/ylTxG8bzQ6Dj0iLiuzOwU7rbOJOmQaxl0Cdt07vy59pl9jW
kbDY5KeyUegDWNLs38S0WD9rqO0PhGo4P1rALMTVhgtYM+nNEup9pZpj6JadekacBOmUy2zVPzVj
Gue3Cey+93NuD8nB78v5F/j8Ojv5BXS3HbUv6CH6VJnPA3Jq5nZFW2jLipEbh3FIwICKNB+sTYC4
/Gea+GG/L6a4xWrC7ftdUmpS34Kbwkqg2cnYb1q9dX8kkC7eY46ow3/svrz8ovR1mVJSUlpY7YiJ
kZQER5e6Z2KYuck1pztFCxzi8rxdL5nLKNy4AFuAp1qEd68/eSDqUkRsFl6e2HADM+hhkT4P5PdG
7tYmhvfm8nhnvkZud9xXqT9TXV7XKLtZo3Pla1wng1Tvt5j64y91rcgBuDzOmaXMfPkY2W0Zby1a
6nFqTVouTZgjHeUuH5Y9bOsW0R1kFKCTV4Y781ioX0yDmiMXcZbr16/RLio8//AikDjYoGOqOL4z
6F54lx/qRXD59ymJX4uFmbomH6prS3d1jDBbGSN8wEHJMtC4n6IiDxGjiKJ5rkoN/56jhwjU/TQI
D7loJlJHK9PkBDWTToL3uDeXkqARHlqnU9EhcPX6xHJlNNuaBpaPBirky+3YKUEGor1+X9R5q+0A
G8vHGZ8VMptUs8SBokrkfh1dfWq+haXJTYOTr2UiYCZg9mb0Qd1uIfmyhpCOrOP7x607XTlSnfuB
l/YPk3cpuOjLv/+1V42BCf+XtBgv1J3Ym6FEUdNMCzQYfOSXX/uZbwSJm80BH4WFjr7k9VBxDF2U
HL/Z08ew/6xIDvaACA27TnTl73Hqv10e7sxSblGU5VRqcvu23nRn6qHLuUpwmXTpdG3nIPvjq975
GJAQuiV0yHwAuJp5ZUZO7OWR31QjmF+cDjm1oYpjF1mvBllKBbWqsMqhwwvs2zIX0Re8K+5Trzm2
VziBQ5ZA2AUPiOyr54EgvhuYDPK58gvz89D22UPfzeP+8l915pem0EW1B1EPF7m1sCwbDSOIEjHT
sm3sU1C3zQ0w1uIj7sf4ygs4PxRLLscgPrP1LuqKGbakRjVGb3WyOooae5Ud5e8KDUfQf/BU1Ccp
3yqOrM5qUmW9WcUS8bwHXRbWTNiP7S7VwvAJTmD7eHks6+xzofCi4c19BxLs6xksA55JB0HnFdpo
ltDfIvG9dkla9FpVOfWR1oZyDqThJtF+qJMQ/liVYEoc59H+MgA2yx9whycm8U0R2AG/EIND4yYi
jskBAJYcGrhM+qmo+vhjBoR4QVn6ZXcAawbqbumewPEi/e5jDOofB8FkS1xeeEvEtzYAmLSFIND+
nNt5huvmIODf4XWvnqchVsSgONWIh7YDOX0L3dIiofPy61lf4Jn1CyySo6y7fHXG8vb+WkrcMLGg
DGSjJ4B6hYDEdEPD9ZgRKw9UPyGPKZznu7iZ4itFijMLC9U/yvZ87ku1YjVwNXG3jxsak3hs5uRT
YCv944gh512Xws7+aVK8v3ZO5FFWG4hlKKGj3rKotq71caGWRQGN1tkzhlJBrCRiBScpycddgJYx
DaorH9SZV8sujNqcldNGj7WaeE2vlapK2slLwsDcjSYMsb7EkojFKcN9HfzUqUCcLv+c5yY7vW0q
8JLLBe92/XPijc4Cm40xV8UTBivoaNjqj8WQRv/PoVbbflvgAQlg4HozMzza54Rxvs8ofnH8TXXz
WrvnzB2DKztFfYWWmN7C6owP3q/LnYqXOZHdc4PnZzqIHElsNKtuixoy+7SgKU7BXJaf+FjND//B
e1XcdOk5sB6vDx+Lz7UcULJ4Nkif+5HojWPLNeO41FGunBLPbYF0sqkdIqpixVr+/a8vsiWcJ9am
nKGw3G6rTOHocydCb8acbt9odL/6sMEnU8siv3Lsvjb06ogV07kj2MQdIW+aqI2DojrBHDNgnyVQ
+geOxmTVB5uc1tuVkV9u8uuP02LL57OTrLfu8jH99dSVXfbYWZLJc/u6LjhrtX6PSXiK+h0BWrGz
jTpfVLshw31JgBaevA24ecfY6EA1wq2TU67f0CUgNY++sf3JRhEg4ezacJ8gTxgfCVRwg3fdADV7
/+9zg4Y72/PSBUXT+PpPz8LMp92W6F6VOulhcDW1A8mZcr7XnSur9blFk/7Mok9AaMSS+HoovSf8
TAzz7PV1NR0CmjYntyc4UQ+m+Q7s7nS8/GjnlrBFT09pnwGpT74eD7O9FQTEInm967vmQXRW9w6n
mB889lZhOl7mL7RWI2nap8sDn5mJVM9tgXJMvnwFrwcuCfgM+1YbPKygzQ8+d/Udtk7yCxU+ZLzQ
gt2PidIgdqwJe8pcl0dflq7VZBSUfGmIMR2F4az2JuIdrN4nq88LslnQ+IHA725Ab4XXdt8zvycl
IMT0gg4GJ4HVGloHKArHmsekIeBzNDBwwrd8AQdbG8cPve5eea1ntge69fQeBFJfvCartWUe4kbq
NmppJAZUD0IZTe6eQGOr3/embV7RZp97OuHSFeAVcjNc17kEgOOpAlXjVe3cwY1uiU0RkWaOOzpj
sGAl8W5XvsVz88bWwY2YXDGphK62CacIg9YKqxmPFyEk79pkAbDJMJGYSLPvxIq8U7myxm3utP6V
dfvc0+IBISnUEVJxYn89Zcc4byR8wpFrMMvTliC3lKJQEg7fUHzF6aHpuqg6XJ6oZ3ZFei5si4ZC
BM/e9HpMGPa53nBx9TiBVicWnXSftdgsa0fEXpoIcZIEie/yOtbmTdlX9ZVf+Nx8kq6ka8wZjorv
6pn5hDKO7QbP3ObvHcKdPSIof8zk4l5ZiF58BOtPkrsCV1AWPzoXq5UoyStIGVU1UVScTHqhQduP
TzAktJxuaYyuFSK3QxWPAN78W9VU+QmXnfNJz3ILGynalR+cdCt5E2E8aj16pH7pXf4tXor66z+R
XYBSJ7JTTDKrs5dmGgWLc0QZlC0gPfp91pW3DbvOTUeMMky4fqgtECZGfKsEULmNGeTzVyrpxbxt
xwR0CGyC/KirCJ6CUrXxq9ExzRNAZVoo2mZTtVuw7Vp+BIoMwoMbIYnofjaB04hdN1Y/pNaQBURy
lm7ecp1Lp5PTVEOwk0Il9IijjA6kX7ZTuYuipCSnsGXxvOunKf4xUmZ8L6Ig+GOWMmt3/mAE8LaZ
6vheMa8CB+j7+sYKdBXsMk1OOUHCg3lj6U2Wf73yJt8uv/j2KSUhC1jMi6uPGLtWq9xsnD2BOGpn
di0Bdw2Avsuj2Mt/ZvV70bBGtcR9H92gWK3yrCCxX6QUx2kKoOxoe9AcEEq7jExQBPoTGSISYVnq
DB/cOCTtoxDO9BmCHTGleAx8wEqO48t9MM+OA86sJGAa5PsA9QHNWLgp52qMNpM71MYOC3NZ75uB
/IJtQ+y3PDpJMS4owBmsTWD5xp/MBZ0MjSSY1Eb5pfpglESBb2YM+Pd+Z9DXVoYWogCDl+VZ1G2f
i4Co9U1PBCOTu+k+uAOuqYNLxQp2RWtr1raqJxJUUEi4PagKmXhQMuFo2XTcPEnuyPCnCKEyeDSk
iJOWQ2bnuxpKCi1qQqxGklmzDhxTgPjNvrJcvnhPV6//xSvH5OH988G8XruIMCnQozvSG0iv07bQ
yex77m+IPURlus9dZMZ/uDfbAEcrdyo3y8dBzHk95BJ5J2XGzSADVR6wMWrFkfzHwdj1BMIlh97p
gJVAJ6+dXYC4s34cstbsdsaSxvmYwxPVHqZ5phHBJXzhySGZB9hB/2fYqlmiY5trkv7KOLF+Ul7v
zJ+XZ96LJGL16MsGoZa7L6bbtS03JU4K7mpgU9XhMX8K4ZbD7w5i+GdQjWHzqItGWO+qLHTHE7wQ
sqO6kWihnFp1uKW4O/1RQCay3eU/68xijleTDwIFkov7brV+OQaBOGllCGSsUDM2gW18pPIkHtuc
s8jloc7slQy1yFS5i9MfXX3hulvnQ1HawiO9Hfxj57cVUO5YKfhPLRy6J7qZ4ZVC0JmzLKU9egos
WZwq147UYI7MiBhQLAFuJuWJ7diNDoNJHvUXOTglhJXIdnEqhMH46/LTnh15ORZQJsejti6Qh82E
nGE2LC+zwENaAFCOtSQZlEDG7DMkiOGQ6eX7y2OeOQg5i/6D8ysIGtay11+XQ5Wvb/NQYJBRWNmh
p5vNdnCy4bHmayLIr6eKGszJLXTF4JqcbNn2V/MbZb1CCkkHnMv36tPmkgbOEx0sBneC/EAnweQn
bvHahntuFASXYH+QneNpef2IQ0SkMok80ks6e9gEpkp3cWjEV9apM18F5kIKlVTaF9/F6lni1nZ9
wTndG0nF3KFphQ6dtdreKtAqXP7NzpzmFgIEOgkaUpwhVqcpBeOa6KdGcvMvJveAmsvtDxq0/eih
qYWrbVjA1MmQ5APA+1PAxwkdiP1rR61laqx/PZfJyqt1ga2t21SARUATaqDT6l6Bz5SZfSecNtpH
mj2f1KTYGEXWfhFdb+1CzYl3s9VbV37bMwvEYqHjK2VnWBx7r39bCVQFXH6sPBuO0uc0ttsnVRn+
oXAG+/PUEE955TTw8kGsnpr5ympkI1P5H87Oa8dOpA3XV4QEFPEUVqKDu9uhHU5Q2zNDzpmr3w/e
e0teNFrI/xxZ8si1qqjwhTeA9lxFA1aT8lCgg7ekYvlnOdfR/5lzNOhsvTzQQwdAP+HdnQwjNlJB
NLh+NZs7N/DmrBcY5nINAwVdHdpkkif4GrKJ65CtnRJkB12svMGLw5M6FMKM96ouGwcVoBoYC0qx
mrDW9QSUPVMj9juYCz42XSgg28mxQjD+0Fr4Lpul1rm0r6OPMLlo/Fpy49omTbFJB3jY0xc50Ei3
zhEi26+3j8LGlckaAJ3h7oLQ8I5UhSp7FsmR4cmJEhx5Jn9Ydqt+HQftrcdb7K4ZWrFz0LfW4s8h
V9eJUmDRCRhP59KytI/EIYqjd32ws+Ri6xuTf5MvUdiAhbd6ZfHRRMHA4u0v66yTnNKUgEYW+Vg+
CzPFxazFYxrhoZQo7ylvwgbxpRIF9Uc17nLxkMht/x0fqumCBbfff49SScOcVs1RGJ+QgkYFGeop
7jGIEAZuPQzJR2DgWK0nam+4PBiLHKiUjq80OiXzjN9Fo3thqTfmwa8Ihw9C7mbU07Abxcq6jhX/
gGOy7n+0/BGOZSGW+m5gjEZwaAZ0a53G0LU91MrGlUu3UaUrIODr8v2vD78ddcpiAG14M82vY2wE
Fvanak0vJftr4pIsMxSVrQXlDTRs+Vp/lB0TPUGliHKz10MX+SdBIsmxsrI5ZkE9PaKbNV46ZE3v
iOT2kKJb2w0eGLEl76QNf3A1cgbXLJ5mw2tm/CNyXe1dbYz22rdbS4nAAS1iGZgD7M/rUfBxmZKI
2XvDPKY/50DJuEdi8RXHqy+3T+zWSJD3YGFZgM+4RK9HwkgXu2iR8RqjfuUkSVS8LUXTx6gFtHV7
qK3LgUuL0jjcXAoCqydZyjEpKaFOedloirtAl6rPRpapDxEVpgd1xJ3RNOqdeGpzenTJwNfRMHt3
UwbxKJI4YiFNaFXmUULzJKOt15dHISfx99sT3B5MAz1IKRzs1PL3f+xKrbarDCdv3YuAT3MYi8Xu
UIkvKMZrO0/O+6EU0Fu0NYg3aHyv0dsTQW+i9Vy0tprO9+SL+N75+vypnMO94vX7Hc9QILQ41MtL
a6z2IvKxCVeYqns6Wp2IK/KkZvimnG6v3TtIOJgNGuVL05bcgr7v6vaIWlnGkDMRHuIvkf9WLlVI
R65CLquhSRXtsS/FAAwkidXFhtlOseCj1ovXHq4kyHlapV3vvGYb1SsgxDLaMApTX7r51x90xI0x
acEWeXURvxhlMqMxG6OGL2gz14/WZMJRDpEk5lL/lz6HfQi1MEbuWgh6P1JyUON2/LyzTsuBvA54
oNFD0+GL2Og2rUOsOSugoqWF6mnp1CXo1FpS/hDlCMACVLODr2TCmn0Z80iTnQa7vdjNbHmW7tCB
adO7jHWNT1qU9Xvb5LcQw/qHEflxWclEw0hRXC+WSZmxz6cCqfSwKHoU8X04C+k0VPbjZMvd2yzZ
CRQMSI6Fi5WI3Lp4fOOS7mj4z7+qWTvKFwmdcXEg9UxLJEjb9g14wfRURkr/z+1l3NjUpB6Eagut
F875arfp5lQ1klrD/h4y+VOSB/IINxoTkZ349H1uQGEZIjv9ZIUU4R2mq0P0xwpl4clDbn9P+wBH
UHDFT4IoAl1l3I8zjMUGxK/HJkVwm8c8V3Ya6O/vXfzVl7dyeUwADKzmCuu8QqK64gDzh098Umgv
cqZCTcKnMDgiN29fUpC6OyHT1hIvu0GQktD7Xd+GUYmCeNPOVEvmXj3FehbfQbpXd87oxkVIxEHi
RS2KJEBfZRx+imokoiSaR38Ew1lqgfavzi6DF7jqcrx3SW0sJTkrQh2IdaAZsBYjkZsorn0kOzwx
YO154KAb+achKevu3sqlEX2SMbQzNx3L7nOPa1GDRryMCxyQgqj9HiIYNRxaCf35C70VzAFkxJmq
+yoeTHGcpAFFcgXzmL3+8MaX4FcTTBC9UiBSV/kJcWIPwTEVXlFmujdxz73MbRzsNBU2R6GrAZKd
EhFaRtfnvxqsPMZoSniETsGdTxLssBerv+Rs8kwAzACxTByBmrW1+t753Jq+GKqB64/q30uOoPGI
lKlqJAcEODRsYxpuj8ecdvTOyMb7i5feJvQcmvu8UutyUD4bo2UW1eiFklmdrXyocdfI4wcV2o43
FVWys9l+x0OrC3XJN0B2wVEFqr9a0EZoCjaNovf6ZKjrx0ytwChiZEk3DBhZ/cz6YOhuhVW7mC4F
dK5RydePUEbDcrFURL9mKEN8dqMsi5VDAMk3eIL2bH0Zohm4UKel6aOZVohsYNFaKp/DgHfdGVG5
ixwl4aF4E7gMJ99LihhvUhsqxSXhomtODUqg5mlIE8yVMkLI4GNq9ZnhhMW+gNnGATd/g0fgy1IC
XOvGhHghl8KOWw8XFRSUqlpg8TnmU/Adk7xGfbr9LmwccPJWAhCL+gXOmcsm+COEM0PQb1rVtl4c
i+mTL2GwF4HYrgDHtOpp5NnDtlipho+3h93aW8CZaQfS3yWPXF3RYV5hsaBBPFGQNXpOA5wJ9cKi
lp2r1gvAgnbnWVre4vXWgvpnU1aV6dOvQ3H0+DpiUhgg0RjqL0OuNL+Q1g9ddEyxBqrb+ZfBvlp8
l/KdXb1xSyyKe8C3kedB0mYVI+ul2pQ+Hrpep+ELSMugPeuBPp5vr+dWMEJ9ET7NchmpKMpcf8dq
tuKhKg1Uo6IOEeFW9+XmYsSK6hkl/QeOR5HMtH0sSTqkCIPP93rDnvjUKT49574TfvvPmCpGceoy
uaiffbVWwQ4V0vBFladQ2/m9G9sOeQSQXwSZ5EfrVcH6V8RdHdOQheECps8on6c0xRizb0XSOVHt
p14xtql9uL1OW+NaKMBRcUaSidLG9TKVsUDKGQNOTyrM8pJ2bfSi1cXo4heqPBFMNFgm1dHr7UE3
NjsdFAV8AeHrInhxPWjfj/gcLopewppLPExkXNat3jqOXfHq4/Lu3R5uY8dxZ9MnJAoBxb9uWtR5
Imt9HU1e03SI8Zq9jUWqVqZ7oJCtDAYQFF1kXgj+Wz9Ns17RRS7twdNBvM+HIRDRm1lBRELjUdOR
kghrzVMkFMIBFSQRvM5QU8+9VukP6HZr09vteW98W6QGkFFC5giYwTpFHP1cwvFJbjxy0Gq8s7Sm
oiCo0jHt1OI+QfhfPSppWPx97WK5xiAUoI5FV12soo05SeSIyj4aXz1Wfb7vh06aBM2lJwo53p7i
RnS9qGJBfIf+Dn5kFQxM9gSQNyobr5hDxdUDQ3GqWrZdOY5YblH6Z8WX21PEWTqFVjF/vj381tOE
yAAi5cg2UvNcbeQR6hAGKNDcxqSbDoYNrNzRiALrQ9MXtbyzjzdK3cBgQbgvINElBl3FA/EMXyJS
y9ZDoHf2D6rZIUmeY1X6XPicb7c0Mz86VSZv1FFEKQI4bawEX+UQJ7Cd92PjCBNrA6yElUm8txZ0
QXkJLH7bQMocClB/bdhdSEY7dLpy/9B0cr5T5N14r2hs0t6k7QrqYQ1JAplRYjdStxAzu9btJAUj
S10pvC5WpJM54qqFgJH+UqGYvnNDvh+ZUhVsUADPFH0RoL6+rIx4slX+avIwPCu1T4tap/0fbuhd
eMbUDpxDmNWQTPQeQy9XA7tT7PyA98d4+QGAn8n3ZfKOVdWsQs5ADk1p8vzAyuTPMB3U6jGgUn2m
0B5/ACHSPE0Qg7/d3tvvvzB1JR5OOgxU6qACX887amgdzImY8cjihpBRpcGRbTSdAZHb0zTwSN4e
7/1ZonG2YPfA+xNDrlU608QMq2UZoAY1+THCce6o1/K/bd8N7u2RNhb0z5HWzZNRVfNIL6GPtcWQ
HNvR7rDK7jEtLNLopCITBVZjqs63B33/CDG95fByEXNbrBsjbTyhFxgyPdUH7TREwrrrx6TeuSI2
RmHlltaxRSUNkML1R6uKfp7gpGNIW+XxZZEBvZ/lvNvZkRsXEZyxBZDPy6Jz+a6u3TY3YxAsOsMY
SAjkcR09d1OdfK9wBi0dobaKoM2U0vxIGl5cta6Kc9N2w85sN8pzJIEEeWKJJN7DIq2k1KM4jSwI
pFGAWJkWWictU7U3DfHqT4k2iR+lrqePdSnqxygKrFMTqMbgmCjj/QhQPfKPQxtYpoPl2Z4q3sb5
IUelRwEvmbLmuk8gGZFqjZ0Em9b3K7fU1fI02vZ4n8v1dC/3ub6zqzc+PUJqXMhIsyyEr9U3MdIy
MwqBF7EcscGURknup0wNdu7h5V+5zht+Nwq4D9GT5t5fztYf6VEH0L+1fTaYlApAF1D+/REvz0F8
yIWWvNZVmN9rYMIfsHwIPuEF5P+6fY42Di/iIFwQi0irQVHj+ge0Ab7hbcknj3noX2pzRJOl1UR6
8cMFu5VHhv15Kvzu9fawG7cTw/LmopOnLnJp18NSD4rVtmZYjCzbQ4OJsVMGwGtGnHovt4fa2jiE
xegPEI8j+Ln8lD+WWIZiJY+dyhKTBji+bIY8dZLi4HNlf1AAjO+c5s2p/abOUWEgtFi9L1ZQVlQB
NdMz+wm/0cCo7qxeKz4WNs42t6e2tUc5CbQG4anBcllNDbq1iohjQ588CAG5pYPyQe+HaSeXfr9F
lpBQ6AS+FlfuuuTqT4Za9cpoeXojyfdxHEgnbQ5NVrEtL5RaCndQ2bW3p/Z+FeE/UphfkIkkAWs+
ljFbWZT05C4qFq6owWMrR2ysA9vslZ1V3B4KsMFCJNDelShwEKx8eagtr5ii8IQQvXBCTZ/OWeyH
p9uz+i0CeH3el2mRGXLF8nqtgcrwOBuzrjrLQw29fQQpbNKvLrPmpVElfpvrNxMiTrLcohVZtAVi
BZmc5MJLckkM8E/kQHHgoM9vIFnhwQOSDITTFLFSOJCP2gyzthmdpZBoOT1aSVzflS2ddheT7uix
og6FoW/S1d+NnssIL8PQ6voDKPJKPoIVtn9ZSovoA1bs4oOdYSfrAC2XChfOcSmOYs4RNceUyN65
hN7vY+4CRqF3ACoffNH1EcV4OQqNgNugCkHmVoD8HkstrXZKUe8vAkYh6CXYB/MPovJ6FBMb4Knr
OZhppvfyEdBWkDoCwh0C0bGFyMy0+BTc/uBbe8tGqQWfl9/F4tU9VxshlqYitj3kJ3nEIeM0imuG
k+TqkV7tFIzfPyYLu3PpYtLQoh6wusslMM4VTCHda+e2+IGQRxBehiqNAe8MwMIO4yisl9EYx86Z
EFz2D0pfKtnOFt/4luCGkCVCPGSp666+ZTqbKHqVJOZtoczHKFYyQOo4x91eVzpLfK3VSSJZwo9k
uSAYb7WyeTYNLc2gBZ0V58Or6DGL/DF3VTq+mRhpZfeyFqrDGeq/iUtfVGPU62MYi99yijnZUWtU
u/KoKCT01+ALxE5pTO18kHjkk3NRZLPuCKUtKycNeQ9xnirL+D62U9rBgZGUHcYVkF8PgJ27ymvY
rv0zJYBZxUjb6v8pNR/lmTCqWkxcQ3+W8NFWlNxpIY2nJ1wp8+QcCFyEoTFPonuWQpMCEeytcPwM
CFb6YkQxRnJBGnTBvd5beY6RwRD85xtmYh60En/HQ9VFoFo0A1HiecCmy51jlAfPsmyUH0BLRelx
aY/N2A1ExpMGMiB0DNHmvwrqNydN95UXC1bdc80PvlcHWwkPQRjIPJH1UDeHeaYpgZltHFcPiATp
iG5gmPyqtIqVuKHq14iKUcL9MLTKHH9rZs6vgypIi8oIGqKLwnRWlz+suLPqn21a+AC0+9QO73Vs
tqYPsyzFry3Cnf6hqpqhOOEPaJ97NRftL1v00SeEBrPkbBhYq16sYJyLZ7kgf/mVY8ZdM1+pDFw1
NBpMzNtZ/YQRNvY6zYDA2bGkWVQ8xxXaAEjQ6Vb0pjb0d+8aqwbSLrEwwlWyWsUCTM97+8I150ce
pBLcn2e86lFmKlucm5Name76io6nC+OplZ7StjcGaMo5DuyWGXT+d6OMEUNtVY2O1KLK4gj61d8k
vW5QmzOUZPyczqVqHyxoruLJj2KtPMIszNA1xfHUeh0Csxse5qobjFcDA9viLUgSYhPVrNuLqFW2
H26r6LdpMZZ6D1LrB4PD+eXqnoFDaff1HGnxJcgKtGDLBnq3g42mhFpiPhnI3qGK0pxwFwNtn1o1
+idyrIvya99E5vCVKKhRnRR1iLegEmFzX0S5zLZsQtw/RpJh+TJVEtp7uJgyoN2K4omiKzkr7VlT
PuHnLuN+ZnT9y5hBmj7wIfL60IIliHBrNBQtPrY1AmzwK+b0Ti6ybHZnIvcfPYAELCjnmC6KlrbT
S6L5WupYAD1/2hidCv5ojI9FliApnKMh0bkJQKmfvl8blWMmWVze55Y9/mM3ZpQdqX3y2WlWjeK+
DE1d8swWJqKTxlEYnWaDYscxxVQdrWOhIzgLJUBFB6+3WsUVqSV+1jqAtyOqN6DHfGzlZTcj+s0O
gVrL0SEfpSi7KFmnZGCzfbyuo9KOX4ux6O4NPRRYelt++iLrUFaPVgzh6Q5QcD/dlbYSNSdzNn2P
hDgZnogIoscYX8HijN5jW7vZlHOweA+A0ozhlAUPstIO4pKm8vApxTHkF4JS7YBrPW597qwbKBkP
Qx+UBA1SjEWaUXcJQQOOemfMuufHqbaqe1aNRQevhYxPhfxO5kyWnCvHObbr6gDQ0eheR7mtzX+E
LHfG0Wo6DYrDOPk15T6VQsik54kbo+iowNemfvBPXvaG8mtU5f51jNr8GTVI5Qty6H5wjlDW9oax
yZTDVLSVuK+6qq7P/BPC6y2Kok6B3nPgYHWx11zaeNFJ/QnbNfCR7/kD/txihwy5HoIMJph6Og8n
dFZDF27IeKyxc32+/epsvG1UrOi1UL+h8r1mBmRyPfbaMCAFSuP3w9yMk9t3prWTE27E28iMoNEG
gwrZ+bXoj50KnvEe3Sgudft70TaB7ZDBud0MSMiKeuWCi23/P0QqlIso5CAJgH2MvE5buDXTGhqI
l45YDUalRA92ChD3tkNrJ+De+GyLTQ0ouWV2OMhcB2KUQMFu5LINkGEobGeQkuQ/SUjjBzhFsld2
1p6M/0aBhdrNb1WzhcVK6fF6xDGoWESR+R4PKuTnOTH/ATwjvnLk7c8jmJhDnrRcIRq0Mey4q2/x
VMXlTmT0mxy/CllMEGbIKRLKo6e7SvZjNBaD2a4kAo5G/xXqVs5plJB+6JErNnFMoPzumFYj/ytL
ZvIcwzTDgdWeoidZi+c3VZn1+XMWJrHvGIAdQsJJfR4/FFFWZBgZT3HjggiPgoMt9S02goEUKae2
VUzfrZVYxuyyC2wumiwW8xHNWPuhAb2PiEeXYh6CFjdmtqExWYPbTwgYP/Qp77zTo5mlX8ogUD4D
x7GHiyLFcMfToBcfGySXv0LAjz62dZ6qhyTCD+5IKBO25wmmxcu8KPo77TAoidOS680OKvHa5CCP
3ChOH2njJyOBq+gmpSaPB/w1lSfs0Qy8dfUs/djnYWYc/M7IP/ddaGJPbpU8Ra0voRGrR+BS3HrM
aoARVWuisdnbZea2eCYbThsoQUuyI0UfO1npURYrQ3x0w26siKWKMX/RixB7UYzDugrefDqqz3mM
lgCYM5E3TpxY011utNV/md6q/3UBCLFysoP4OARd9gNVrsR2Rp6TxpUhrP2EzSI+11mU/aS+63/v
6qD+ZaWROt2hujp/AcmLg7PFVGukRDrrAbIGDILYlNIT3rawu/yFS4nt+0JITEGha18yyTTCnRrf
xhUG+AENeMybxNJRuj4JXWFaqVSHthc0fXYUSDmclKLId074RtrD6QanhG4o/KbfhcY/ai6tPPtZ
1tSmh0Rb9zkZYqJvVTSjQ5haBX+fY3FVLnUQkI5cz6vrZJA6w64jW/dyHAbcNkkjPI4jOHJzlap7
Gn/L+qzOMNV78K+4O1BVXxe7Y5zI20CG0iMR67qdPU7f+nnJ4i2Q2s8a1dIK7q0pP0Si3dUL2vh4
4EWNBUlBV9RaV2KE3AciMeBmVKbaHILJSNx20veKFFujUFQni1ORcIf6cr1Fsj7zAc/Elmd1TXqc
klFceA334I0bW4RPRq9vSVlpxSy/4o8tUmAwYgQj9dwI3Qh3bE0uCOoLT3E1DTsP6uaEFqgR5VPm
tAZ/R6OZF8D2LQ+3gfCYIEZ/oJU67sCZNif0xyirgjFZaFxpWsKyqdEMbq7MTsHo959jPOR3DvHy
BdabkPoR5VqgXzKB9PXaTUmoiFkPLG+S6uSRa7oijlea/qddgQGBe98dbgc+G5WFBe0ItIBaBuCh
1a0B8b1AoK8I7gqjNItDZsbD/RxPI6IkSDW8hrRJbOzewyR0bTVHapvLrox2zvnG0UOAY1HqXdrw
cNCuZ63p6OWGoy3hBT1H3gjq4bkYArAV0VRfohAaGElMwy4qzZ2Xe2O9GXm5MJHZB/O++rRmmEGf
RwjTaxUZ1XNblrIJOK00/ZfPPicjNMJipyT2+xuuvvFvNQGiW/BIdGmvZyu3EZUPWZM8fdao19CL
djpDL8+JMoWOnDSP8yS3DvYFr3ZDwme2KPApfSy5fu2/AKv64evx34PkkaahFIOtGtkscrTXv2nq
rEYoXSfBjI2+dk2EfrGkp/JR0/JoJ9TeOE2AaCBEU9thzdcotaqwByDbKqepqrsXSjbSB7OfSy8K
zOB4e3NvXA+ogBg6hSRuI+QbrmeVjHTfVCu0vJZ095J07fQBtXKxU9DeGgWC5lLUpt9B4Hs9CsFZ
EFMqgVQ9oRMhmX3/mKowzG7PZWOnWgSWYI9oCNgQDK5HMTDqzovBtLCPVqRvZSbkRzot2P4s/uTh
YSysot8ZcutLcTYA2dGV48FfRbVWOChVZDLk0CjzYTEEOGjd8EvIQ7Jz7W2PRE9lUZVfvtT15CS4
W3may/QEtCZ1E2QizuTjkdtCjrvcXsfNrwXx6v8Ptdrp2COlhhHytcwYvonAU/OAvv/fN7F5YDnE
vEswoMA/X0+oyysr6UMbyyCl048NReR/GsmMf96ey8aygdvjrCxoC1ocq/2t+j146paHCciPf4BC
CkKv6UfkoJQ9B/eNKxoaMv5XJJJAetfYisDIuZ/ViRI7pVvJbZScAp2fWDHqoJD582POq4aLoKFj
0UIb4+X2TDd2P3ERwHWVzhdP/WorhgLxoGymUzUNI9YPk2ShwB+WGqy2cvqMlkCws002UnU+HE1a
yKMksuuK+5xSho8pCXshLBLZ6XSj1o7B2OZPUgo4C2S4/KHpa/9/CJ6IATVq/aSkizXd9cbB9COP
uqUQAe5vvlsmbZ0WP+cnCs6aunPAN84C1YjFR5DkWQGfcD1YwznzZ7MwAQcFxrEWdvbBytR0Z5T3
uxQJRlZwqebz5dYxTS+62Zyaxvdsiq0X6qqN0+GL8jSau1adG28r9Q0F/SfWDj2m9YkgylGokYW+
l1f0zA6k61N4WDpwEdGDsL4QwtSDGwamMRyaNmtGt8h8OKlaqeWB6gxpV0VOVSKEeZDCKvwq63Ox
ZyL0fmstv5HnD3Q4Pck1D8PMCikxqkjysmGcwNHEJtlrVYKccmO5aTVXnYI6onhSi+h4+xi9P8UM
jZ0SsGlaqoDjrj/4aBVYZMqK70Vdp2duSJO8RzUHiLgjBU1x3w+y+FqoIvUPFKd2X8qtmS94mOUJ
I/9Yd5BU5NymPqZYE0JEQcDF6g9R22iHPtakwyxFwWetHPcoHRslIuK7hQiGUgNzXq93XVcVoITC
92RRRm6PlZLsQOw1zlMncrdTWvmoK7GCc5k1PMdh0546bSg/3l75rUMAthQHTY436n+rc81X6ZvG
riUvHAfhTvaIhHna5kc1N/Wd8/b+VC/xLDke0AFwGGs8jZk0RlAMhURnEgMKLSaWN9VM/A9biZeA
fUznlXO0erLNue3KPLeWVY2nk6yk1ZkWVHwcExRcOlxPD2mCM1Zkou56eym3dhFlTHIkVMhoE66W
MuwANPiz5ntIjRrkJobtdig1nYN0nHE0kLiiIRjt1SK2VhWmKruWmjR7eJWjxMi1ZH4S2LgAR5Zy
LEJkzS+5XHXNzsuzIdOMSxY0Su6qBQi33q/Yw2uKrre2NyNhsdTLskT9gdZVUH3U+9nITnnW5V/N
thVf5rqsA5eDWkTHGaXv8DhHWYCtVKa/iKLJ97AbG7o+/DbcSRfFVyBFa2AtZkNzKtcY4cWpnmSn
fkiST7IRq5ZjdKJ6FXVYDCcsA/IfsmQHmoMme/4iIlOtD0NnxrNbSSXOgrc3xPscluQcXTpKzjoZ
7FpsqEkWhYHaNL04kj9OXfZQAOI5R3aj302Bkh7zsPyns9T5EKRV+u322BubkaQJCNICs4IPs9oW
Rq6GSLNS0g8U47HLk0MS1i4NmPRDWoS0+3p72tkfGzcJvC4N80uICLx1q4NXdKhBBUllU87XxwMt
LZQNdTv4GU+DthOWb+x5hlqg6VyegAdXsXJXTlBQ0KbyIjNDkEWquwMslHbn821OCKmI//cwrFXK
kkhQO6T07dGeDOj0mknrymoxPM+DIBu4/b22BoM7SYZLkc1AhO36BUTXRdX8kewzMMit6bnnB2Qm
dMdQ/b2MbevhARIM/Gh5awnxV3tDC6LIaiQOcpXJXYb8Gr/K8UdMGXDJisfClY1I8dkjVvCpnTrj
37SOg6+T3cVfbk/6ffTMjYFpF1VbYKBwjq8nTRXXIszjh8iWNB8sJNmOs2irQ2H2qQujZk/KeGvf
IKgKPGY5GeBNr8eDiqcq05Krdo0+PC5wQYTdoz2kyNasDAvAD2BvgOXq6iBMvUTbjszICybbiO70
QCk+ZZHg5pdL0++OFAb/HnoN8QioHPh63laUW64nNiSt1agBj4A5iH9Vuakfymz2H+mFpHu8s62N
issRaSTVC2L01Ss3SVlnD+xWbyzl4diryLDXdIVcOURc6/b22BgKsBdoaES0FmbdanvIM+AsMRnC
C01A3cd5oFFJ00KX/ivDBr+z26NtkH9oRS5NBOpfEL3X8UkfWRbANRXoG4+85vpZkH6X+jDVESGJ
6+JF1MOMpHhQIwXR24PcH5JErWO3bCDZHSlzZMbOpbCxX/FqpXJDNrTgpFf3HMY3VZIF8K9TTaq/
znLwdcTk9+PteW8MQtGBd5NYlAd0LZ4ph75QSh8xL6VUA4RqisiTJuTJbo/y/lAsMGq4kWB4qHqt
CcyNXymdlpCnd1ZRvkhGZ094gEWGo1Rz/BZNwZ6355IyXFczGRBhfarVtApwY74+EgmSdmajoGMF
vch/aQ0tg/MQN1/BY1DIDPtvyDvmrh3rzU7tf3Om6MssRbelA7C8zH+0GRrFb0Us96BxwTecAXiW
NH2F4arQAEEMiD1G+/vv97tMTtRDqLFI6lyPNyW2AVKzAkLv9+O5GH3lUveD+devO0XYxTBClZkV
O+V6lE5FRU/QdvLqgDL7JIvgIa/nn7baF3+/fsxl0etg00ORWj7sH+unmV2fqAPoaSSg1Q9qZ4MI
aRtEVGtJOc0yYMPbO/N9pLQUSVE7o84ArmNtyFebfRwasaCysYgHx0ZUH0fo9m4v+eMdPGEbgZA2
/h+WE8VasmwcHCnOrl4iALa2Ojcl2IfaNg5RgQUCuIXyuHhRfLk9v439gYOJWOxtwY8gX369nmAj
O3pho38ZjSh86Zuh9qxSGfYsnZYNsDpvDMPbCtWKltc6O5hEa5QGcqqXwtKk0pUUpTgghUhjSFaT
vQL65mBkk8DdaUdRfrueE3q/Gjdj5l8m2UjPTVdS7TMq/xIq1R4r4zdA+mpiAhNFANQKQArqN2tO
qIJ3mpUZdXgnTRZY4RB1AvModwkaNvWktb+mrBzGQ4GJh+HIdYpKf6e3+Vs+23F+DEw9x0tkHKuv
uV5k/w45Sdypm7upoL6RFj9DgiBqLeBofVfTOzN1sYyCmzAKSzKfRMA3U50g0MCApXOsmc5iCpO6
RV6gpJmpyCAd5i4J/ANN3OmrqPzq32FKYkRbwcHiz5DRCuRin9AwXcj2rsCHjb+c84HSaEcPxy0H
v3rSpZn6WjYHCK03s8i+8j/gjTbXef/fHAf1BXy4rhzC3FY6sL1dCtZNnpOP42yBAPzLDbssOAxc
jgWQYpK5649bUWjFQEoJ7gBbmm4bzfYFY+K9Fu27LQTwmxNIHWIRIabXdj0KjKdGr9NR8pDqlD7y
6oEFIad4TWhb/O0z/nsofHCXrUqFYDUh/NHDWceU1jPrJjqKvlbv5zwbT3+7bEyI7GvxJsfTdB0D
YpTdGagO0CobUvuMYKV0zIHu7szl3W2JZMX/jZ0XWj7yRdfLVs52HfeW7nu05tSjb7YpiFdpERHO
KbPHlhofqtGeX2/PbeNjsRPg1lNm5wZbs4RpYDXGXEbBXZ8scpCNbJ594m8nDDEWvj3Ue90BZkh5
g+4FLQxir9XXKpRJrUKZpq+vTmHIEPXgu20VGC9jyS1xjNIuHUB2zwNHJTTaO+zqgo+xGo8fVbyz
P426aEPc0Eapc4pCja0jBzf/Ceqn3uvmbC4LhwRju4VrtOZ2YGvaBpIpJG8wpO5FAjb0LZTRvK7H
qDreXpbfOfX1NUiuBnkKYVt6YWg/XH94JUiktDJsgKWWFAGCCoPB5mEWJBhTDVb4kvSjNTuNHyF/
OGHvI10CQFPtRVVa6y2LbBG+iDyQejTMe/0bFisgRkO0fsQlyZN6cmjhteZxkLlB73ukSxJXD/U6
fFH8MdHRsciMGIlGtdXPxFVNzmUVDxiPBLP1ydamJj7m+EqKo252VXUKBcpilNllUG6yOgN2UoOk
7n/dXpR3TytbxTCo3WLHCsNjfYdIeqzoQTX5GJdpIddsNd0JvwJFf3uYrc+8cEIR92Ood7pqfaMO
et7lvlfhL/2r00X4WCrpqDlG1Bt/jcpkTiZMFC5GQFsgyFffuUd0QMaL3kvjPgFrPauOrqbZA1jX
fmdPvS9ELGMJkv8FuWWY6zqOPY591JCAeBZi4c5gQETPktQ6TvLcPzQo4J+lHFev2QJhOxipDZS+
2ws3l/Bnva8pQTBjyvDIey3h/B/hZl5n2NonI7Uk8rfIKadEv0QZrwG+nZWLs0F/VI1UcfvB0B+a
ftdYZmsPkVRysVEgtPi+1+MPyizzpja2p+d+eDeExuzCSt/jyGxd23TtqDosOFA0969HSeAEhLXq
2x4BQfplrJr5nOph+n3h3l4kaXirB7PZeSq2ti2kJ7islEGpGK8Dz8IOZ3y7fU8fZnEuayGfR/Cl
kMTK/Pz3JwS5DpZP1ZedtLqcGq1HnG3ZtL5VJw85AcR9XnXmqS77vbxy43uxXaHyY/9B6L4Op6el
SIc0Q3CHTm/zWolgwbpn/Y7y2rvsdZFcIy9BGpV6BGnQ9fcyiiCcRg0RLtFbyX+B2g/nPjXxNxJm
I6BiKJkwHaHn4TlLSv/vIwkGX9TVFrkG7rbrwc1EsqyW3ttdiYvTGbqRGFAOgBy599QutaLV2SO8
Q0qU6gNYjrW1iIGXUNC0zLLIm6Y/KpXZlG4QNSJ1K3OAs2JnSqSfFVhjrdtM1f/h7Dx240baNXxF
BJjDluwgUbIcZM/Y3hBOP3OOxas/T3lz3BQhwoPZGDYw1VWs8IU3WAVcwKr8YOZdVR5csvKcvfgt
pgxugBpKtNftpL1hzSvaGHG4Qgs+Q168W8vp7KXDcodbyJFn+M735W6VZGRJmyM0vB1NGCI19SRO
w8Ro2nNRON6lGYWNh4ydfTJavb3X3bL7PMCiOzgqOzcBhR64u7JVQvd7M/KS1x5qhl0aFjZY70Wb
rOtQFPlHqPbGQ7F2/4OnFB0Uf3bHdNlPCKFBMdiKcLZepY1zAc+J8jI9o3LVBs0vdW+2/L6MG/s6
C/wXgyVrO+NgL8vpbD4rVoBouvOA0ubfxt5rr6SI/ZZJmDljMVyLKY/BXvexaX2o8757o5n2/F3R
c+stoeSoPyJoSU/o9dvpZeeMqppkR3KoUUelx3z7tfFNl/X4Mg3Nth+VfwrLgOdbgPFDxbnuZs8f
kZFcAwXL2++Yv1ifxqFBXJP90yME0DrTM2SeyvCxkanvX/9tv4v92wViH9AnojYAkEt+uz/ev9VI
G9aNcNdzu0WEKRIaml/btTP44A2r7gHQHMw3HJQs7b3V1KYSGDnn0e8t2cbVyRBLP9ezUglEli/P
UbyaQPuBFi3+MqpDOGq9OZ5m5KFqX8f0pLx4I3lykMVV0QXxItw3aTKSTQu7UVfIbnn6Ix/MkY24
2t/LcTU+WLWYwRoO0KJ8tU/S7Jzri2uf4lGx+lNfuGl91sbW1k/zxOG+wIlY/qk7ozR5tkV8V9fW
PPhlqqlf2yaNfpVNZD9ptsDDBYsw+yO+PcZ3GiVYogyV13gPUQWFym/mpo8uIl+nL92alIqftylg
tiJWsvlcjihZPjpxEwu/ngFFnDysAz4tyaDklxXdv3uRF+pPN6qc2VfMbvhetpMog5oyQgwjAm6i
z35NtTeZ2S7/aB3a+heXHq51mjNhpAd7cO8cELpjfiI3ID58t5/ZHIGRUKeIQx27opNswZ6zRkRP
RUHTOCptzDGVqjqly9Kdctrnfx8p07AjApElYO6Bze0aiameO6+Mw8rsWt9VhPUYEeh/fH0z70Qc
SBwD6qGXxBO9jaWES2oKSJ5RYlJgkGDwVBnlMrfr0TW6P5RULkcLBvPiTZhM8bJ3Ii/nuch17zyM
i/neyLT5BK/wKPXaHwpjYKZFjLPtuDTxSHyVxXGYlfOAf5RqnspqXf1xGo861nsROepMvH9U8jDG
26I5u7lIqhr7v/uiyu0HuMDVWYkM66OhVP3TktbIN6kVKT+Cipdh0ZASMKLin9e/4stmPtclmxRG
AHV7OpSb67LFvytNNEKsURPOF1qwaew3bde87dUig12KVWZ5XXKT7HzIeT7eCG2u11MdG/OX2tQU
z9dtLOYPTtDeI4YeDNUHqQLMIt2eIDUvV4dbOg65RafvSTMt0JuKWP3kREP/gAIhfkr6PNsHcclv
XaHNBU0sSFGVygdtsK3WHk6LEzoZShrSDWpLdPa84XsNV+lbvQj1S6WP7YdJOEX1Qc+mGjZpq46q
D1Mjg/NcdArGEcPgfFgsN/u0onFa+KWzKt+w4puqoFpH7aPReAC806ptJ181ZsUMYBZr48m1QUWd
UqXpLlNt6ggkeP3gt1yKyD2MmfOMKjvNMaMFpA3oscMqNFmT/it9lap4KPEY/AmdZfoKcs9pzviu
/aYvre0YwMpOoDKJIvsA7a39qWRpPQc13DBIU3BQLdjSSWacc1gUMMyEqL/1rlZrfuqJFo+uzCjf
eSBm68+9a9UPc+T1xnO8Lvm5NPu1f2j7JfvR0rn7lcbJ/PP17blzHG++xyaA4r53RW6wO2cr/6ZP
qXMWndMGlZmvd389kgyW6F3ZWBXQyLrdcaMgmZuHNAuFCRTQmnALqubJOVXpYr17fSh5/242GR1r
WUuXfSuQwbdDVX2LMK4ypOFUe/XDsKKuYtfdkRDaztJRcqV1TFII/GDb2nHABdvCWLKQWv34rxnl
6VPlIXhX4ZZxEHL+1q/bzognh+Ujw5C6OLczEqUNw9EpihD2UhOdgVcoSO25ddz7zuyOy7m1KO8B
EHMm/RotcFnCEjIdjLkpif8t2ixbfIF26w9I/LrlT2ZaNWeQLzhk6d5o+UVfcxqMiTzN700lvmrK
gmNf53WWSwZvqW+bXvTTA+jOfn3oky4afIIqVw9SlLt/uqVAE0XxUkBRY6f7Te2lT22GCJy9RvPn
KFbn/6WxijVp3MIU8BNUkn+AdC6+VHjgxGe7H9XkybJE/3XILfPDgCDwk0PCRnK4qrYIMBVoP76+
SV52yCUzgmI2OGtArCS/t2sKZwFJWSvOwlnx2m8qto5fEcBcP1u1s74bm2F+O3dN+U1rp7S5S9Vk
xqtmNsbmPENz/fr6j9m5jollsO+SqDf61ptCdGJB9JvaFHyFaXVP7rDCtcdwg9jPds5WnemfPauw
D47J3gaGiCJvYhUpwS1lecYQcqjSNQnFUOohVFR0IuOoCVdtNU7/YX6y4UonkMBzG5ejPTGuMRMM
szSloiiluZ9jrXL4Y5FGX4B3gCo0qTkaBw/O3lVArgaEEcF3OF+bhGBQJ23QHRa2wk3sl6LNb2jH
OAfx4F5KRMavw4EhhJIzvN1KAnPrwaHAHuqGMJ7d2JH6WGaBPPUQmeh6NHHxToER/6OtouW+n5oC
LZEeZ9nzXM5tMAxqpl3adWr/wxeWQGCCH3Y5W/32d8U6dJJuTEhVdS1/mhVnvs6R6z3ma37UMd1Z
aEBPXIUcG2DA2+u9xrvJLdBbCxfdK785nW5c6mxUDkiCO+cEOWI6pRRzJRpwc2ZBjLfe6plx2Orc
V4uxnvDzDoSaiSDKydFGzCAPtu7OKcFfkv+o7kqJfVn2+SOlnBd2DjhRwnCrKE6mHatXW5tz30ZZ
6++fSKQ/6MziioAP3VaPjMA+wf97TMPZdpr3a5opIigKUxsu64qc10FFU27KzZsCJkHq4lKxogi4
mVg+4L2hlRlHo63q9y0ZzHPvuOIBq041TMhiHyy7d5UgjxrtCCK/t6iUyyVFFrg4ZarbRY3VWgxO
aydhk7Xe2XP5anPmURwT7n/ZmAwBRY3zyQO42TIiB0E2ybNZIzv71lbdbyqIkgOYx97ulwVOcNII
E3Ap384Hy5fZWHlrQ63PqocFsdLknBhmp17/+h6lMQNcmYADb81t5bvX8UPM4plTVhmzj8brGio4
PzZIBKhN4OXDlAYwg9v/cAZIXcgXpACDpW2mZ1dYmmKlxj2imNG7rpnLwNXwbcFD9MgKWttbSoIc
+Ey0sTlwm6cQOpDRx3ZThHBDl+iij32bvS3o0ImzswyxeTIoJVMuts3+l6cj/ESDMOk+9SC/fqhx
PD5XxYB8UFlZqP/MXuMc5TAvfyB6i1KjXKX9TaVrs3e1NDV7UYoibAiG/HqMtDN2vc3B6dwbhXSR
HWsAUedmvd1RrjeSIzgxEd9cpacMWbCzaPPm/Pp+enkOZbDh0I5D6oti5ubDNmNCiWdoURda7eLC
7i6uXac193kHdef1ofYmBOUaZoikiFBkuJ1Q27mZ3s9zFlL4t05N0Tfnri6PROrkD7691GDh8fq4
gMRltr1pNZRiGMt4yLJQHZAv8/WhXYegNOzizTjEBrl0s2jdeQJCdASt2ak2gNGTuT7kOSAY2+Js
13cDCgpVFmpubRWnNE/MH1lnR5ov4CLlvuoJdEhRt/8+9QXFUukC9EOPWzyVX1/pvY8q6daORNDS
/tzcePAEgJUaeho21ZBdCxy8z3rd5EHt5N7Bvbe33NKzXaKeWfRthaWJRDIrxpKGC0pXPsBd+zvt
DODOztQ9QwnSAnfp/xqSDDaA8iW3EUUxCQO73UnTOGhGS/Uy1Fddu+sFfCO19jQf5K5yquvl6PZ7
+VBKDgDRDSg+rvjth22zJFf6aEpDtcmqKJgiEX+kuF889GIuH+1Bbe9NvRvVE4nbUYNu71uyuGwr
piwDkNu5dkDChD4zdlUUHsy1CfWwaDaRJiuUg22zd0Bd8gDODrsD8trtULnSEoSXfMsIJbfz4lbN
Xe2Vw8GNIzff5oDCpgCg+JudjnLF7SiFMNa0WO081BXKx0VZXiMaGr7aIgZlH4pKmDuTklIckpvO
iDCpboezKQyhXJaWISBMgwaV6HU3mPSxW04N/jOAfLTV9GY/KQjCAcJ5+QP6f9iEx/a0/nTY9d8r
NOgmwpMRtvlKWmwGM9bfP9py0ExfaeMYW2RsK+JHr04TiAZwcn6R8C5vLUT67AC+m/nW9JL0Q6vZ
KIy2uteVvluXxnJaB63ASXHg3JwRxDPg7ySxLq6AGSoRsE5o6VvR5BbI9PRmhwyRVg6B20kx06Iv
zTSoG9X8ZzVqNIEmzwLekNWCipZZdC4OUBZ//frd8ptnv/1+7GMq37S/VNj4twsa44anWNBjwlgf
dRMqsmZDna2cd2k1m8VFDr+crLiHkO1O1MP8rs2Vx6kEMNalaRFUytjWd5ZRlm7g1F77kKlxeWAw
pu+cGmrzMoiWNFXegdsfucQsMegKnrUYTazrCrIJkJORprgODQhdPmqFEavndmzGt3G0mEPA7pnq
czo2xUdNrMWvvEsH/cFW0/oe+PcgxRo7E/PYNHPOdiq87KQCsYfYWqhNfV9QQVRCD6LHFLiutDuK
3DVfzmVk93moZNl0BEfY29fEs2TS5JsAszfhgU3dIhUjn0GrvOKjWZqeb6COeCD5uvemUbkGWAh7
mV7LtkQg7ARLFJQP77t+0X0zUctTWaTpPRhc9cnrs5o231C9KZVhPA3kL4HjjEd21r9r0dstZ+Nk
LXkT5PBb4Vk00o0yn4V7jzqUYZ69eEqaU5v1bfdkp7U3+gqF2vwh97w5u5YDrx9Snkqe3vXZ0ln+
MHizdwWPFYmLYcyIbZYOGlY50t2Wb1Hvdh/pRYjxl6rx0QO9tKkll3TkPqmj1Rd3vbsmaGPGHTSe
RZnU+kMzulNzqYd8/l4WDtqnCDxq9RvXXb039ips89Qldvcus5Tss9soFrdMYeZojBVLzy8fSiEC
pXfmzFdQdfqCLLHl3K2JWc4f4DPThxSoPlbhJMAHzX064hDKPltOhSe0t6qxYorleDyABw/AzqmR
Fimo9fO4khFu3lUzipyliCt5UMXwaJXj8FH6B9/r9pTfvX6N7A4FRZeYU5I0tl0gRBop1Yy5ct/Q
d/1lOf03mp95Sgc/Lw5urJ0Hhz49IHxJypadh9u7AAsc1ayzEgnhnkQhsIEwn2YNQqeS9+2JYFJ5
//rcdgqLXAmS6g8XX3oAbs5mVEuMcaegaoCWg5/ZAE7mvKxPaTPS5xrrInDLHhRmz72u0sd8QNCv
uxq90A+is53ABSgYFUWgWODStiE3uphlRlOEHwIf7jS3+fqk6MtwZgNYT8OoLmiQls7Fso7KmTuf
l4HJTxEHoBO/lWB0KPV6RiNPrOpVl6jP1IA837xIAa7rwWrvjuXJlwiuLH2STbTbWcIBzj1F9zqj
vkFJB9+TzAU27vfGSnfYLvP1fZZOCKQ6rUqPE/LamH4cZ2X9ijh4EvNORbP4ZETQs3zeU1ugSiDS
I0GCnRubJwlCNTEkeaMt5/FHHUksGJfMUjnOVbrinKflGhrLXN6/vhw7AbmE+dJDoxgJdXvzPDuG
VZaC2A68b4FC76KL+n+QajoJOBi9cBlzx/UzK0mPosffgdvmliakMxBhpI9M2rE5ZxQaZw3tAY70
yj0GmpTWsZWh1IjcbWk+rmidvi90emdNrakPSxTrnQ881Aqgg5lPVH+QlFUm5a1nLMpldUf1ORb9
fAekRvlsmP1yTQrlSBHnN/5z+6PpzUocATkwTenbj5IV+J57OBjeu1Y2fRjq0qzPNiLyOT07z6Jn
4s6OCTNiaJDOtybxfbHS5RevwvABFXF6x1UuNIxuE2PwzrYWWS2hDaYCp8hppn8FCD96lU6mXAbh
6Pc8Skl85zYiHg/u051LDoVO3mnCd4KCbT1t9Fan9xKw09wuxX22lsl1bszyV7Ys+ce0VLQPr2+z
nUNHgYWET5YNQChs1i3JW8gxA+PBAyt+FFBl2qCexu5dTD3hiEKxO5iU/aQzgqDFdrABKw18wWzl
XixjdqL2gtJ2qmd3yHlal9fntXNIGUdWzCkZIqKyyU5qNERrpWFeNJ6XQFv18VQL66gbsvu1ACOy
RWxu5q1CoGupgHES+dAWQFWadi3OJrWRawyM5pTU+hE+b28B6RnKGi8ddyhNt7tcgVPTIfEc3S+l
PZ4scDlnZdLJcfpaP3htd4f642Hf3D9Ia2vJEmdsRERgLnSEhiCCN/wpjtK/9p0gn/MQk+Q+hdRO
A/Z2Vg5tz1lX7eg+Q4A88UdhdIHepssd4iPTwfnauVYpKsEqpV4t2yly2n9c3ko36BloDe++zMf4
3Jtr9pSUU3ZyrPVrOya/zF6bDx62nZW8GXLzrs3VauWLtXr3mp3CCKtsfXmukTWeiFD7o+a83Neb
exCCJ8hthJPRItu2yVqN6F/Fp+a+ce3qSUGP+yFve/Oh1DKgZlBkIFwpH52pFP8uCA0dxCl7UwXi
hJONTDUQ/7hdXf5yHfoxcnF9VPPQTkbqdPWqX2Ic3g/2587Rkx62UKM9sHDQ0W6HEjhKav1AbFZP
ynBaUcM9zcYQBfDW0oBc7shiZm88UHdYkCOV9NKEGGJwNE4V4g75OGWXdJjXn3NvfTERvQ9Te/IO
EradlQTBiBgf6gtAYrfPf6qllVJ0Es6RJMUj9yl+uOiNX1H0PfIF2h0K4a7fTw5p9vak1ymcxYZ4
ivtqfjQqSzxRFrDfja5xpF2xg6GC9MxnQw9AnvXttCy7wOzBjriWiTwuyKRDzUnz/LrQpr8qmiOI
6FdItZDTnjqjGf4p57wKdK1RHuKYGszrj8TezOldQdwiwKLOu5m50YpSqWk93K+ITZ8F5Lc7+O7K
OaYueQD82Ll3pPwMiFZeCrKYzR03dYSmzgSvDwsI8dj0dXynpYp66da4OHe99W5R6uzr69PbeQMZ
06PBQURNGLl5LdS+LND9Fcp91lfx2RNV/p4SWXdQo9ldxD9G2Sxio5a1PbloYU52lpKd65TOMk/q
gqUT+KDXp7RXx6BRQ63YBYL0EusxRsVqDrhe3GvAhr6hR5KdW2f1TiYmpCIYvKY4O1q6vtXa3HSC
dDUAarXRX5PbgfDI7JqyvIQjuJuVNToy+swgkGmEWoSD7RShF3tHYrO7KyuPP3ALNFG2JU9FzZw4
K5s4xBYMm9WixQ7CSoYnzyv/Q0+H5eQQ0G4xKFJvwsAZvF7WtkBU3SUB4Kh71V0xlc+vf7zdM0DU
wrmXUn1bOgz6A17nRtLCHf9AXziiO1t2jrdKhvD4VKR9MObJt9fH3FtDGkk60GKoxvQhb58JsCra
4iBJHpoi7k/zpNd+s7KaeQRX+D8MRRND52ojid3CyGpuzgKdNFIQ6HeBEHkZFL1a3kdoxV1eH2qn
HoA+INVC9EcowW9Bn+RBXa22pGgIqRbXccQtwJnH/DIjLXEqxzn7Qt5lfRri5T+UK38jjaQKoiPp
0LfrOS/UKJDn5wJPGu9aI7Z1ctJRHKBD9m4uGviyzi9BrdueaR4n2my5nHJgvSiAdIp6n+v6EW5i
b29wGf8Ol0jmt3rpur4mC+RSuNaTKsLV7YofXqUbZ9tZtP+w9QkewErTC6SetFk2Tagdff1CuY/r
0j1JhIqf2up4bYZquuQ5/nhlXWcHbK2980azCxi2jCJ4B26/lVTFTToVJI8SzRPKjRr2OWhwn3NL
eW+7Alg9NKL/cAgQPpCpK7cWyODNmBQrEh1z4NDRYvM5r7s0wEWg+yGc9ctfnwGKRUCHUNwlG9qW
i8ps1Zo+A0GkVGgMQYIwuwcjjbUnOHIe1jRWXD7bg9msV/iV80EasbNBIZlL6RhZZnW3NRInG9oZ
96g4tBZAor7WqYDhEPdXD5ZzdxzqPzSjJZpoKwFp1pGdtL0Fw7zLG3Ai1uxcZpyhv//9WpJSwuWl
AgB4YJMtJyVSDKs5UVIrrDakR4oclChTnzZlFGKZMQReDM8uLZqjNHNvgsyOQ076R7qy2aN6owi7
j+bovhvL6QM0nBZaRHf0vO2w50FGyTIAdF5Coa3bgzNqdPk8RBCVzlpjHxm6luK8YybWORvjNJLg
W/0DZ5f+XbdqS3PqejF117JYLVnlXbCZoR80eCdWD1i6rlVaerEjrmcIPKV+1FzdKz1zI6HV5epQ
K9xtxTdCQ98RrdT+TKQCbNn1Y3/SlIRNoDRipfQ3V41zLjOvjHw4HzOi71Ey0zBZjdEJjK4ymoMQ
du9TgQfkzsc3msxZ/vsfqXPtLrGV1VDtS1MVT73iLUDtl6OYfC9F4IBqpAg0S8gjN1dlPcRx0Re2
d48WSBO0q1UFi941oVst9Sm2IVAYhaIDECzjJ/rBi+8l43SvDl6LRVN2JPa1+yEIwMAoIj8L5GVz
oc3WqExcNe59oSBgcioT8AKwvq20PVW2cOw7lIdG5BvVFl89nRzl3KDN0l0M+vqunyv2nN2/flh3
ni153bE+MGIAWG2+A1dv2Qkrj+5zkRaXjpbxo5Et2oWC+fAfPrn0AmUQyfHflrrLtY6QFEs5nY6a
nK2hzc7K0h7Re+QX3dQsiAe5TomZEK3elgUXUUVG32IHZOf09JO2ie8mVcvBunTRqVmzH3+/fhS3
JZ1IBjDbfNcjj66LWnqR2YsZqB1iEE01YfA05cXfv8CYqZK+861w3N3CdilNtEhSxQrSZWl07Y0+
U3zT7prHqV8tg0g00Qw/t5IjYZKdl59LHF4rFxZ6m1uN/Rrt1QEPa7Ik7t5rNypd6DoifogyF7Mh
FA/CpTeO7qzf5LLtd5RRodSPUhGx3pzcpIHWrkEfDilrZMalr6nFB2mCQCPl94p0DBrqGI64GBp+
ZiTdj7FzcVp1WmAbk5FFhCdqjrQxFA9H3A2A9nN/hG9cB23XifHsJsX8XqyeAi6hy5fZ19JxyQB4
jFWDwVEaYblYgq+9DMgefcYgN4+DbrK7L+oAseNd700TZpzguO6ypnOdYOIii4PXN9dOZM7B5EGT
nRNKbZv3zOGGTtumoUKrJDU2P4uTP7ai8S6tk1Go1ehpX4euML8tVpNeXx9774KmYkufH3k+LojN
2IUFX7vSWpTDdT09j60xXMs0OoJR751WqrW0BX+/S9tKRl3SaVdnXmylzYo7S+1U8Iz43EWNhatU
beQHNcW9lJ/Y4P8H3Nx3XZMUY4Jp3n3v1Licpn0ZGPUav40XoHD8yfNNgXFZAWbP1yP0vZyUxsLr
S7s7aRmA8R7Rf97SdjBTREUF2hdXlIPfOiHpVTq/Bupk9m9ir64O7viXBxjcLGMRRhNFA7LavLUZ
kBAvI16B1LcGNc6Nb9ZynQMPfaOAbprxpK719OH1Sb58WG4H3Tx1kNaAc9FDvk8abQ44zNA6Ye4E
01jkl9eHkgHl7VXBUJ58xnhb8A3YFI1sNwKg0PNNE6WL3y+Rlwa4yA6XvEM8zC/svn6fx1T+PKVH
r82ejzRe9qYq2aS8n3DgX+iLs7pgPIYR2PraWc/JslaP7tg26/0w5bl68IruDgZ5DVU9B9mMrUaR
pc9QrhDFCJvGa0Jnteo7xYmWd1QI9IN9szeULh9SsBgUcrbQv8WMhZl1BTBO22tOQ+bi6wZF69zn
5l9LA5OXMwg+8q5LM2+rWqt2VaPGA8RTnJaVB6Epxc/emIaTI4zl4+u75eXpg8ssY3eKC1T6txZZ
WOAqgp4HqD9SZqXnubCMOb7k0ZyfPN1dz68PtxPzMZ485iR2yJ24cpX/iHS7PhNpPCOSi66t+3Hq
qshf1gjcrVJq52kcBXR/27hgAyFOeAvmjw3OgcGSa8ZBHeTla4LmKwh14AZUlF5QHuxiTiYMR0Fy
zkP2zqstLzBsUmojU5zAXITlpy2upm01We8P1kDeMNsT+ufQ8ob6Yw1QOCqsaRR52K6q2gN36ZvB
OqtWnr9ZXbT5/AbL3cmnHw8/t9Q6IxxJu5pwLCL10vMyD6xeaxxpi+28Br9toDhLcNzRMd08cguC
bv1EWSHE2Re3yqq3r4OyppdsWshSy6J5MKY+Ow3T5PLRuuSa1bN68MjvnTLCOuZGeR35fHm7/bE2
vanhkcEeCfPBcoKo6tQv2jgOgY2h5MF32Nv6yLfx+pEO6mzK26EmNW5JL+HX5M36L0oFlRq4CL+c
lL5xnisKIAd31e76EsAwEjrTEGC2pe3EnFoixySMsrG46IlG4puK0vBHLbJPtRGZZ6sbsoda15K3
VkvRFuOezn999+3NmkhG4hEIYIkpb2eNRL1b9fGcInSauV/VbrDfTiKvLojy9A8mEdyRvNjugBTn
MCsAWcM63w7oaFkWFR73puaytaxSLT4IBe90Z1YSwC6ufRCq7b3vNPV4AWUm/UIZqk7G3GhcKFvl
iBCEM8+4t1Vg5vxqzAS57RSdusw0Dh743VlyCiUIlDr/tgqSxIT+2YS8T+dNy5elSQa/UpLsabYi
GrUoHF1e/4x7r7xHhsrNBXQbbM7tquptV6pD5SYhDDEMT2eUbrRy+iLsyLr3IjzIwVnnAdbPnV8V
4ufrg+/tZHluqO+CpFGtrYeINdVSqBWvvogeFYausYa4pabBsr4qg71eSsymQr3TnUuMJ/UbegfG
h2paE+fgTZZHdHOTSoc6qbGJvjtYuttVsFtrSYpljMOCmodfoF/wjLG9ehAm746CDAfQXh5l1EZu
R3FZYbdwaRaJtDV+QiP91FaL+e/ra/qbSridC1AuRL81WZDc2pgYFD7asUpJaFOqZL7dZev3Zvby
r5onqZTpmg5vRrVpKK5RLAhVN3E+c4aLHEfbhW4gBJTOpPQ98EGUJFo7X3hsSx+XRALN1V6wnc0h
cw+nsZqksW+NDfzR8y633YtJgHnSKXcSHmxB5YXs8aelxiRss/UCZU7Wx2xJevdaD2W2XLpunaNT
YevD535sWuekqFP2oEV58y0exujRrgu3PBEV1EeGITsHFA1rkozfxYIXMdUMwb2oLAU0lhLPl6Ud
jEsi5uinXtTq+6Vaj1Tz9zYNYmqw4HhIgc9utiabxlEmZJ5DHc5yaOmRWfkjFMt3r2+bHdUDsHm8
KVIthEhmmxUjrKMkFMTisCyywvVhcCTfksg2P/Wr3ua+UkZIGcKzir/po6MtbxRhlHeIA3VTsLYU
h54MUefOWS9lDgQhcPmSODY4AUOv3PjUgvbDL9oq3A4Nn0l8RmLJ+d5N2aBetYUb4GS7WYux8FqW
z7Ub4ensD5Nwh7sZZQXvXI81jrwWVEXXX1UYoJd5Ma3uTgyuWH1h1vUD4Dgv9udJy5+jqB2UUMug
hA59qX9Rk2xsKNOOcXfVQVB8dfjf5f8bErjMIFe72Dn3DcHTGZpFGz8frOzOVpZ+eSbNJYkV3b5b
+prXqxjgc6rCCNXWs5/mvq/uXh9l57Wipcj2kPcY/Cm5bf+IdyYvrSGL00hqslp96Jq5fbCrtA+L
NS+fYMl88upI+/z6mDsxFhRDEBMww3iXty/yMDW9jvUXWMEMc+ulNMv7lvbwCSGvIw7z3qlD1R0R
KohhUszmdnrgB7OiXYESibb+0Xju9EZNcvGM74f3Noq9ajwIH3fGQ9Dsd4oB6o0G7u14InJjoCYl
6IHIELqvGaLBUKxyZypXnQfpAVqQmn16fT33BgWoSOsdujEXjFzvP74hlulFK0bQ1UOqaOd11r87
ydr7tmgQa2zWI7D+zueTokBSLhuhSGurg9E6aQ+vhf7F2NUzkXgsb3PqhpYZ1KmRnV+f3M49Zsoe
IN8OKSriuNvJxabRxGorUSF1i5qAikcfkELj4ImVh2nzbkDYNiRIAhIabcTbUQwTGm9j0y/uVJos
l6VHT+AfpzHzB29SzQS9RHt4EF631uemq2P79Pokd5YUPipQfOnlhTb/5oXHitXqUVpR7tvZbE+6
02fX0Ytnf17j8u+HQmXLhHqKQr+BxNztTIteZAm6YaBa2qm+OKS4b4qc+CmYK5EeXGH6zscDDQYm
jOo/2LCtsDqkTFvRV6MIHeSYq/MUaRAk7VW1Jt+yps72U1LNH93opF/TshxL5EWmJaftVpi/8jxr
33D3NuvJ6ODanZtcR/p5iRPpA5l2tQ/pmjIyBG+QCh4cb533fui/a5Ou/jTc2M4h2mXzs4vb1pFP
897E6E9j4ECAz+UpU+w/jpy5jJQRFiUPm9TrUMIXzSnCZuTgct4bBYlZ9iNNM+oV8t//HIXnyVpi
EnXLXIu7ZnbXwDPEenp98+2NAjaXagRRLO+4PBt/jIIxWJy6xlSEQAWHxxQaV9DXw/L35xjY6v+P
srmJx5ZhZr0vwtQCJmEsdnLR7VY9GGXnIHFNgB4jkkUBYAsdBfIO+RLuRtiUqhLMBkUlunT1xQS9
+tdXBjgIOmj0nFHJppZ0u2x0nJe+X7M81KI47QJSju4c2aX7YcIuPD4Zs+Vc0AW+M5w8OcjkX86S
YZFTlaoAJrzZzb7wCBltdTHzcK3MCrunVPUNcxJhooziIMN5eTHKoZAyxbFAgnY2QyUIwFWk5kVo
JHDirkmf9eOlcxY3DooKPvkP3Zmg2JqlEYXDIqBwvr45d8dHXIESIfU6ZBZuVznt8pmmNas8NFb1
YK5z/BT1g+q7vZXclcmSPZWtp17gbvUHI+8uMqoytNjkEdwGtoPuDNBL5cirqq1BgxfCd/h2Vuy7
enO0b1+eQdJoXiDyaaIV3srbaVZzU4w9Mv9hSrbtw4JMHhHQGK+vL+bLYA8mH8V5KNFg8V9ATjKj
mukGV1BukbWrUNBbrPIELb+v/SlquVzbZIje2FRnjjpLO3VXhpY7FgHg30LAtxPs1LgaeyMvwxrW
9Keo7pY3RZHZ6rlEYupHMljT+6GvnBPK++NDbuDrF+RVURe+7eI19h8+rUxXcJ51Zf1ic+PFQK4z
aOAFBdDmY5uUzn1iJfoJHdjk49+vOHUnggqMMmCUbbYvMGR9GO2kDIGuFwiveep7AenZ94qm/9hh
YXFxwEoetKZ3yiOysU8TRJLACX43r1M/tRR4y7gMq6luLsKOkVzQrOXd7OKoMjr6T9GO3jXvBoQR
CxyrKYwcdYz3NjQUM4p8FFek4/Ht906VOYIa7+RhRxX9OrauEWQAf8+vL+/uTKUCDe6fZJ+0Z2+H
UUw31tTIysPF64r32K5Onq/qi5f5hdYk2mURs3gEd5KcXTsta79q7PnTisPhEXr5ZQzO0/Z/nJ3H
jtxGu4aviABz2JKdhqNRspK9ISz5dzFnFsPVn4c6GzWHaEI2DAuwAVez4hfeQA2IGUd2mXz7/odE
+tibA8TYEMOVbPFrwxm/1xkES79BA/dcatnRYd6bYWqa6HjhV43c1ub9oVKtNVaX5qFbKctbc2zs
EFfj9qBIvXtwfx1ms5faAf+ggfAjNI3ceJeS44doDRp/T+h7Pnvt2P7j8qw/jx2ghCAbI7vxhyyR
WdDqEmL34/Xe/WbY5RQ5iV1fbeyJyqoomojl7jyrDCFvReiPJmLwTo8H2l1OmrPEEIAdX4E6Y3Xk
+vR49iJTby6W8Y9pJd9xBtOD0kMx/vFgO9cytBN3jSVXxPmWWjP06iSczEjDbNT19FOmSOh5dQ+p
/01mO9EV24TqSVWH6fZ43J2PhEOHlMh6WaCUtP73XwK/3pxN+tsWwuzdAHhaLuQMQZRSMkv0rHvW
y0EeVIv2zisPOWMRTdCB295M5OmyTlrK1HY5Upj3x2bUmzeu0ivducDQ8OOi6tK4iHoR6NMXQnXC
Dumj/lKMojc/Pf7+n3iG+6wPRinRG0I8q8HktlXdNWYP7q5Lw0aWzoepMtMfimfAcwdEJG+kKYl1
zWMleaE+Vzc3r3eSMynxcLKnLvnULTG9KfRJDqK7vWWhLwg5ncsbKsJ6CH5ZFnRL9Ix5SUIXpPcL
FN3qVOutBARYiTexMxyKIq1H+NU0wBAAiwAZHjzTZkDucFo+6Ne4xoDpVxzVJ5nM5puWPvq1dezm
1MQZwiaz3gU23rcB7r7PmSK0P4lEf5/FB8yS7h+wsXVZtqh+tPMH06QsFVZxJq1TPphKcbE6b/7S
tG5ykoPZPXm1JoaDq2Un0ATPhXQQch3IB3mb61SMWENkBd04IaLiZC5lfmrdi1acLTxv3sjee2+k
zpEj+zqz25mnWgToEn9YyjebZBwEVO060qMFqEZoltS989ZbqiN+204kS/RO/k2FiP20rbfFnl54
5HYIe1rKCsYQ7WXR5ug0F7jwPj5Se0MBa6X0DkkHlMwmsioB6qDMir6Wt4xwupq+XSSSUx74rUJi
iPl4tL2TwhettiWA78nD7jduo0A27mIlDQt1wnkuEToynal785bk+wJe7PQfhvvZb8KIDO+C7RZJ
l8pMWj0N9a5onmjfu6dyNNDe6PLsnEZWdxCu700mC4cuKi09HBM257JEJmXQFcaTYxeH8Rgt5x4p
mVMFkvcgkNodaiWvEbmsXJrNRsy1aVYS1NVDpSCOqpdSP2dTp33tcZc6mMXXe56mBO8NBS/uN5is
94vWdcLz0nrKQsTsCYlJls96D8Xz8VrtvDQMY2JPCr53rXMZ98PAiLDZ+DrDtKgW4JqbXcnAzHPt
CReZAsN9j6hbc3VQ8PQVbTJPttm2Bw/7GuTeH+/1N8CAJvD31oLE/W+Y0h4/ipkg2LIGNgy3+G2S
yvwmZb2DsfYmy+c+r3wMzDBomFPn4DS+vtPW8WnOwpICcL49H2ovbBT2XMIldFVS37bb58zt2rOg
bxkMIJp8WS/zh97JkoOTubvIIHEp+xkIm2zrY73WDaizF8x+EffnBbX1a1eaxm/v2rWsvxJ32bZE
wOuu/uWlBCdbJk2GetMUKxFQOk0NxlZzTqJrlf8wlSuvjT4vYSfQ4vuh+FBU/vuaoaK+uo2O0196
a6p9R108CGGTegEdOl6svsP57fFWfn02+UoYfBQAgdS92kXCkLJUDIvwUNjNDPIrjT4uiJx1J6Vt
QR0/Hm1v5ah40DNcZQ9wsLn/0EnUuYPLdBpGmEwZPmYm7qfG7bsjAcS9vQmYFRmM/+d8bsZJHBr3
S1KlFASGVqJJVmefXakvEnkMd3qmXUvaz8/LhZ+bRnSQ1uzNKS8uxVXaNK8p35aTREVVZmnYqnoR
Ftk0nXrXym/9YhxN6E/f5+0tQCAHVEFb8RnbmqRjyrzuvSINl2Vpso960U942RhiESdtlST8yjoo
w82OpCZDuCcYz4zpqM8nA+SdAR8FJTM/cc06BjOJA8BMJK+fJ6tzu1u+LN23ftJrfEeGWiK0OEc2
gfM8JTdVlUbkL7MZGwf32g6RA1tmknqEiSluMIX3mwRbN63ppEzDGEDWu0bUzQVvkjFQSjW+1EoR
B8jZtEGC0sOLa40ILMGk+Z/bx8D7NLTnf3/L0u1HPRsaA2U4/f7XpH0yCMtCtRTQYv92WqQSOEXh
HFw2ewdjvUQBtq7hxrZEh+ZtXPYuyIcia+ST5bTKDSky96iQsLczYUvZqPd5BGxbROkiXVlpNlLI
davZp1hN7KDr4X96uXAO6N2vwyeq/RDDEN0C9wE/437euClHaC4IFcdL3b+gwa5h+05pc2IjnhbD
nf/Lm0wzm794lpnKTZQxZBMqfyj80V021O9ICs3y3DulNJ9zzSlxEaVo3vg5vlC575VZhWDhULrv
1KyHFfV4z+xNM722VSmUKOQ1mL9PhOLOKIbHUI5OrtlGYZx6ziXF5u7gs3eHgu5Ef48Rkci7n2YT
IAqEMzDCFURwedJytdNeRpS3AoxWaBU//rC9RQXHTskNFAwPx+YwxNiYqA4aRqHoV3oV+KhnkQJX
8JLI/AGi8wgrvBto8WnUrtckA4n9+8/TazS7Kc3hUhONeu7jVpI/G71p1jd0PJcsGCsKCkgtiU9z
GafNuY5accum2jiq2ezMM2g0i33s0S+wt/dsZ7v2aCCbRRllmYJCW3B/AYWQ3mQ5Nr//flCpX2vp
1PoQWdrsZD0fWGp8Y0Kw0vrN9tL27DlQ9DINSsvjBd25d+gJkwRAyrBAFW6GEmNrxlAV2T7Vol6L
oqsvkRodkVt24F/QiVAIcTmWq+zRZhmNeYK6DBsjtNEFNX2sxKYfeEBpf4GNct8aWlnhAzFGevk8
VLJGLtFo9Olve+HUnJEDrz9XrW1nn8c6HTOISIUuERrVx/qWgn6Ufkqi2/rYZWQr+sd1zuZcY6/6
eKr2dgD6NGtNdKVobJWOsSznukPHOVRsAzPfxtV8RJyzW2bn1sGh3jlmSLcxU0T3bO/tqhQyMaQ+
JnlYIWf9oilD7wYUQ+s/k0GZLoYZzdrBwd79ODJrGhaUP0kn7s9Z3C8IfhQEu7qlzi9DZ7rXRhE9
NIvBO4jed2KzVScfKxtiTrAXm4ehnqtFQg+kT+SK5L1SeunT0mZ2dV2z1Beod1TllrS51DA1j/DB
e9udvibCtUCSKKZvxkaXCpxHwdgJUiBnfLbcc28l/cEX7k3maivDY85FCfTifjIrQ2pRv/bbvKZo
bB8MlIX6sJL+ay9men28K/e2CskJ6BW4YzbR0v1YGtKyqKr3OW5qdnpO9Lh+nhTxsdZldSoddzyQ
F9obDpNojHNI5kmO1v/+S1I0ol9Uj2DxwhLs3KnjnfkihlrHEVBm18Kwjlpce1NJnk30haoDRexN
yYdGD+8QMnuhiJ2PS9QNT/ybz55eHenn7e2MtdizktjRjdjCYMnJUGQB0BWqkYyetVo251QURw3n
3c8hU6SpQkGOw3Y/fWC0h8F0qSn1s3AC7KKRTKo9019wVPz8eGOsm2yTGKy9IrAKPBbAdjdXbiYr
gFR1noVu2y8XhVuRHlnsviuVpbh2XZc95U2kHjQHd2fR4+2i9M8tuT3bJWC/phEZ10hDiGwJcg61
rf95/GV7exBYNE8kLYNVs/F+EicIX60O8TY0hASmU7c+KtLzRcyyOSlaeTCPB6Ntm4BmU3YAW9BZ
llVivanz4u+0ybL3PQcvqNGJPD/+uL0dQj2FNvYqVUQOdP9xnj5DzihFFs4SssIAJCFQYjisouq1
0+Ohdr8MwxIARjoeUNs7H9/cBX1kNqOpKN4lMfT8pneiD5I0Uc9tPMnL4/H2NgfMfOqHIEEphm/W
zdAXzyldqhz4x+YXdJrqMFpFmh+PsjeBlKN5pxBAWj2B7yewNruq8IYKFTlXemcLLu95pix4E4Pe
/oe1oqtBvZF/aq8yDpf6bD7aXIYi1ZNLFSWxcVKmZTqjJS2Lg8H2VgvZHrYF0Eg4upuLvhKL0wqj
yEMlViUN6HgMEgeNaHWhdedU3RFCZe/+oEIDhAFLMsKQdZ5/uelBpUBfKXnEZq8oP7dF3/no1yaX
pO7UzyqGnWc9UY4QrjuDEiauaFoa7mvn7H5Q9mHRZmtRmuJKF1Y5+sV+3tt9MNu9CGylwAluaLtv
j7fM7qj0oVZ9KWpgW/Kj4ujYkDhLGnYldoQJmfM1px9zwXPGeUYCpMR9qdJ+f58C/oENQeWGv7ZP
QS29RdZpy6Bzl70dyiX+mGpJdir0yTwAk+0cCfJ9XgLSRN6en134X5ZSd2LTkxE+d5MTa+4lsvPm
ncg4RE+VTUpzkFLsbFTuE0SzoJ7BlNiyyScMTXIjjsjDs9z5q4mb6CqHprtayah0Pv3W8eDR2Vs+
Mm1SMwQP0QLdPKpM4lJKiQ0j3DolSBLsVHQTmV0j1uWlBEkfmCo+go/3zBp4bJ5X4lEqKKthHx3n
zaB64w7SxlY9bEqtfu9o01vSV/uSOHhnOnGTXGdRTtcJG6hPjwfeW8z1Dl3V+Qgyt30brWyHDGAK
xUXkwdIACwr6+cUIFUradvQf1hIddkyOIWMRFa2z8MvOASYQxTZlonBwRDFc5kGYH2ujjqmBVdCy
3scgm92DZ2nnmaAxDfgR6fSfei73Y2ILi1uP60KpW/satlfmL644BODtjQK3ZFUEBBFNJ+F+lNRu
oFb11L2bwqpP2byWG2tZHlzaOwAXaGyUgJDRwjqLL9oMI/KxRv45C6XRVZ7foxzy3Wtq5X3LKUyD
DOmL0u/wX0PiYUjMkxCmFZ+WBMyJ6hj9QWFh/+egP42XAqEFVbn7n8PFWxUAHIkuDFAfQlZFUGJ4
/kZbSvtrrVX1txKVcCxRlOKW0+M6DVnTv4gJ1cnHu3ivyAtDgzSagieVpG14GntTzsHVyKbzzGpx
Ty+KWx9JO1jGyqiYqNwLRTYvn2U7ittcWfM7FJPVl7idExfzm/73CbNrRcshKKfhS2S5iU6w8LWX
sqLO22bxjxz1GvK2tPNRbtWvY6o0B/fHz5LH9gJZez2UkrgnAYHeL0XHO1+JnA2o4hYwnRfh0PCx
F7sozktTYU8hkzwew8nIKg2q42h/TK0+hjVsUcsPJqfWvmqaQGHddcd/1THOsTLodNkHGLZ3L1kd
iRxqKHLIfos1nnOVyyQ+JNrUm7jN9/VzVGWL6ld9KlLYI131zWwrbb4SuWHAQH+t/5uidBNfKKm3
X/BZTEy/pHcSn+bcS9xbadlzcio0Ub1viwJu3hwjt/uVIhyhJPTz5bz0gyluU1MJ7auu9/MnTBS7
oybo3jFmLwNqJdyj87tZNRSfwPVYNtG5li4fLafJ3sVALA6uwZ07Fx0RrFYp5dL/2IpqIYZiz2I2
ULm0k/HcGe6PuYv7C1lHffBU7zwrVMdWETwHB7xXABWRVdJBygLuaZEjVGPGVTo9FW6Xv1URu6j9
Li5KwDoNfiSzlibGQYi+N/zangOMjTgkkeb9phSLW3c5hZ9QoX5N5xqcUNp01UXDOOOGUp59bXFT
OOsx2NnHF8LeFKOqsd4EnD78mu5HHoTQ5jkvaBeo2XxOHcU9xU6UXau2rw4u5XVPbE4eaG/KBjAK
0Qrb5o9I6+Rq0o0izJauD1W1b2+dWxRB0YnpEzSako1uzlcnxtHRpzv8+2RNShkUd7lmKGYRdN5/
KmYYI2blKoxbmZ0hBi2XpV+gN/VdcmJlDyZ2JzqiO4iwz5pMkuZtRsPjvUIVs42eytRDH0ux5BsX
X5CgVdv5lNFwPsejKj49Xs2dfbRqnyEdSU0KsYPNalJoyTAVT6EXIirydkmW7grarrzkSp3+L63p
xuAYFXPpaeJgcXc+l9oARTeKOCQtWx3JONKathzpcOl1XIWthtadPsXDB0ofKG1I0aKtmh0B7Hd2
FEH8z0mm3/OKsNPkWPIMHmzKYhD12Vty9ZQhuv210Y38kix5fZ1EKYPOAfElp2r48/Fs75wd4lAH
PUmoUKvux/2GqhyZZtBIcY11MpUQtMQVbBGryfZ4dD/t3LeAOlWaoVxOJGmboepiml1vztYmm6yE
j1usPFV5OR2UGfeHoa7CjuVp3Ip1pN3iEn0AGrTGpSz8YhbF32VcHflKrL92cxPwNRxpGs5QyLYQ
GrHK3vAq4ZMYe9ZL7TbeNekM3e9szzpV43LUrd/9rJ/rBDSB6um6kL+E08aIBZVXEk6XvVKHqdvn
f0y5POq27I/CJ5HQUjPdCm01Qh3UDMuFsOssHArErFqwMWjQ/P6rSH/CXaUvVmXM7dc4KVx4AEBx
aIxmL3ypVWReldPBeh4V4PCPN/neVwFGX0MmUHIgGu/nLq40PS0aoGp5WSh+W4PTjttD4cK9i2uV
QQOXTYfA2eLH7H6AuA/wJzSFobzlTDmnFLG4N4ubdX7nTM6Ja6UMNG36fdFueteUFoCN4XHGAbv/
vkXxYJVloDW1hRbmXKl5kC7K8AF+4bfHM7l3XVhkPZyutd6xlS9mKxgTMVsSYrIr/6yssuHLku7T
BHj6YNH2Dhi3BWeLl5bduC7qLxs+9aThJj22wTii0o9ovbDX8zywy+VLH/dfH3/X7mCUVLDqJNXm
Yb8fDL6+qxiZGYfjIPoXz0pivxhU91LjAH2emIunx+Pt7Mg1YqFwSjEft5j1Vfjl45LF1PPRqFC8
KdL5AvJxflqgnZ4ej7KzWkweJAyuKdhEW+ORpM/HadamOBx05OmnDi8am67gm6Ebj8CTO5sfYWKb
qjonDNa+fv9BtopzD6YqcWgWuWeGqZrl6clehvZWuYpn+RXFzmvLJv3iNYt9cOXvfSd7kVNH1wI6
9yZTLo1Kix1cfsJpzNvsFI2F9keUjml9UmN9vjye1L1EmKwBDhPdTvr528KGkouotBu7DHPW96zN
RnTK1Cn3U6dXLtLRo1uieZ9W5WNfsUovaCi4ntwhOziKO1uWVSX9WmsdbKHNlkW7vonaVBZhrlfi
qURYJ5iAiF+swiOBkulRoLKzwuAlERSF8b4WkTdbVlcrxWwIEMLRmNT25LhJ/E2dFL07OVo0E74k
9rsui5PTrEPkejznO8dlxfytCTaRITqq97urcUce88gswq4A8ccCR9Z7gsL+SJJpJwKEDucgegWy
mQdw+43F0lsKfM4wH6VA7lhCogUcfy47MH8NwuZB13bF7T98HOEQ2TwPKaHR/ceJtEZerdXK0IzU
7rkw2+KpHdPmIDvc+7RV/5BrG+4bL9T9KMA/zTpT5jKkR2T96OSi3yLNyf706rVmIgXKUKdhzI6g
4nsrh4QxsSXIKobfHE1410AMo7ikPp4N56x1EjQ89fEAMLZzAYDYJGhfi6oUNzdTGFECh4+UV6Fq
1JXqA+Qx/mzTrpJ4XwpqnI8XbOckIOLDyaNKTURhrFP9y+Xd9ERoUonK0I2kLk6ONGK8QFVbfus8
LS5PjgG2McDUddDAR85TZV0f/4Cdz/WIPdHxAEtlkIfe/wC9AzqNkCf9HIH+qSrc+eIYuXkjkVMP
htq77dgxCPYAmgbms8WTmJGWsUNdxlom+CfLYGaqDyqt/buLvRQPu8aql5vkikJrI836lVuhuymF
7F5ovgLxOzqY/p2LDxyVxXOGVBv46s3Fp4CYtynd5MRwTX2y0CR9gzvhgCHZ6lUOKfvg8tlhY2Eb
BD94pTtQ+Xx14Vu5gH8M8mPwov5tl9rWe2L+xr1g3zoTI8T6tPjUQj330iEdbYdGbrd/2HWDhv3Y
O3r6NHuN+QzkHVXM398JILCBYUPR48/NTij00intystDu3LLczwpiLRqSJ3k3aQc6ELubTpUVXAt
WhvncOTuN52iu/lEnIGCgZH8a0Wm98ZtB3kxKAh+/v2PotD8E2XDTby9MyYIOlGiW3lIIaA6zWqS
kFWhU1fos3OQh+yBBMG/wIPAl23l029Sg1SR1hwnTRH2eZT+NZbt8qEf8yXyx8zLnrTRM6922xS2
b6YFQj1uZZ3HnpLqwZ5+PbmkDfDf0WzgieNdv5/cVCsVL62MImwMbTSDMsmH7ATKbYWzzXp7pDa6
N5zGaf6Z5q0qn/fDVdkgXTUG+e2s12WVzfmX2bb/XsrY+O3HDd02rn3i0NUScZvoSX5DGSFiH+qY
cHFJRstTU+VHpO51eu6TcUbB4mvtlQB82/IlAV6OhnQTehPI+H5mn6i3CgmGv9CPMEWgxvZwlipa
9Qer9vomooFPG4ieEogVIFv305jxVqdNiul9otrN28Up03djV3Vv7dlsxFUaiaZfHh+N188pI9pk
ztQ66eNvTTOcqiUxs0zKNYmwTtQEipNSO9rBpb83nRCgIFyupXFqyvffZVRcdh0N+7BrcnFrq0o7
z8Xgvk2wZ7tQGu3/WFVBf/8o0rhno/xM+JjSzVGMExIUbSGLTdJS97OIo7d4A6bLKBH80SKQ++9I
v/RJG9r8gpah8Gu43eXBkv6UWNhuJcJplBFM4gj6wvffvgJewaGypmmW5G2QQet+0xRjMfuL0XQ0
aDOB05JwEP25pJyeT3iRFeJ7K6oYyLjefZU2vvBq3xftqbcbaVxdpxNrVt4vtr/Elan5iL4ZtEQm
amwXt/esM84bdXdVUDE8151r5jcRI7Fz0aYFvIanJZWDglWdmr5AIFY5WO29PcXFTvL0s321ZRDV
rjmyDeheUfIurlHsRc/EaUcVnzV03s7rCsbmvWYGyZvu5xVQy6zhmpGGtaLMw3VOTO+mEDt8Enpq
exe9l6oKNT/OP4I2ToZAx7jr/e8fHiSxqSzrBiTQbTkbmUPRF3oMUSKS4skwFO00IjN88E7uXQor
hwA668ps2zbnBiZ56HEkCnVXLMFcTMP7rNVRkhfie5qD8Hn8UXtXOfWRtVz3U7J3Pcu/BKMl0jak
xHAlVI37XGkNAxui2H3qbc0+OBt71wJowPVc8Da/orMAnTY4cQ449jivT4NngadHxXU5J44dr/rU
vbgt5Tx8efyFO/1ePpD9CbWFAIwC1/0nDrNSj2pFbUFYzRQFLuiiYJoi9Y0A5fuvVXQtnUtz1q4W
XV/PJy02o3OzLO477MoU+jClcH88/k17Z2ZNaNbKOQnHtklRoBjptrOMw25MjO+ZcMv3poydgwnf
WVsIMKSh4EpRCN4+noqrQEtpkzh0rT4KnRFtGk+X84vdqkdmAzsfhJLXiolEoGoFptzPMYLVBHgK
yImp8j5pQ26/5Ii6H+Sge98DmpQ8ECY2jQD9fhBh5Hqf9UYSwiXqT4SANAD0pXm25KgePJQ7p1BD
8cClmUOoSrJwP5QeZ/XcrFAXc1Q19OiX8d3Y6/GLsyz636UK8P/xhtgfj+x6XSnq8+un/3IMpVPq
yuLwMCs5MopJYn8r4RHcJKXKd6j/ugeP5d5yIVpGMZucDhrtZrmU2pPoY8To17XqQKNcm84iXfqD
UfbWCzb5WlxaDT62KM9GLFpXwboMpzlHjHaw61Ol6FoAE6w+yOBf59SwFfgWiqL8SXXtfv4qFBtx
MKEZH7fW/CNDjTIYeOtu05APQa246RsHr6n39ASPfLp2PhLSN7se0eZV32Fzu1izu0CARrMM2z9p
+BOAAfT5vDp7a4rSOzpnO/uELh9FnrVwSHyxua7t1pgRZl5ZBOqcXDCBqPpgMIFvlFmntH5bmvqB
asfOVtEpypKy0d9b7ZnvZzYzjKWckroIl1ipAluWxnV1rDk/3v97s8j9AWdtnUOYC/ej2IoFCXFJ
irDtTAraIiYoRrUiAKB/JIixNxTAOUJFdLtoJG6mEEGswcOntAgR6Fr+luosooD+m/0tgZT3z+PP
2nnydAuEroWY3Vqc28SkksDMTC38Vit9zF+0aZzbICo6/Y8k0pPSn3StQlG1yq//ZVjifBhDoC+3
icWwcpPrGQBt607l4A9cLLUv49wixTcVK2hRmg5ntICOPAb35pZLZZWKWp35tvSTGfKG/MkeGqfB
PiWYKn4qDYxTi0nVPz7+xr2hIB+uZfSVfrgtSCqZpU9Z4fAY9KWFrgvy9L5Tm/m5GA2QR48H27te
KLHysMH5W8Ge99tz7BG8LWzcPNTRsr92+aTp2EF1zpOdt9ZTutTGTYM09JKWqXnEAt77UMzRV50M
Cg3U6+7HNoHMzmZPRmG5sF2qxlzOapM0lyRxxcFZ37tdfhlq24LMhzEX9aTRJHaL9FKmbncZeT/+
XYwEx6Imjn6/s0oldGUPAUtBRXVbizOUrqmTEg+DQRv/TUwZvcm75ChB4f/GFG2Sh1VIhWQULBWX
9Wb5kBtJ6CqA8Inq2DI/FWDPl8qHwK5AxB109ZIvSef4UaRnfYBkjTVgIORpoWiiPPUtoyyLwNEG
Zb7ajWvXwSws9UMnO+Or0xXC8aHUpC1uBMVknVQz7+z385K1/2Ywk1I8GFvvk8issrx5NqIOV8Nt
wJ50cVl1voKcd5hrGn7wXpFFahCX0/ivrZYu/i2Vq37T7NLTTwJ85Acpx+hjJu2lO49U7uqTrU9a
5XupkG+Uyev6S+Olxje3VCZ5MrNBNEGZG0txyhHq8U6d1cjBx4NXUXBXXZa3k27U9lM9DoDcRwWs
feDBa/1hdSRXHyNodNwZkZ1pV71uO41C0kIVV6JFF8xJleVBHynO5M9WTwd+AauIr+JclN1bmEYY
FTe5m+Mc1FbT9wIlQlSwKfSARinF9GUSU/aZW8pZ3nWeQxvKB+SfW/+gQjkhBNFp8Z9d2iTjU1Gb
3rWQkEWeFCyJxJmIVksDI1Pd/BypeWaf1UKYeFCYQje41xJDCSojTd4uwAPyU5XO3f+4PSb7Wc+n
RD8LRWmVN9mYlvJzOhPonxbXLMr3S9V0f9RpY7+guycKf7HHqX0/23Vc+3lrL99cK/N+jPYyX7wJ
DJ0/JID6b4pmt861VJsC6cNRyrdDVurZy9iNcvQhnIJQJrcaSe0LKxOnpZCyQ0JgNJebirWe8IXK
q3dG2t/JT9o8mG1QjzbGiDUlqe6WqVIrfJHXjXlqey95LuexG3xIoN43yoGjG/RTaX1uPKsr/TVw
dl90ZRxDq9bGHM1hSkCBykMz3WRczY1fam5hJpijdIXm9xQ2Gxg+9difcjBRzZOWxXYT1DwWje9K
0f/TmOj/+VGuIH4nDRrMQYf/vPoMONv6MihRDBbTSssgH0rUFu2MlrQ/4+0n3ksSKixAXbtRvpRT
q9uBgE8dKnW3/GGkCOO/L/EWXnyitlSyKb1ZPk1J036Wc2f1vln3xte60RftggKrXf2Lo6VeBDpW
HId1o1f3K7VvW3dpiPBiYa61CR11W7Er5BRpMaV5Op7WvP55br3u+2KW7v/s2GRLqYWb6X5J5fa7
Urs8aBGKSdHzbNYG3n+KwLZukA2oSTUqVfobI0Ho4xdo91eie0mKBaufkuH9K4CkZhM18YD0JZ6e
IXeP9qSkqhYAps5/P83iAUfRFAgdKLZtQWdKp27JxwYN6MarPkzxND9pejSSa7VHnmqvvgpW0dp7
IJAlvoQce/9VUKhL4amQ9qJxKE9FKRaf+pd10ZXoyJdqJ45l+rAyo0iP4M2WzpnES9UNbklHthmb
f1Z7rh/aQKPpN5dppUlx0uhYIn5GKnf/QSJB9CwVUB8nQ3LS2mVKvcB1U+vvVQp2+f2wxFil6lcF
NHwqtqOZfW3MXknWk8Gmf+MlxniVQN+nq21MRJqNl0xPpiy1c6Vq09HB2Vs7UkjqQCQkKIRuzk3Z
AI8DVZGGVodXZNGbrerrjPtUKn3/+8q23k8fjtU/i57OVpu/tBO1jxfKf7oGLz/TuVXcfrp2eI4c
zOlOyL7WStY6ES1aGqT3K1hnk8icFkaWNRTGe9D40Sev8dwfBfWqP5pO+6ed6vlgzFdTuTKxDDqk
zKZDiXMT4nWZOzoNVCLMueYk6FYYfJ0o6XlWrO+P9+erMiqHjb0CxIaDRzt3k/hXua728+QWYSxy
yUswecUHbi8bzKGX9t9qWXvXIesqnuJ5+pLncjZOj3/Bq1iMXwAWw6UdvLK5t3sWj9HZxGCVXxC1
ZYB3PU9Xt4zGKa+9v6VwjLPrTnkQReURWetVdLteNPClKEUAnWbG71e20pJ4FA1X6KxG01kxyuKc
17W8WpmzvNETaz4q6vwsSN3FneuIdPPpyNEqewWgwjJnBp7r0InUl0j6+giVHGfo0RIn0+hbHsio
cSuf0GXlVTZlk4fjnLZ/6VlafVDxgvqkW4k5n5YZ5uJNDshp+2VidfHN8Brnc9F19ohrRJ39BUog
/zPXIzBL88RDcZZ6pS3nsTGWH+WkoK1ZywhQg55ILceBr231L5ykofcBvE7yQxtTtDs7HbRSumww
7H3iH5v6Gui8PxshrMknL3CSAKPS1PM5A7L3RYVVzFs6sNkfLfJMka/N7vj18XZ5dW0zhQhDgFdf
i6V06O4XLVKVBn9U5PVrwF+BSShyc5FgPNiUu6OsBNfV0gE1780BVJ0UEy01L0I173Vuz0R5aYvm
SETyNRiCj6E1gzgLhTfrVZU0QWXYzsGShosTJdc8j8YzgY96mpJ0YP21KIhz3XwXJ32CWZ21/BW3
jvEOyawj6Z5Xl9z6QyhKEAKi4PUKEGWP0apkCCojycz5jJMRT4jS0ZtWjemUuQp7kiv3IK7YO/lU
6WBY8DcMws3NWs2qt6wgEIohovyfsAr5lCrCdXwSTecSmZX5FxSx9CVCtvuIUrxzw64zzkdz53D5
bLYRW6vmkNVlaA/z+NyquQRnFuGwJj150CbaHQpANyo6jEZP8n7HpkpN3rdClhCNdql1KgJ+BXIB
U7a4l8eHY2cZCQhV9PN4rCAdrNv6l6ox6YQwZpR6wrnzqutsZnVYZ4591ug3BnUTV8+qE5UHg+58
H2gsnX1DSwUEkX4/aGs0NiH6UoRIYvd/GRhbXpN2gLqX6ItzhKj7Cb3aXKHofRCer80wUNGbS5sK
GqmEZNO05I9+Ky3tyW7bwudKQLM4mVW8ZMr03GaD++9I3+xUJ2DtMlvtbinEtqtSLtYT5bB+FYdc
/KhRj3SMdp5Ul2osYR9PN83JzXpLNIO0aeJZSSwHKFM8dHh468WcPmONVn3COaj7toAbvkwZ6lDo
beTz7fE22HnYcJzE/ZIzBRNjGxw1LnCXlpw7XPTMflYH6z0WFghhjgX8HjxQDqKVveFWygJvN2VU
XvH7DVDbTbnQdi7C2tWUz27VIT1gFQh91jI/L87cTwcDvkbZrM53K6x6tepYJd3uR+xkXXp50YNV
jez6LTgicS76OkZ3ycrSP7EvGi9509dOYJTe/CnqU/kE/7D68Xia9zY+i0zIi7A4/OfNI6FPSt4W
JiCbwu6S5wJGIjK5svF7pUgO3qPdKV4ZadQbSVi24PUiV5fGzcYidPFnOjsi8a4opuQ3rxbOc7+0
zp+//2kU+QEt4AvCNG+uRz2e6vH/ODuP3biRdg1fEQHmsCXZ3WrJsmw5jjYF+7eHOWde/XnKiwM3
uyFCM/BiMAOjugKrvvCGyR6gxEZx98JI1gobNjW/WOMIwfL1wW5NTtYiAE1JKcDtcZWe1RF+V2Sx
a9GcMi1bT1qjN6cKiEwwOHP8HyYn4Qlg7yT+bMtRyrUyc8SKl0LNl3JaRfk8evN8SEzb/Pr6zG6d
kL9H2iwjqBItWgmH7ns6riGwsIwCGAU4bGj3Kqc3h0JMCr9s+W1sNTJ0CDaxp5FoLl1d+VU8VY95
12M8NSfxl/8wKxNJQcqilPS3pYeF1hCevqCjUrXs7xOHjz2s3GymNqxTG3l9sBuR2B95VtoHJGEc
x8tPPaNmplIuSu+HOBqCyTWWh7h2151Q5NbqgfVl8aB4STPCy1Gmzk7MHmgqstCr8SVd4+ww99Z6
rNduL7e7hn9yefFuUbYhdeWK3sxIDEgyljFoW9Pr9eiQ6sKeqY6m5nFMYZQDEXILKNcKRF+/Kr12
OFVVgUJtluHbiUtSUfi0h4czwdObayLyp8nQQd7iFL/kl/pX/DDmHkluQzexi3I0k2KnuQdls4eu
uxH3cUhhuZFukrlvdYXwGLfTucEsDYI3SrRqF/umu3Rna7TjQ+xSQ06asTthlrR3jd7aZgn7B0EI
f5pL+3J+hZ2DgOLBRTIsTeCQqMsdRJcsyOesOr793CKgDD4IBgCP1GYpO3vGIkvuMqE//OGlR+lz
dPaAlzdfQrJXCfeHR6xuVYzpNMdz5+ADlghvOKRdulLNVeNPi7GmR0qctCtQb+oPRrZSPpiGDk9m
p9rhy9zaUJo1BDvkMOzq5jluxygthU43oAQu/TDZDd0M21E+FEn1cxKz+sNDrO1lpPew83LcuhwQ
m5NBh0RgbQ0ddOHaiuHV+f2sjvaj00/JN8kD3nl8b01Pvks8N1RkrtT38X7Qy6wuwPTa7fC5icTT
Sh8BAcRORf1BW09gambfm7M9o/hbx1VieA2sb2RXbLOuvYnRjtsj6mQVlvpYaEtR+8JzetMHo6T/
fP3AygO5Daxh4fyxXiYV3Bpd223nrmrBYPwY6LRGMtUnshpBjNzG5qkUoPF3tu/mkMjk4OBEvQL7
3svPMa7zCCVOrhuaSuZzoym/sjn3/sWnKyb9HcZ2p51567hgSPz/420CtjYW+ujJNnifa2Pul3q/
/PRW/T8UD4C6QjUHSc/h3HLXKKHDaIwNECBVpTwqDRRlUrW3BzEQNXh9QSRJ7sJmLqqTtXzORGg4
B78YVobVrzvYAYDH6u1vIw5ilCk4+VKnUr/cJVWYrZH2yDoOQ1F97SuXGlFZwcHLF/s/vMNIA4A/
wjPXZSi5g38/QPTUjSGn7OWiRfCpdjLrKU5rETrz6Ny9ft5vXZ2MhQ+crHhIFPTlWGj6qzR/0XMc
Y30c75Bpogy3KKkd2klua6Fi24nmW+Vg637c9m3pJxg+5WGBm9teT/9WJQgRBlmPlDVQqluXPwbD
jVKxOyTVrM4coJ0s+vBvkdXVz1Zt6ndzqomjlncN5H0M1g7gxcazbpSD5k8g8HbuuxvXjkcCC1CE
GrQMzC9/y9K1tatoxMe6HUffhnbRAmuq2vs8j5bD65uwN9TmFFfYIY+rB1gqxuk0qIahCVGsKt4r
RrGXNN6ojUAZcJCeIM0GfLPZ7s7ANLiTsXicaeCWHKgJc5wmZ2/us1MDaO1uiffwE9cXDugl0N+y
vE5PZBsEzHrS9GnZUtueBfZsIrI+kzKqe3LAckMur26GAddJCsU3w2N4uWGZScNliYFk2Uqf/urT
ZhCB06vWyRUz9WVEMM+WRfk+cXEnfPMdzthIJ8lGJGHItuRkxJFjrR4lzHF0l0MSJcZjNyllKJTS
fpd03Z5uwfWbIVFhtJggK+AbtWW26FlTGby5VFfiWvO7WhOP+hRn73VjtMFPYY/z+gm9tYXgtKTP
KjJIsEUv17a0Z6/vGmixnRidT4OiZe97VWt2Rrn+DsDKIhkn+6sywd/csYlJCcFGg+F+IuP4H1K9
4pgN8fxoqNmOQt3NkShrQ+sg2SH/uJyPKeK4WPSS/bJ69UOkLxmEs2U5Zk28h7O5tXQI6Pz/UJtJ
ARuBy2yA4avwSjp386y9S+Z6D7p660BAlpGtMmnytgWVpgMxLzE/CsdL3QflpDipj51E9JDYQ3fq
+DsfXz8R1xcJ5R4bACRy2ASfW0yb3RmamOBH3rdaM/t27ACxQTLhTvRZG/tOL9EOdeft3V9/JrL9
yk2pDgKDjd7g1iR5JnMbyFOK+yldenAhDpGT3+MWrgXjHJef6ybTuD1VUCiGGO6zeVDegVrHKgqH
yG9Qqe0f6KpmLU2+Ii1QVBLjztm6RtbDv4XmQ1JHBCnDn8vD5eqZhbOfSXMGHMgzClLZcWpH8Rkp
sfEdRtLrHfAurK3zsvKbwlV9ZJqNIBo79zGvnHjno/qjerBdMX4HmtTUQa8Lk5YKEirpRyjmcPdL
f7ALgbxbZpj3UzG5rT/EVpmEuB8Wy1GZqroK3RnZTz/RjNwNgDSZhe+K1nYD6NvYUU9YR4mnadXi
Nqh0e158p1jBXSWxS1F/7ltd3ZmCvF22M+CaAyyKK7DU1L5c0Lhx4yrx7OLeo0pwMKkbHQcUhQJn
cNtHXaDmQ6/mxxijEgKXa0+/9sanZVEHoB0ksbHAVi9Hx5jXw0Rdh5g8tsrTpI79UbNy69RWC603
192TePxD2tlM1yIxp25OI4Gewub88F0pZRRhVFNiYXcuqAkeRGS+Qxj0MFMgOXmZuz7AzW6Ow7JO
D2XnajgTjdAsA7XR0w9DrbafYuHuAdevtoEiM7hdMEGS53PFwalKGzt5Oppn/Ga/N61ZfID6bsvW
q3XX1m3xZKwtkDB1zSU4yzq/8cKhekDtiy452FYJ9r7chroabYxCZvvsKZDCKkBkT/SPxkeWcT4W
OnakFFD3WNF/ksuLvaDKTI0E7oGUPAeOcDnq7Hqrm6qpd/ZMhAffccvDVuumzMweTGv2viI67d4b
az4kvt26zYeRxbd9zO3TOMyQ23viXKnKnfAWuoeryKJPJaf5vWqjjrqa3frAU67vxdFXJ5YfjeL3
H3oPGMYtu5xi9TznleKexyb+luLpdjKdKDt2XFZB35nNTvh6YzjKn8BwSSNo6m8FufHh60QMbPqM
XuP8LJyuC+gS4xK+RMpPt2k/v/UgwJaiai01xSiWb3vfrhOpo4kj7LkySoOmViaGd8aof1dyYX4o
0K68Axban14f9CpgQJAAQJEMtwAdI4e8OQdF3YzSIOIMjGk5u2bjBuaCLt40Icv3+lDyIG+OHAkQ
Vw7ShlCot5J/41DNkehmjpyNAl3oovoY3ZmgM369Ps71tplE5ECMecKlItwmBhotvibqVc65mXI3
TAERnJ0B4JBYk+TY1422c0yurw/JqJeccKoCgIg292ivT25T6J17toao/ehlVX/XAKq4i6y6utdm
b/QVp6reuzOK54tR7JXQrwIWvKLIPbgO6HeQ6sod/iupbszcU9dec86FoYonpBbyf2hdDoxqldYL
kny80p7TROHrq3x9cP4og9Cdg9NGFVT+rL+GHdoe7XgIF+fYUdYTXlKAqIGYHMkl0p2Dc2NDoWtT
MlAlnRZMweVQURGhBmqMCp+9+gW0tn6eEtU5EkSV4VjP+dfXZ3ZjOEoGfPNSLxbc0GZBUREtKvpm
fBJ2OxU+7K/un8nNkvdzVSDHPy1vRiqxbSZFHoBKWA8Rd17Ob+ng01ES8M7uVLqflKZW/RQt1u9g
0OnwaO2/r8/vxoFBlgE9Z1JlMAvbZ3jACpikVfPOQqZXE+TT90s2aE+G4jR+62nDeVWN4fj6oFdJ
rJwj1xsHRTK2t4kknBQgKmvrnfvC9KJThM9Z7XuFhH6sII2yc4UGxYuVl9qPqmj7PXPg67uH4WUJ
Br0pUmlb/v+/TisqosNk21zlLZM+Lq6R3QkmuVNLuzWKFC2UYFpQP+bm5LipYQyid71z0zbmtwb1
y/sqifYKkDe+PNlX4gYFJ0UnZztKa5oRVXikzhavOzReDZpPGKpPcr734N6Y0MVQ8lP5a9mKqJsj
T4G46iQlVX+l0w9Dne1F8jdHMTn75F3szrYEGVUcezNCC9bp1ybUhkU/G4MrwtdP4M1RJPcEJiny
Otty9BzX3qRoSGcie7uetTkDOB+te56CtzYHwKoKolRGKNselBZpWtG0CD0aafl17UV+KlotCRrH
nnaSB54YVv/yQSVy17k1IHTTFr7Wn2omfU5wKe4m13lyqib6PhqK/aStapz6g5GhLpSUiTn7U1Ug
sAY2RM+/lqMFx1yMg31fLXEMYtickjtEPfBdMKlOPsVKnv6b6RGEED5pgMSSVpY9JjbKYWGcDur/
1Cq2Bx/ehv7s9A7wzZL6XgywazQfY7fIF78wqaP6GSEtvskKLh8OeN4k8Ppk1I+51jf6Zy7egg4L
OjzjARVyh0AzL9Q0rBo8AgO8VmmTLk5lf7DXrFT9pVac/KBMJi+bN2juL9PN1BoqQ8R7k7Wz+cFd
BmS0u2j1Vj+emnV5T5BrPVhdi1rkOLvqj2r20n/j2HA+wviNBBkfRjW+jf/Jb7PNy+c8R27uVHL7
P6FZJKpwsh0wmOqgZEYw4v3yLVXK6qUbh8ILJssq3DAfazH56+LEnzMXmk3Yw8U7GMKdhjsxzPYj
DvHl+NFeXeNTbXkzmXknjO9pDyuDurMhwTtxphymwZgj30aIUTlmWtK8K+apS4IpU7KXBMWq5K5E
92v2nU5rvSN+1HEZuJ7SACTFg9SCETOjNzboVvOExZnWhGLu9RoEZdGY57WLil8rDvHfKjTiG0wY
Y0gvSrIOjW91vWv7dhaPSgjHzBmCtOIf31Ws+gmrYSULGwGBOLSJ3VR2ylaoS/S8wu+XFjBUODmL
8eAUztw+KuCguo9dZKi/y2rVjCBrELP1x6ZZmw+6yLJTalcYbUSAvxQf0Ev7v5rNHoNpzUQaNF0J
i8R05+rj6syT41up17R3iq43/8LPz+Nzy5Dshw69xrcSN/U+2Gmtq0/jaFOsITvp3nHhIiwAJK4G
w+rkzg98UuIM2tRYpM8Cpmm1o+Bw9RXynOEyRuTHA4Or0yb8E2ZcjLGJj46Sux266pr42IlheH7j
7fVnFBn8AB7nzt/cxJ7RroqduXzrg16HChJT7+0iHX+9cRQuLCIQInRJrr5y1LCTRlOhziX3Sx9N
D5rRCXzjy3Yn4711RxJ34A+iY/nAM3b5qiw8XjPmK0i3DFMSwl1aaWAPadiKac8J6NZQHhKA2FVC
WkCg5XIoHAcRBU1yZMZXBZMjUimQH0l2Iq3rdjjpN4YC3EQDAqUx2YHY9FVUvasmK22Us0h7I0ib
tjjWjR29M/rR24MDyd3e3PwcA1kqhHoL/3YTEfeWjdUbOG2cK8zhYC9qdrAqK/+hFFH+btLMqd0J
wa8OOZE8PAJyYEYExiUn/1cgkEPr1auxFOfV6eawwEcibLgy9iqMN4cBOg/SUArGbsv/PQDoHC9X
AihCwzBvBi/AgLcNXMQsfHvSzf9ZY5vd2UthhIUdVQ9js/zEriUPo9Uu76ZaH4K+rca71z+LGxEz
7yu9ZVIevr9tgC51zIwYnetzZ9do4kdeDPi+UVHwcasXc7GtEwHmHsTkxnki2QGQ8EfcnAvmcskF
l+uag5U+D1SFQ5FozXFcI7r2g+LsXGHXx4mTJNukdLNY+S0FbFndtsKcRD9rUZQPfhzNIvnaqtCc
pzLukh/VJPYUHK5nRxsVziR1fRSIUcS6nF1Uwpudu1E7J/Pkhi2SlgehA0lPy2YMX9+960NFVAkF
hPhSYrK2sxMu6FUTC4oz6Zf1zxiJ/iux/94oV2vIRLAxAAyEQ5cErFxOyEbrdCilWgki40CSIzUd
D65FxSFpStP3eKt2PsmrFeRFoLFN11Nm32A5Lwec1Bg31R6GW5TCLO0V1XhAYmwNIpg2O3nNjbnJ
GhhQBE4I27W52pxRKHA/MHMpoqa4a7IyO7R535+aSq0D+Li71Ul5f13cb3Jusk4MXVyShvTLudFU
sOw+mbJ7s0/yJWyQ9FHCDI37j4WSru1vXa+b364yD5+XJYXbbZWzczc40n/w9bNza5HBslEX45eA
69s8VePQWENdIk9hWhX2v83yK3eWMiwTY8+OD9Oqq0nL7ZRoGbmxkAovJ12jB764DV3C1Bzd5oDp
uH3U1UjYQR8jA+Ivc+38m5W9RoSY96nrq2bhuEejEnUaYNXifNFp0EYhFeREhPOEj5JP1jATp1VO
5WeG3jVhPDiZNDOu9KcEwYYZa+6KNAF9aTM7Kt1kffBaPKtPWYcGQehAAH5neUuknzz6Pd5ZjbCJ
eWfwqJpBAayBYMyb9V9231rdEfOQ6btTafNyV6Oz5BwEpeR/SjykEljwebceeyPPj6s2jfR228py
zlKDoD5qXrq4oT3SPHhQho4wN3Km1gwtM0+8QFWmAdmTrlfFIa5m8OYa6cVLAQW9wiCkaFKfrpph
hYmr9Lrfml77qeugzxOmuuA6UIh0tKASA9UpPAUM1NGckV6eMveV8BXPXnTfzKNM+2cuKruCSdHl
fMC4Svy0kjYRARFk9r+IZqd5LBPP+w4nGCKUF5X5Q6d5oj21RMlVkJt2Fx8H1Bt+ZoUm8iP09v5Z
y+ohxecjqWa/hC+Z+5UxGO+mdZ3WB6P24ujRyxR3DARgje/WlNgkQrGDdnnhZetDrC5THrrIA/XB
qLaG4puDqH712BnjClmhMxlqicgUWP9G/c718mwMECxaTD+dI+P3mhfFS9b3xgO+MtV00PNo7nzH
SaPmLs069Q7nVrX3B68ADDOVyi/dRj/T1VrrZZk85S4b9fzn0HbN97bseg8CzTNaTNUgEvMuF4b3
aVjrITlMs7YgI8p7DQ+euLT04zUdf7PpzWNqDKv2Qc1X2z64+jjkHzFRwwl3hJjbho2uLJ/HZIay
VuTjeFLSJTEOpih6VD7qxHtCOEtpUDOYEifo7bU/FK6exudyMEQVgK2rX/Icir1vJq3VHztvVbM7
xxbm72quvSakLKSAqI07MwvzYYX+OGeWODZqVJeBDgYvCctuiDgCqjK3iz9pc/csEIWQ1vGV0bxT
IzJPvy87ywknVRiZj2slEgbzqvR39piv3h3dLtQ/Z1yEnxolNvka7Ol5rYT32FWm+mmJ6cXf1VGf
J34x2vkXurr5wm6aUXtoeteNTp1jdC9wo2AH1jBtxx+Rvk5aWHiNRuqaLVZzihPYJUXStZm/9k0V
B7Hm1lPo1mNxNyda3YaECfpzr8XW+t5T5u6ftrK9nw5mFsrDvI5q/xDHEfmpEiXVwxTbsXuI+nQC
9zQbuebDqOmf2szIodkiSqCcFgWNMtipwvuCd988fUKYkKXUU0443ydhyFNFkNt/0mZy2Y+rXnZR
MOQIrt+zKzq8jLX/JtB+s05mudaf66pt1p2n/RptjUALpUxeP2hDkGLky/VXXDqOjlVVtcA7snea
+VSUie35RqN69cGpRSl8g4qi87HF0ei329daFvYedRG8yASEyjxzod72se34kaZYeyw0eWFfvmL8
OBJcCd6F7r61P+iR/kU7FQ1cbE+tA5xJOmVTY58M7sVTTxHvCwKWa5BN8UmL97wXrt9sme9gaMxz
DWVs6+LpGBOmWjWo3Uaxqi8Ysyp+lCq9Lwojy3wk8NW35j9sBT1jrNYIRiT6/XIrzHRaO0TtMvSM
YdqNJdULCB+Kj1H0Xif51sISh3Cns6iAozfxSA8KQkUzFVBIhZ5ZNECQ8aBlYfqju9+qyra/8GaP
5zqJYKgpSrSX8l9HBbRZOG3U98jCMBe/nCriK57RWTbhSZRq9/VqmydqQsqpwmpuJwC5Sj1YVZrm
/IFTjKzaJihAaWShWMJUsYCcj26h5e/tEsmxaaIL6ceCQlTVrXtdwVujcmxpukB8kgqylxPE5E0V
Sg94crYs8XWMIyXAwkD4WT8Vj0OdrjKOqHcKmrdW9a9Bt3JEsCYdR03xol/RkD1ZCLc+TI2k+DW7
krVXKYG8NugQQmukFWlupQVB1DWDC+Xqfpx1Agwy+idVZO1bgfN/RkHAgGIAQN6tB6IRDxDYBBOi
aqk/Y0JYHLvRKgPUTUzNr+bCPqXx9F3ROu/weth6a36wE6RQHcLNVAgu96+OKRbh5ZbdYymdvU/R
HX9xEus/jUJLh21BHfrKDrUYM0U4VKXuR6r1EKzagTDZy9+afLOKfxTcKTZSw9kaHrgFABao6ED0
miSYxZyj2j6YhzxpUfNZO/swVm8m2soh+cBZQRgzcMkul8+pQBSBOoSPV0zTsU8w06q7Ng4B07Rn
Z3WScDTTZef439oz6kasJU8GCKtNTaesqz+uFagHzJ34OuiZ+ZHi756i4K2PDIABnTDuSEg62+a4
ZiRri0zxfT43RQCESgsQ7WmeB7MaT68fQnkLb58/MmLuaKkkyHiXq0i2DaAVn4V7UgfEJ6ahxhKt
zeA3IMsk/B7bO5DQVX7MjCT6/vrYty4wTEcRf+BcUmXc7GCV0OvrBgDXeGw6QVf3Dk14cz7kTk+y
PCeZEhDsqy+vj3pjcWE6/HlvpeqMKn/VX9FIUcQodE28uUqduO9yBb2FxlHSF5TS97r+t4YiK0UJ
hoojFPfNExgrbk/Oy+Kuq5kF44IVh2YUZTjgWbWT/d84mJxISXSSzx1P++WsDFd05pzjgqWX2lNC
/e2hRappp/R3cz68qOiB24aspF8OgiEjZ8jSGSRz/8VCIf5MFtadoG6Wb79PKGCCGQR0B+pui3yq
FSuJcl3BHF4M7WOMh2lAYZ30MxO/Mx13KkdxxfntBwNcD2AinLhVlLYuZycy/GgyaGj3otfTx2XO
rY+iWKfZ77N5SnYKQzf2i+tLVmtpEdPxlkv91ylE7cDwogl5Z93O1GAy4uRoaO0eze/Ghum0JIm6
uUhgjmzO+mJna0WnNsU7XXnJurIIZ6XQzwgvT8+vL568Jzb3iE5bQnZu8foGsHY5H7CCFT2JJbrv
anv4HVE4WXk8Ww3kgA482JddqOizR+jZhejArXNIRmjvsbVurSrVb0Ah0poVZsnlr9BGo4GhXUaY
jdsLCn1xdDSVao/CeGMU7JIkdonDTmd3s3f9Ws2UGelXpAghPHjTHFuBk9buXqx1cxzoYLLMJDsx
mzUF9DH3Nlp6kLITDbPZPHrK4avuPGnyWG92DkwlRS36FASTW+aC5ma2PhWKctaHogxoA3v4h2sr
VYVGf+/WqR7E6Lh/iACn7YReN04nbwvpCNhKyKjb0Eu3YnVMkFO+TyKBNJ6liAMqYW44RGu8k/fc
WEoJKODaYsuQO9nUKiNjnHSCc/xk0Uf40E6O9sMCm7wzyo0HDQQUsAXkjtGx/WNE8NdHvSZNMiiD
iO4rF7vKg9ZE+m8rsz1Ehea8dY+Uiev5XEUUmt9+MwPyl+g2CsDczJvrPy/HtnJ14Cb9RD3Fi7M2
TJa1DudSid9+TcLDtC3YElzRKAFdfmOT1iU5UDmk2+sES1XKuSUwyCg5Yp+k/4dpsVmI00vrLki2
l2NlY4atgnAi1BOjAQOXPLbvFqiuNK2TctrjQt46j+SrwK0QDZGX5uVoU2t5rZJ0yX3WkLw5yECF
UyOs0E2UvWbVrfNIcgwoBOc0acZ0OZSra72b6yuNiFJEjxSglpNiTP++fidf0+ukOi4Fcfh1cqO2
H1jltdZkU25BNDWuD6mRtR8RpsLkvZ2Mw5z2TUhugMlpqtgHkUwWSqDLm7E2/Aapv4DkFu+csS3O
x4kzpKqgOD+pRXPOjUY7GRP67U3ULTun5daikhDI24yIgaviclGhBnhqWiLemuVxf+fO6XKaMzfZ
YbDeXFXU6CTKEbUwDuflMKQjdHFhLdyrtaaHcaU7x2otVt+B0R4M6pCHEwKQQYXWjd8uQ/GxEeab
yUpyVQ3KdFIC3EQ2/vI3JMsy5pFaJ9B2MRVJ6D6B6awmH1xNvrOqt74Koleac2j8A/zavEIxFtH1
0LW4nc8RDmHD4iA1NrcvS7fbnrs5lMz3AenK1tJmVo1jxKYFlf0e/nx60BFfC405gWqdGHvI2Gu2
J/ocPDrScI3qibENmEvkHwwv14p73MzWsMzm2J8LtQwao5xCp5wNCqeW6ju0Jd6LZIAASl/xZK+o
sLz+lcrjsnl/6QwCfOQy5Zrb+k64VhQpvYGQTmy4sd+JpbrX21Q58Qi7nworWsLXx7uxyIxHKQAY
CXnftuaoKkMa6SrjDfVaYPDm6v07gyrrB/BiYufsyA3bzg3IDWAYiVynLXl5TEezniBNSPIlQIA0
tAgFQ6QQvBKFhKzgP5hZekJu1/n0+hxvxDRgnuEdYaRAIr0tHalWZdRI2cIrrvv0EItYhKmh5k/G
iF5AqaUdjY1BfSrzYnp7TCOb5VwCWH+DNNq8IXNRKPAjLHQY+mkOrSiOQ4wZ88Nc7JoT37qIqEEA
1Ze6jUAxNqvb2QtyYjm+5nQHzcZ3Ens+1Lo2H9PStpEPMHRIOnbl3OsKoK+wmpvBfmg8Y/j2+mpf
n2AJCSXztDnG8PE2N0SEZh6pbS/ORgZLJmyV2j51xbh4B4fW4Ccsf50vr494fYYZEdwFeTzFc9TW
Ls9Vp4khgoQjzu0wfGiMYjz08O8htWV7Tp5/dKwujzCujCCSuSsARYNOuBzKyhqRJUuvnM0ZC1pE
3RIrSB2QCkFSz/NPws2VPqmewqMx67JYzlmqJT+nxknLUCnr9gctSQNBKqPxfgtMgSvfVGzt0cro
4gLYQZ+405pUC1ZNRYlMKRS1O7ajUlr3i15HKKJ3uBX81joVwyg9wvwXPeM68mjezu0z0Cy4Pzry
kvWpz/T6i5V0kY3kKx1X0E2LUR7GsRkB2SF589OeRt59NLPMz6O2Kkjh1l75QUkV4+xpRb/6dq+Y
3jOXpvoA2FfTQnM07eoRL8S5/0jYi4eXO6TFGgotB2A4ms360YQdrwRu6WVIUBal0t4lWUnbzi0b
PHIVvTUBPcNCOMU0zubnohI4aOoVwuVh63qzFdASdfogGXR1gDqK0Vaj9m1BM9Zx3jVxrn4ZOlv9
hPWm3fpKrIyPSd7UqJsj/moH64wIf1V47ifDiDnzOR3290Zax19dfE5cv1qpv4SYbTXmMUYKqEea
Lp2571E9bPyiHdU5hAwStUHPuoz+GgFe9JtSxG6IdAwX8lqIfAjBh6VDOCizimYFDSHLz1D3jHxL
jxQeiawu/1HmFAgjHZb06+uH/cZ3Lt8HCJ0OPCDYYJs7BQ1sq0emCOobOm4T/pON8pxqbtcG0xQl
il9YGssy9kOWU0Som5q2slu4h0WtI3unznR9o0PY4VpDhAXmMknb5ecwgvp3S2DvZxWq/qFX9OR7
DujkqBYjnYfZmo+0hvOdJ+ua1IqelhQnAY1ECILi1eWoca/QXrVa+7wQUxN/mI1JBGlWi+VHzYjI
sY3q6e/Izcv5AIlyyT5NxKT/Wggtf9Pjdskf3JRO+s7GXN9Cl79qsxb8TI6MAktSy4ooLCEVHCq7
wVxc3cXF31h2yASyU4AcBGoZ8qf8lVk6dsHnPunmWVO8OEjQsL0frCou4KCs3nHl833sDQL410/e
jQlKRjyYMyBgOKlvlj3v0ckaitE4j1zmJ2GrTbhmcRWM014p+MZIWDRrSIEjTQuiaJMPJb0NCisF
aYZDQh42vZU+92qsPjSDFX9/fVJXr5VMXP/wCyBV0jnYlPBz0oQaj1/vXOvK88qy3mtT99nrEtL0
1Yj2nqpbw9Gi4Jni7PIvmzXUSrOyNcnhTAEJHda4N1HxU7TAS4URmMW6R6K5Wkmmh3gLbSV8xsC4
bsYDrhFbQl29syac4osYewE9V4GoVJer0u7ErvJlv3gc5WBSnJCKA9HOVjMBmH9k5YQEZytLEnFX
6jTNg7zUi0MDV3UI1qUBMD8CkYi4u+P8qRvWcicfu7XAGNgSBLhEIKQOl58G2kFmBDnJObudtjxG
i+nkp7HT9OaA32yJL4I+f379BF0DGpg2yQMqZnRniC7lT/rrazR5U4qsqr1znLl2d9doXb6GBkBs
ULeRaLTQGNK2CXAwLo1wKXIPFw7s0VqqT1n0pUbzuvOtuss6P5vyfk8ORE54uyl0vElNibyl48/l
r1PclbdQgcXVOEgS6PS7fztYhBxeX4Rb54xGsGw8gzVGIutyFE9vDFDuGWQtdE1f6gIutiMWsAvR
FNdfXh/r1owcGikUSjjZV+zryvAmscKvOfdjPB/sKB4ekjrRw9dHuTUjvk8uOxSCoQbJX/HXrhJq
FoVYXA5zOmVBBg7pVFSrlPuq9mhBt74blzwBwDJ5NfCPy6HsqYMpAbL/3GklrqeONRrfa4KIj+g7
iW+5U8cxULOoJY4WswHWLK12mb63vhvecBPQqBQ2214UGmBCAIqLe17WdZVcHrtx/LzuxtSnuqGo
Z5hEe/O+sZFwKFHQ8ChdcENtMoUFnA95gm6ftaRzQyx8mjuDNtL59Y38k3BsvgCqyqjh0Xaj+rXt
Hpmt5mLEIaHgKBHVaeia7dKdEKNOPxW91/SHlAKuG2pd0/XA9myKY+Ad8/YDYtUL8PnEquDZ40dh
vbSA0j4MggalDycuwnlYW/vlvVdOdvxeOHH1va+sXnnAB6HPgsVzol+jaRZSgbZcjxSyvS5QLaCZ
Js48WoAXDfZDZYe6BS4/lfjal076yx2y7BMUVsPFkQf3ujvdBKMVTG0zvqjOQs4KLMuFOJAmFS2w
wXkzTBn2kayESEt4iHFbGf5h9vJElKV3zguNzq+Wx6FkaN/jvrN3XcvbZ7M3Mn6hic6lzXe2CZrK
fIlbW4FHuxD+By3ftt+ZcRpqyH6eLL0gi1MXsXNZXataMEHELqVuEc3RK6+KqkY90KLwcI77STlS
VSvJUKiof6ooA98nBJQRDt3j+jiPjfW0dlnxqBSZ8tTbWXq2Uaxb/Z534MWj3B3fvX5cb3wUFj+J
y5rHy+IqvbwMeLWsNa1bcdZxvfmfUKz14xLNzfH1UW6uOzVYHcI0SLNtmUk6o/VJA+1VwZ/znAJw
rgKRx2b7zhGNMSD73lX/a9KMjt1/GJgvHpASdegrxQRRecIc01GcR6/3wnX2RLDYaXmY0kq97xEb
PER6GX17fdBrpR42HG4vBsjIVNHa2tw0de8trihzcTaBidY+QrJ1F8Z9Cn6wdNQOj6ys7n+n6xSz
2JnzT2PF5kOa9pNGIX415rseV9wXIUye59JMog/zDIl3Z2luPAMoLLDpEgHxf5ydx3LkSLamX6Wt
9uiBFtdu9wJACDAogyozNzCmgtYO+fTzIatnbjEyjDE1VptKIxkQ4X78iF9gpnCyF2D8zRl4P4es
1+gD7jnxpDQv9nnb12A/lPy6dYp+0/Wjuq1zQ70wrjp3eYo4zjzkWDmHToZiMxqwudIkpKb4ob2s
MiR3hlbJLAtLgdLelX6D4J1LvT16kyUXF5LHM+cttQXoD0S9GLufatDObQYrFem5oEza5sukphZS
P+lMM2DUotH/eEGc2WR0iyAq0C2HtnRqdGBF0yS1EVm/OtaRZ1jC+GlOcv/546ucOVNJ5teJLaxv
tPtOEsMyVnJZkio7iLLF3EMkVZ6RnRVbBBwl2RNNeqEaP/dUzKvUFSXESW6fhI5ME209trETjFkZ
7jpGc+nGKvq22H38XGe+KrTlGdPCCGS0ffr2YCxY4PgbGypAO2+Zc4YPKoS9TYM26YVVcS5Uv7vW
yc5d1NnQwpTcCLSTXLh44EVHHGNjkPmVFt2VSq99AVgjVY9OOA9fO1Wniw0rRrypeaIDZXX0pthY
ZVJfpVadXDKQ+b0bQxBd64w1wwYqcoqYYj6AgV4t28Gkh/1ujBPZxXpvcK3KqfcFu9nL1E7DuFBP
4IRM9Mz6Ms8uLOezX8hqTgTXjVHJKRufc3nJMG4jx2eyfqPj1eqPbRVe0fO+hLM7dykauwzPV8QP
XfX3x1PZL+1sFKyxShfRz04M/QaSsXixzOrp41V2ZjXbwG6QD/pFzD8diqJrhTRZPpK2ocC5KcKo
OmKWbV3o0J/Zo2zQdTYAoQ0I30nUW2yjnI2WvBd29vIicybsR6A49wmvOsIIsDe/fvxYZ8IseQ5B
3mKnQlE62aQiLQSqQaWNesYAL2bF83/pGAXNn2KlcCxXr5z4bWnz/jjlPUfA4OTapVV77h5Wu02k
9uhZYVf8/ktk4gFLqBytYIy18YuGJ+uEnaBWpm5I+h+jKKKVC5a7bXvQS225mm3gsBd29nqanWR+
nHKIEfL90pc4xSjMS4ikEg6TgRPTh416W3MVY8w2qRLPflHn4mHuF8kzurC6cND9PuwDkbFKmzCZ
QdHsNxU1PEByC58pM7CtGgFwBJz0bQM3xXbVQdUGZEH1mu6yjKfDOBrlayys8Cl1rOV27rLw0uZd
X/bpi2D2RulMacKE6uTYDymvYoyGjEAt8JuK0axq3FGg2WVCjNjCEqk3dtEubx8vwzO7C0owSRHZ
N13k02VIKThp6LqaQdGbX+D6lweLOfmFZsyZYMEYkwMCEUhS7dOOISVlLhcdjybwn7kq5Klh3jb3
81cY9+Yl6a+zF0MOeZWRB958upPDNFq5tzO96LSogtLpNEQPoa843aj//RwdtyukvwzwWPTxTg6l
Vi7MMDcnI6CDY3pGUYvtLBvZhR1ydp1aAMKZSJMZ/TZsmuRCG8M5NYJFn5psY8slGrw0kBBFaJRU
eM2ipNd9UqWZx6wgvu1r3GVc7GlhopVyMV4SdTr3hkmgVzTMiqk4fWzHqrounzNWqlrFh4GmUuWO
8RBlvjzYen/hUDu3QumIrFKL2EczTn8fpGhP6tNid2YgUdt7gqHWyr/KLxRCZ5+Jzi9VEIIsiDW8
v4oOdm/A5tcMICKDXNKM0cv0Zt4qkfW3bc0JO2hNUHiu2Gqcp95fqif/MOqSS9kao6EcpGDgpJPj
h1GruH9/d4MFMdBGJMUFVvf+UnHSSkuNz2QgWxLCslxv0zbTJaLLmeQHxPQqS03ew447Vah3aJPY
TrWOf5LC+S6gMIZeuAiBuoo5Y2+pIBz/nezI3Dg40ueQJKsy8zV9pKH18QP/foxzJ2sog1YGtPWU
Wd1FNSCuRDECa2qqmyHLhpogamLqVZdWca3OSL5dWJ/nLknARkgOqjoIoJOVY3azlUQkhwFeBNFe
nsKUCVzST9sImgjuov2lTu7vS1UBEwKnG7VskvtTvDV986HQ7MQKJKUf/LRooy29JGNTtpp14dnO
Xoo3BrIPSD5H5Pv1o02ylo+ZYQa4+RXbqpDh9YQyp2SXyheKlt9zEZ4KdCR5NM1WsBLvL0XuxcQb
0k2g1a21wfdx2M5ieFOSSd9kqUU7NEbWtNAbgA1zql6S5Ti3hkHD0eNZZeNQAVjD0F/7vKkmxZOG
HPIE3i9otah9BIeqHOQhBJ/fKONu0dqqdzPwjImrlfF4u5Rl/fTx+j37wkmEwEvQBwWz+f4u8Jmp
U0OPrEDulGKrNlBVdG3O94oKcODjS50pqYDerHAx2rzrgjo5vZYK6alkou0adxCfvQ4cwrc8jWfK
FVt6yoFS7DAQch7bFoXTaSqhGfcAT66XXMaYz9aaXZ8M6dHqs+nnx7fGrIjnfJ8M0aJFGXHVEGAa
d2o3XEiqvAxgwgLdiKW3ejLD0AXYVqKztLRa7rVtjzuMKIdh8KBLyYubdV133SCmRl+8HMdiM0e6
qILJAfYa9HDu35AE7VoX2SgtdfVIHhq/lcd+9sNBq4RbwDx9m9HqSTAnbyrDz60sAqqnq+JVjwZp
eh3LRs28Wi+NT4Oc6RwQUpKBZ19q89BVCEi5MiIOKdjyQoHp2wrMuZshDBMMDDGJxQvXEeEVnxIu
h1onWrhJGCmtj1y6AjfZRgrsLqTjNx+7xrKTjTQUtb2bmjy+b2t51r+0ijZpbpurhrRXRKpEK4vc
gA4fC6gxqy0rJF/ZSdRwVwkJsGNZlO2V43RV1nrIdkBATAuln/Y0ktTSK7AbJ9VtCsn0ZFmEvY8p
OyoYdipLyo6jfMp8PBENc5s4k1L6VT6U/UuKXlO1byYrFttIVdP6djCVxLwC2tKkz5ZRQ7m2Daw1
DqozNyuXV68TLwYAjdCNBhboWU+QfcJueVq81BRa78GyXxC/wCsdEaaOLhv7bpbvp8Ie8hum6MYj
Vl1p5cWOyJYNlEZIXYoTVQCZzSGNkDpD53JfD9XyNk2L8hKORatv2qKuo2tJsbCtpcbAqVcvcK10
m6RI2h1zlOa+d/RqcZMFqIibg6tff3HS2o1qSfPgWSQcsTuH0mJTg0W1tBFDmwjP0geIH0NvpJ1X
1k73IGl2AQ05l8j/JNHwDrysmrWnsjbzPnILxxwFdBHsM26LEEfXn+nSlq+mnJggXAx9tg+JYkfX
ZmHGoZemddZ79EzDq6bNaiznS8nWtp2cV911MSK0sp8lk+JMl5TixSnzxgTToxrsAzokr8OIOFxd
w43cdbOSHvKxiGZsVYwWfnpihMMOeokCl9y08089Ci4Qm5dBj10oLtpjb9TO5z6M08fJadRDRDEo
eYhxF/l1bTOldNuqRFB9daO6yfW5l/0xW6x0D5W+C70uI1nbijxVR9jykVH5ilH2aDfJmYyiQ6Pa
t1mcsnFycJbIvTVRWUMrS4pbu7TMB9sZtNY1Wj2UfT0q4pHds9T6JpUsdA6iKAKxJLRYWTwVbJSB
qEg1HHu51LNrOVdNy2OKEL7qRbEUHuOS5FOKwl3umVjkPTkkKD+HpZGXDeTj6SlbprrfScoki00o
aetnplDLtlk7mMdoESuIR7bE4LHby1vsEpuKEtTQvudDs0g3CCz0j2PZJz1saUeSN7mdNBnIrtmy
dqHdJ7nbrZJm24pOww8pN+sZ0NOkj+6gFVrhWrkxH03UEUoP/TFLxdRn6YvAqUssOrvCcZCGxwbd
k2cnkr3JBq59mBIGBd7oyAlfWS/A+SxOr1VujKj8Jsnq0EEHwWxwDehybTegJCLz1UrGVhvjnjxT
CadDrw596pECImanipq2glWJEREHdKLd0VG7pxTBEdWntWOanmJUSUANgK7QMuXNJxzfdHVnNNHk
h+lQ626DZ0LsiaiTg6zVpmFTtK3Ue9lMlz2Y1AhhQGUI03vTbswvhdrH7YUC7MwxgcSzgtwMBiIg
oU6OsGFYJ1NxpgSFVehBJqX96As5A/qjzSQNSPmE0aHTuvQ67S2luZCynDmsOalBsYIuAgZ4msgb
4G3yEPGRwMmdeTOhlXJvVAj412Za/O3yZPWnResbxTAS21PKlr1YRS6JRA9CFB58hDDwEQnDbj+L
utx8fPiuKcbJ0QthZK1RdLTqfiMgV5ocYVLYGEHZacYmVEj8oKRFDx9f5UzWDBIPks8KFFlbYO8T
nUoUYOJRXQsKI5c4OY2+fpnGIX7UwrHdmqEcffv4gn8mqycPtqbMDLnWNwna8f0l9dQmnYIjFiB5
7gxvlUPD62E0ckXyNElDW1FfTAHDIwR2do1ADoI03SzNsxvWPQoFU9y3aBKURiN3xySb7NR84LAr
u/rayHQju6d/2CWbpuDj3aGdKs4IK2t+KtVkVz/m0hTRtlEKLbkWcpmq140DSOzJ4DCMXORmRvuK
eBZJCFLK1fI5zp2u9MxOTzLUoFH73wC5iNI3BtvN6A/a3Gs7ydIKZS9sBdE6pw5N3YvbsQ9/WhBi
CkzMp2QigMlWlN50w9hGbhoOxuQPoWlQ4upV/5abcZptxWg6wo8LvVO8SDLi2SvtvhA+9BEwDpjY
xTNmT+oAEEByOkJbmzYA5JMx5OwsbVwBzbDk6J409d5OKhAZbdcsGFVns1J4qobZjBvXjWTva3Ma
vrYGuvleosZ97MtNz1+i1BPfW2rVYI6BjmG4By4jqxv4Zt2M46Ezdi9ZrxWq6VsM2623ZWyVaFvq
nRVuatSl182XzFHq4nO75K9gT+3VmilRysOYGnO1bXPajF+RUp1kr5t0E6GdSdWrTVL2mc4YPRnb
BzmvpdzLl2X+0jZGqfthFuaPYq5z6Sv83Oo2qjJN9vvKKo0x6JZOqVHfMSNZv8lncONeo2vT9dAq
lJzNIIyvVq8a4b1idlG3Lcq6eTXMZsh8tTIyw0XNVkWUvybRxRuXtMNX61IedmDIgQGhDhw9i5yW
GV5o03RdNKoz7kwE0IujUYXFG5gJFJ/1ccxid5Bj5dMcqlJ3l4l5wntZQc3sGuCIdmsM5jJ62qKn
33vDjOqXOMrzGW7uPF4Lu66K+4VEPMYeyFBTN0WvpmMqak5XINaHcDsu1fBi0UJwyGGl8aiEhnGQ
5Ux6cWb+8/RlninsE6vw+jkOP1f0ig1XbsNs8EcxL1LqOkoJMKFPrHjxnD6v3gowYZGn67V23zIz
GQ5mIYvIlWee0dWKXsMQW2tgycQULc/WWIo30dm96jtFChRCBo3cH7KwLbQdCbjW75OhL3/g0EBg
LBFV+1o4fdYgYGu0mlvT3t4uwkzeEtCyXwoLrRjXlHM7Y6WPznPSxZhVmwy4ezca+ulBqiUaTCRh
SeeS5SyF2ze4jW31uIqdrQTAw3ck5kD+FIaAtuLBUmgcI3gbCLTc5n2mFbiiyUJPblJkY76L0UbR
VVHq6RmpIjP2GdvY92YoFSW6rO2EoO2khIXuaUjFGltQelFG0VGTXSt1r8ivGtoJ1N/5KpnYIoMc
Sl5rCmv2tYFj1atjAxx5WQvWVKtb5IVjFzuhH/WjQTup1zTpaOl1YR1IvsVzIQAOvdlzttpPdmR6
N0qbKuYLrKhsTwesICOt4k4k+J5OozhMGeJZd5aaJO1NatRW5UWJcA6GSf2xiSRnvqkdefo6pAsj
PwT208FLlUZ/qONMyPeL5dQOsTCiNurmXP+mgKbIvLBvnOlKszt92IFs6q4npgumm8slCO6KgpDK
aCDnu09ALAciHBrIi4uqxG6oKb/0x9LydYRWWW3RFF5Gkh1Gkfc9ic+tVIVADoewzoZNz4AqYtEV
s7GJ9aQ61lWpPGGWwBvDYrx57JqsGl+UuA/zTUR8uSOvSi2/qCT5i1nbDbrqqdBdretkBUuCCuv0
ninX7BrYnViuLYR1b006xzIVtNVfK/USRw/GOItPSyuxP7QIN5jWZG1vYw6EQAvbzPZw2mhSz1FR
wPRMVJtMvzTYSK9wUbJ5G2mA9Q9o8CajP0ZTUr3GUieUna6kWKj0c2lt+W5t55YOwtx7ZmwOd3VY
RZMH42Ecb+rZAmjfqYUlfC1plwzFJ+xLEBueu8LVGznOyfrIY7d5pprRti7p0XHGKX2+0dS0eKDL
oVRbo4Bv5CXRALZ9yFTjW69PQnHLXs3xhKM17DIXZPHOcHhca86r4wSC9qsi9ckPy2q1+7ywFUSi
xzL9jvTV+F3G7z716yHqLHeck4XaATmqR0bwqe4Tt+XelVh/r5zIXeE7fTV/dpQmfBzMqTtUUzn/
JA+egKHlc/880MwnTpSTEIh6Sc3riMsp4g3kEu2WpLB8trSu/lyHSvLI5BjB9STL600zCqxrtWSw
vxgZc2HI6GWS+WVVVD9NG8DBVSjHQxUoPUrMPumIfFfZUtYE5Twmt0tvjybCyCaeLijDmrFHRho/
5wwoLTqdrGovla2iDlCIFqkPkM6cr0VlGq8x0OLQLcreklGOrqefow3AwswQhPNsypSbFu68Tu1j
yLsiN43oWs/LOnM1AbD6VcNVii5FRzwzMmthsky9z1cG+eGhmLoSwJSIqKalMk2+LXW46Bs6lQks
d6F3X4aoUurXCez/CzClUUI8uppU8piYSIt1uGQF/VzHgY36ZEXc0Jwv4zDX33Sj16miiR3y53mY
GmMbtqHSbukQyfpGNHV5q1pF+1lb7IJTflTFTS+16ieGFGLxDHCgk6sNa5ujUvm8XV3Niek33QR8
1hX5UttXVrr0mseTDRjEtznydQIRGt2FtFg+jHiPG0zSi7z3wk4OA/pT1ieTDjK2wNYYPtllGg+e
PTdde09fSuV8yZNVTM1JnQq/SGn5VloDAttVj72H3yLdSEPaMmftCoFtO/UtO56VDWbxk7xTQbbt
O0VYhi9V6RBf56q1HNuhavTdqjUTucCnpxeaLxqChkJFbDu2HZoKUIHo4mctxCMgzbjc70gY6ltY
Vcu8N4TF8Yte+fIsopindGANwXZJRsXTzTFEi261FYk9ZDMX83uJoV37+nHee6ZIWeluwLCB8vE/
pyWSjj7smDug9UkWNsog1OuxtGYPw7FLpN4z1RiWIqD40BwBwWSuOf9fWqjTMM4zKhw666lSms1i
JvYmrOew3ItQ6nbmALt5U4ixJODVSnzJC+r3kgI1BIBT62gK5Ld+Mlcpso7+YFXBFhCRvrXkJDyo
OcQL3Rlkn3b6fKH4/L1QWjUDoPVDBWPccDoGy5VRlgey8gANXsNlItz56hA5l9q0622/L1u4DLhy
mB604IGWvH+rilUSRppUDwDHIkc5Gl1355SYV9JSGssfdFDLu7krjV0WS4riOsiqYz1SCvVK6rT0
88er6fevGJ4PChoy/9GjPhW5sBf4mRZZS+AwLbt2Qk4UNN77K1J164GsPPWW3OldWy+y3cdXPvft
GgpTLGREGNCdlvoibzoVGyctwGDZfpj6SSEqzMVW7+3ydlTCS3aWZ590hbE7TFnoLqz76i+LWY/t
sR7rRgvW+tWtHIEHXaMl2zysvoROYX4iqBWUF+3f1j1n/EGrboVDs5HgJb2/sITa/TDDsQpQ9li8
IjV6f0JZhzxUnrcfv9PfIQdcCg6uxSJmw5wqSpGMZGlqRFoA6mHx86KLbgSdtLuoU1KknZh8DqZl
XhjRndk2wEiZlkFco2tyuk0Hc+6qfknlQOhNEzh9+M2Y5ehCE+PMagE2wqZkPA+A+RTZUg+48+En
LQeTIszGs/ux+AplVNyIcHGaTWcnxgVS8+9xFuQXY6OVfAr04LQZlOBpaTiRtgRzRvtONtA2mJAD
2PaSXVwArqwh+yQiwOUBrORA/iKmn0x1sddQh8rolUByqmWztKb6FXxUuIPNpl+1On0AkP3tJtd6
zuVOly5EpDPvFtCfwZ5gVkaip71foEmc5VZOhyUYkrjftMPA8WemIZORBaWDUf//2BAacRbm0kry
AKrz/nrYp9ENFvISDCo+GfWSVTtmvENgGEN+AQX2695PXu0K3rMY6KKriYTi+2u1hjmWRm/KQRFW
7GxZsrq3boC16ipj3H5z8omnRWmkhE2ZOlLq0ceaBMzVVrntRYOcdmbJQ+W2k1P+7Y4ZnCLmdTKF
Gkqdp0tab0Rn9rT/gyFPjGOrafNXZZjSzB/tWv9WK6Q6F3bqmfCA0aDKkJCgjxDiGiL/EgKbHH6f
aWXwMgBdBIOMfcC8aDPjnRq5wEW3vR4a7cch6cwcFg0LLktAQt3FOT3uYHKq+gAnMCDPtlbYf0sP
CZmc5RXGK4iCZmyN0O84ebd1Mi17oYii8LOys5ILMeTMjl6RUUgRwYXB6+Lk8SUB5h5HIA7eecm2
IZl3oMro3CtNdwlBceZSTJ0JH1yJZX5qq1FaQiTFWkfqTY2uhC1uM0XIPsRp9cJDnYm+v0yHVqgX
mdIpAl7pRFd1iqUEKgXMqvRiULgbVaH8GaP+17fpv6If1f2fe6b793/z729VPbdJFIuTf/77rv5R
Por2xw9x81b/9/qn//dX3//hv2+SbyTI1U9x+lvv/ojP/8/1/Tfx9u4fm1IkYn7of7Tz8UfX5+LX
BbjT9Tf/X3/4jx+/PuVprn/8649vVV+K9dPQVC7/+M+Pgu//+gPewF+W9Pr5//nh7VvB3928tV38
luf/CLr8rfze/fanP946wadYyj+BVIDMgeABemyF2Y8/fv3ElP8JWs4EmwiYhoOZhLCsWhHzR/o/
TVNh4gJDFUQGIP0//sFhuf5I/yffJuUmcBAScIDN5h//5xW8+7L+58v7R9kX9xWJYPevP96HeNYh
qK4VFQkPjWsZvxBpf9n5o1KggQGY59iy/zzQD+4i24/DaGpuPDX2hdTufar159UYbKwie7hKoHr8
Ps6YKQIG1EzF0Uq6bFs8qEt0NzKkrzivKzTwXLZosv/Ll/KfJ/7rE565JpEEqiKvmMpIXn/+lycs
0jBG2WzKjsNs3U0IdO9Rp9/VNPAJ39YuUbND4igXAuqZ16oT15DLAaME8OukQhmgDPWVkudHFcGY
PeVQICbnVUj2IU/MS96WcDV4hv85zNZoguoRBycSxLzX3wYeeNCVOHXK5tG5M4atbdD48O3su4wK
P/zbjr6MSX+5/NRHj0p6l/a3yIhr5R7JjDb05MhXBfoTb0j2paHfx9/t6LtdPU/Na9zfywOsy5+a
Htjpphe+iLd5+qR3d2Z8wKC5MTYJ83PK2mJnd58X2rtlVLtT66lPfRt0sY918AOWubP2fa6e9OEx
Lm/z+G6xPqNevtQ7296FxhE4U60+yPrRNlL0MCK3QU5jrB+ELFHs+L21T3aTupciFCVsy9OOTB21
nXWl0UaEBF9Zd87L8kbPtTCEN+VXyWf9NfuKtVYm3S/Gt1wqcEarvZpmZ3W/WnbpxQ+bZof9aNhv
TRq689DTWn1Qm69QoPyuYsCg/hjCL8II3dIBrLylHhmq0kX6GOnyT+HyEJY+TgIymEsDt7OpNTxp
/mSluator1JyaKcr01xcuh80xg9yfUWTp7svE08NXVPyKqiEkbNlLUS1j1qnHvrW+LmXPGSqI0y+
qsAqL6zJkwP3z1WCkCDIUDr9JD0n9WWTRm1UjI55HJOi8Uz09129m0OfLg8IcAgLmEMk2nU5NonL
xPqpEvpw4R5+2xdsBtC6CLqhFEktfbIZIfcIZkWmfhT2m5gFI2WosJ5Zj87K27jE6D13tV8NCuhV
6ybU3m99Q1JFX5E1H8HVP4dxvfJE+torh/R6amNxIaH5LdAgRYxaLi0iKJQE1JPghiH9IPXalD9N
KkaP2oSvAcI3KNwHCHIfTCd5nlsA9x9Ht1/Azndbn6vazDgpEDhg4LC+f8Y5jJDjyKzsCZbGZ2Ht
MTqzn4Ef0Tu0s2YD8n9x2xhloC4b9yT6rOU6fkqK4YEE2HY7YPhBIbJqMyWMKab0+PH9/VKxfnd/
zMwpRKjROAjXoez7+wPKAJESuYXHsr6x+h3ftqV5wt4bjHk0T0lcXd4zkWDqGsjjhokKw0f4uNKP
jEUI0IHK1HD1R7FPJS/dFjftQblqAuPK2i2z24OpajznBqPDNvb4xZb2IlCE0cdzD9HkCmsBV7oy
t5i1riAGV/ouXXdX1d6oXfO2+xo9xlfqof2SX0XbeBdu0AwAXAKHyHKV1A+PxoWmyq/J8+9vg2E4
Hj1k96cHYFQjPjg3GaJIz+Psad+ixktVgGWe2TIF85joHqpnjE3U+/zAiwC8AUSmbrcNgzVqjZcG
L5TGax7rm/GQ/qi+8hxMqqFsf/yt/XLN/ug+TwrPNpLHcRli5zEN6msdxw3bw9hvWx2qvbQvCaMM
u13tU3a7bMOH4ZNyV17PV/3GgvZ0m6m7EPr6TRw4jHc99agFWuXNmCxVe6ffVLmPVwgM4zpGTeQ6
1T17ehaxX2ru2LiUWEbncYINtpttQAZZe+sQBuO98jAdZzw+LLcu+EV/Mtwk9pt+l5uuttzp02Ex
tl1441T3c/gmV5+FOJaNB85I/5Tfhm61BTi2Sx/qm+oOcF/1yJhrJ20vvLf3LTxCLKudmoai3Vhp
/ad9lgwIfRHGg/2YvMhXyp0SLHfpdXdb3DqusZde9RekQB8wdATKh8FDNLmGcJcOys8WSRAA/uOX
Av1ruMkV0+ugHe/bdpdLXql4befxd3m76+2NlWwX7MyaTVn79oh2kj+nO9vwILr2KNjpGwVPkOv0
YDDw+MK5Y9kbjPyamk23zb80j9JVH9iv6RfzVbkZboutdM/Bw6gsfUgnr7DdkeDx2DPS0R+dIYgN
n/0AFFDT6ZhvpXQ3wrEYNnm2Aa0F+e6SmOmv2vt09QFUxbNh1ajDz+59zJhTcpyCnOcxvAlvkpf+
SgviZ9oOfo4ilCdPGzSXkD2MEYUuPadwixsz6Lf5oTwkOwaID4BBN+pW38qlq77Ows1vqv3HXzTd
Oe7hr/doaLDuCPak7hDwIHC/v8daR05twWvqIbd3SbGrlKvUcW0ALexHpKuJ/weQWi6uAUUUYAJY
J0FuPZjDQ1oGsnNljgemVrrzbIurrttY0Y0xI4Xlz+E+xYn2W21vgbKL6kr8BJIR+lLrag+lcAE8
qQzkvjP3dt6i+/qnam766jmaP9ntnTJtVkAUCu6zm8bePNIO2xgWMlF4iWzbyk/Ux6XycZiax6sq
vdUKLMJwrdvl8TaJ9sIqyW1iT2HbOdpdXl0N8rNVKN6c3i7ZTY2/TboGWbK/JGUOVt4y/KYz4Phq
+Wxqt47jszGH/gc334idJW/SI26b/ddOcTXzMesPqbqtsodB2pnzV9wrwe/uy6Xze7NEg13bZD15
iAFCc505cjN61fJKyQRTL6T9TIzUEF+bPMxYXTmlI2AD3vOBXUBKAQxh4cd6tOL7ob+h7bcd7JfE
elJLPEdT3tYlLYvT5AI0GJYf61bX1pbJaXczxE3ehDonH0tdtO44pYytZm3T4JDnLY114eT47WrQ
TSEsgkEDn8+U4CS5kIsUiE6StcfItr93LakbDjGpK6PxwnF5iRl+ghhH0hp6wy+u4FoeAro76Y6J
RDY7GlTRY2qiZdErsKqSsvyGdvqa51+B7UT/zgpAZWvXEUP7bIx8fYnavVNbV4g6XDKTOXND2qoW
QQLBeHSlzb3fbtKY6okcT/JRscPXdoyNLYmjG1vmdaT1OW6I4U5oHKpS8YBT123SWA/4byIjF8kP
1qznf7OQJcMjrUFEk6zLohg/ySyJTVNUyOpyDNtxpy+MCHWQv2aDbe+iSP6CzJ3LKzYunMvvu0fr
17J6FJE+0KiCHXbaIJ0STaCi18vHPqm7jYw3mDcoUedNNSvv4wh3ms3SDyNJIUuxoPvQwT+pYKUo
1+OoKvqjaITkVuFGTBaqRQuClnb2RdNS088U/cL5Sap8GlYhKK5yAPCAifv2aVt2atVaa+taPWYZ
KtoMRYJY/w4hFpz17ZJ7errvnVsreiuBvWmD4wKwdjX51pZvsPdy6+qz0Tzp4hjWLyW48ulQTo9z
/TJ3X/Hso6PxGGO9Kr4m5kEX12TLWXnIlr0978vmZl72INoVYMhaTBGH8IFeeJ8KyxcFWJfAavbg
kAl+VHj23dJukmW/WozVD/Qjm/C+7G8Mc88IXcYCpdGl22bZ6/NNJv2sqDkW1QCpkbihtLU4evVP
Jqx252hVL41FJbS3uBH7Toq2qvYtr16MeVNNt0D9R3PPGTdYD0w4HOPQ4iRX/nQsoL3dtYnxGo3T
uvClfCfDdB/yKyL/Im0c6dVOn9XlVo2PVNiW6Yc8U8JblK5U/Qe8dQPCTXVbag9J85RT3priKlV2
8Vj7wxykvCtG1XLrW9J1Inq/Rk2wRdROM27A2PXfsCtD4PFNUXinxpcuxjQ8Agy7yxUPuHfVPZQz
xc6+TbzKCGp7g3Ad9bNpPQ39U8yvJpAoW+2xm0E8v/RwXpGl1Pb0KJjkYiL7v5k7r+W41atNXxE8
yOEUqRObbHaTFKkTlCiJyDnj6ueBPH/NZtOjLp+N7bJ2SdxC+sL61ptYq1vyuZPDqN0g8n7ZtSnL
UDepxEqQhsN8+ryM1LiGh4YWqOeIfAkO7HruVJXZrdYClT1rGKSR0mbcmLVfqmmQaqQ3ePuykHLZ
61qBVNqxnwpROa/I/4Dt5OIA54iYopnlAeJoK9yLWEdObKbho9LtQ2UfFBspOKr1S5f7LCjt9CaY
fmYc8+ko5/dQSeESPsIKq7XHWfr+h2ZnV/QTKBqb/QjJidaOvp+TU6smrpLwZud9XfqD5Q572bgr
7Fx5pqpbTkHg6NajhapfhFGmYFnrD4ovw2wTnNbcL0NhV+K+EPdT+zssfFXzuswrfwX6BkMQ/sR6
HNLj/YJaZYQ6+rpaMmpZs2ovbKm/WyCIEWtpNC+GsidDPG4eMsU38HK4ZctNXsGXpYMEN2JW8HIm
/AG4/vO3NVtsQedCkc+xArl0PVENd9lOOwVe5owfw2CXx2Wwm1fVcCWIJjNCAxuasD0Ej+Kyx97C
9nOOpJNxrCCFqLALFSdMYjvOX4j3zAc3K2ws9WUFLpFjUbFf5vtywWTiGBXHB5IjpdQR0QDi0Y/r
TAIx/fc0dF6qvPZEBholv9yV0y6XKh99v5V9t+Ifc3K06PlYTlBu5vgSxdizboX36iS1R0NwpfAQ
Dm6hvwTz89BDgQlrW55/hOqjUg0clI7qshH0h0qxFeoAEfwkH1kQmod5/mH2dySvcWA6C4gXxP5u
cHG1CrqzKNCzKx2h3xembNeTG2r2sLiYjUWKnYdPrVZ6Qf++stISgQj35km05vWVzZwH+3Qrsg00
R5nDdcIZHhFW6NQpyc+GO79Id718rJUN/BtdvFfjc/MDErt0GjPgPNgCwjHTMZiqH7TgPkhGNx42
WvNLYW2LjjJ6pRghRjBqd0VzarUXKQy2KURpuXrAtOuHRiag1r+Xk3aHMeUuUvgLcXGtpveEGEbj
t6hHdp1XdrtEvlRuCsT1S+0b3U8J9UMesK77ilGuRyHiQOdF9vSGNTOdbQxx82ofzDt0UFVPXw9X
4RD4K9ffq+yXpjwRWDq4wrTRUpRw1MzbhHQRk72AMh/lh/3Mx9wU31/kd6Hyo2WTB74ouslZeEY4
I/0KE9/k8FIj0EAX61hoc6djGm3YD4bH7h5Clzn5A7PcZaPJNtFuTvzA2JQo3EqsFNP9nLnVc0em
j8MBLrMXb1LZeAi53onuXZVtRkfDv4pZ3x7j3osMH/MZt/VYH6I3OOrl9/Bg+eV9+kM41ZGdS/Zw
nrx+N24RLbUPPb1UfWfQdzlH30OyWAVb3NaXOOHuZpW9zIl31SH5Bl0L76ZHMl/Vb8UNUP2PNc6n
8xRKXiYtvUnR+GN2+3n2ltTyeWoV8jlpEtMb4kq0p3pwOCBGNtyN2O0lC9+2QmaC0tciAtu1SuuQ
6TR24lq/j1TpuRWMu5YE5L9XQp+BNIouYBF80eCHwC8AIrwqPS3yM2Mh6KdzEkFQgz5dAkIO8X9b
UfLocNfA2iEoYQ14tTMpXRzUuB+J5z/BpZXWY00inlRx4JC//AAUP42JdcOtgbC06zWTXiVNS5wV
1zcPhvD5rSu6IchJMkvnPIPh74hQYsUtjah4YSXw68Kl/z0pni7h7XmPKX3EOF1eMtZYuvDVzvwN
yfKd5YfgW1oWfXYwpHOIgG8S3oy6dqbhPtZYMw5z9LvXT8v4W8pfjfYgZu9Df6qTU5m8FMPHYvqY
gQyJIzWOsdjkUYI0pIlL3iw1p0QXnjQOnzGQRH4xO83sWJNXUkklWLftCoMcZZdQ+Sx2mDEo9pi6
IA9RtjdpK/uao27lAw2NLYXIY+txmHToF7q0rjaSPzu1N/itF96bj8H38iN4Tj+q19LT3PIAjsLP
gRr5tUeE3Vv6LX+X3uoDmOr3+VHgV+00Bg7yK1MERrFHAkNKtwi3i+Sny3kQtnOxU4y7aXwsNqay
rfL3If0558dJRm3sY9osJg/duBMQLkqgX3G1HbRLQp5t+Zq7RX3HBF9kwsn3UnqwaOKEuyzeFopv
pZtpstmwkcmKSBwgJJ7Fp/otrez8babNXaJdtAHzBJUlEMWfbbzF73+fFhx0vw4eA2YYBAU6IF9P
I3MHh8Ekr/cc4Xhabyd9myR3qurjQB/g6tb7/L6qu3K8A4JD1OtQLqvfyadBszlUT4Xx3pf39OLN
5dhRWM+2Km3IoKsiL1p8LbZDjm+JHVZOe87ehNcqd8r71qG4XjWctn7pAo/83ST35IfgMr/qGXo0
vyRo/FF9HV6kj+hcvOSMhsfwrtpyQ/v6GPkpf4H1PRvdqbHLu+Ch9w2Pe9wVL9UP7WXYlH5aoMNx
0gvL/YfWwHhGg2xLuhtLbl/ZUFerbfRgbDNitX8UrWts9R3mMY30pD/ofrWPvhdrzLSdee2u+6AT
yMaJQ/ybdky5taNy1DzLEbx8k250t/VRg9psJo7oNx4nGOFHQoOGCZU4ynd6LeIluAuexJF+B10f
8Ze8CzcJPZ4ENrFdH8v9eK9sh63+i4ytwSt9+V3+lhzmmJcAb1B9qhFovjKnCvJfFjdNvXHea/RQ
JW8ptiKY1fCrMh7nYTcrl6jCgXG6syIfvSt/Bmt63RQK2ziLb8W39Ki/9aMNMzE85s81zHoyB1bZ
r0fIoy5s9dKHqid1dqs7Ueqgo4SGOo5bqz0MwsEcjuUo0q17Rekz0sNkfX8ftsbGzB2s51PyqaNN
rLjDY9o50vP4S/s9HGU43yZSVGc0bQQLC2ZBMtNm2+hOFkIn9qt002obGRZFdhRN31BdfrhMnUK1
o9+RakPn0RNnwgJ0dsXeD7R9YLlNclAkX5P8QNlJkm+W+2h8TGmxhlu9/1Bj6qmLAkQ8bON606rH
MnCU9mHkaJJ4Xefymz2SgGpTlm6HMx5CLoZL4NDYBkQcQS2A70Aib5wivrZA4AKtSA+6NiJfYXV8
XqtVrclNjIeXc94bvW2MzPAgnjI7HcA7otTYd+lZau50uT8VpWdC63cF/uPkokaLV0lv7NhfOlLc
DtsGmW+yDL52DeU1CsK3EbncWXq1ClSRolaBsJbAGpN5Y58C6vuy1OBoTGWwUjTxeb7uRqC+VIYU
0cUZh+UtkrT76W58kb3Et7zxxNSIa3uRnDza99NTlTqNTJKYXT7LJ/VpTmzzRJc8GU7Y5iR0zAXO
I5yEEbvbKO/keIPNv/lzeZ5F29F+QHFXUA51UM/trHTpZbaM7ZNsQGh+yFpnHDyMCtmg+sSbSpdY
L/Aa8ZR8rBP9YX7rh62SPIXq/Tx4CsvzaT5VB/mt2Ya7/K7zln24iTfWOd2gMj/MJ9VNN/RWv/Fz
DyzvL8WP8a66l/2RdUm5VxW7Tu4NhiRMqMTTFjto9nNM2MNx6U5TesxV7sNVT1Pi0PFV63U5DBTg
L08wHiW2HOjnmGxgJnsSnte18SieuP3we0kZ/iyewNfEV+VDYI3E8QO4Bfr727K44DAciFhj9JNy
1l3dLR3J1vzljvrWV232W1f2l48mw4bAFp6Ld4uk+9bhftPnkXln2vVvXvS61GyXvf4andvSjp/K
J45Cwr56zGom6FCsu6b1yzqNgqNKjjDa/H77PrBoASWlHDDs/qP0imP9EL/SNtmb9/3e2urn5HfI
/jzum7vsSfs57+Vj+m4pNI5t40RTmF+FaZ88Kwqwsqv2HKHtTkIYtU7VRb/Lhsc2OJjt/Wi5gp+W
+2zYztPdNDz23SlWj7DK44bsFFdQ3EryY5NFh+XBzYSN1W4sxRX67RJv4sgfCS7FuaNy9O80rPWW
hdvNW0dLGC12+o2km5VZINi6N3enqj/K8nbufXk+y+oxbZ1Id5BiCsWdgMy+exC6wEm1oxW/VOE+
aG3jBp/0P8xZkApISITTGPhhXgErZo8nUoBo47wsefUgKHFxGHJpsoMB7xVc928lcn29nvVv73t6
H6rJ5P28ZCWlPifjKKTngIay08UkqnVIb0ox/YXD3C2+8R/76E9nCJo71BzQOiVcOFksP1/OSpCI
9jh0nZM2qNxlzt81uehPioErxtz9RP8XxDOnpKgrPQvig4E942pRwJaK1QUMT5neUwtUPwubDs6r
U1l951th+/PvpdP1a+HN0w3CiQ9Pc4xw5Kvuej31YtIleXyuFvQrQtMzTHW9Iw5JcZZR7nd/v5x0
3ctdr7fazJA0Cg0C89/P7yWtrHxBMhefzXgZD1k9I5kNTD9to9aN4+UncXe1NydK7M3mAtASmYZP
a7hwSjVrDkPDmZHnwSAvUYOtbiH8L1EI3lUolv9+p9aXN4NRjaTDomBX4d1oV2+mzQXidhplucjf
e64n2dlgZ0/Cg7rRLtCe97lXPoKXRhcyFn8r31jqAUXj71nqYIhCvdLEvp6c1NLPKcAKVhNP6u9z
Gi6xL8R+CoUWb5LARVtsSzH7/6VX79Vha53z5BBKhyJwtPpAlVdnTtLgXAfg5FumMyyeZg52lO2k
zu8biggf6NMaqa/dOj8WMs3bRyE4j5T7iRfXHj0BCpH5wD8qgh2/l978WOeAXDaaYVYJOhmDQovE
iSmXqOXYj75Bec3gWBlOnDgYYjcUgZpTjTde8R/Syz8nCbRCpP6MPXAEuK7q1RqQ6pJB+zUTL0vV
3MEcxJ7LIIYni9goK2GSbWbtj6Fg/6xSqqtcfFCl4CMhJWcHKHK68cGv9nVsAuGPY0zJ0CZR5tov
kKMwosY+Ki6yHEugONmDqo7DJoh/SnJP1fo8D+U2GSfrBg/pug/857rQnQnmUC0Me69WikKp8GpB
RXQZLMFHKZjRRUowiNHR7smxTDNLb72/P+rXoQ10hYUuByYQjj/c0n/yEAVV6lpJqfNLgurMa4wD
0o+AQx7VfJKn/n99sXUiwWqGkbCaMX6e8ROCurjSNN5rUr/GGJ1idGf+LqX+eYZTfmNIXRdn/PU0
EaA2UA6u28oVxUepFZHmdjhegiWl5Va01NoykM3fH+nPZvF54KKDoI8ONCRCi/1Db/sHkTNBdN9K
tT5czCNNN1qv9vQUIZPSbRFFZE7Rhy6ZxvPWzE5a64aip1HvQGgtnvt4VxaHJDoL1kM1HSrNS3BO
sjRHy/xM8whHqzqvn9yxvleaJ5zCs9CV2s0kuJa6bVO3i30tOHSSZ3BQtA6h6s0IJpetFXiWBkTt
Sh8cJ0GtUfhSOeqhGz/lT9KLMSEB9pTYqe6pvfjz7CUdbLG068iTapyaHHlw+s4pgQyz+1Lxung7
5feJ4Y9/DvHkMpiCM0C9qf1a8UJjkxy6fCsGmxQt9LHY9Dde8pedgj2C/yI7WEUfMPU+jxtVFPIo
zsT+IqaILNEbg/HZiyVPztA1r0QOPUS08//+Yb/wEldHMqRmeJDTX1t7UZ8vWpAxX2SaLl7AJBOO
gYgPciPy8DOD2zW0qisqIi2hYdoWQofpdFndgpe/PjamLshrsI+yJLIn17n7j6ElhksYjdpUXDJB
fcmwjcIZbHVoIoHS64h2c5Pyo0dKfePJvy4JLMHwMfHvxjEVAdPny7b9nDbxUDWXWW/afWdiPY9L
SqQ5uRQKN/qL/+EtY62M8z9LENQaeGafLyZ0Yo/hSsnFRvNSi9K2LbIESOAjGk8lSXXstn2G0xAQ
UlaVNw6L/+HqME+RuFF+UJoZ5lUTlQwkOSriubkIhWiBWSzuUIRHpddql+Sn43w31gnOJ0r4AjL3
+vcB9vU1r/k0az7ymkzO0vv5yWU1rkKUPc2lzdsD4kLONaLFetHr9oRp7I0ptP5tn5cprkZbTIVR
D+X82t3XGsUGip/WXqBWdFsaWWO3mwRcLnpZf8FFKXLkopoBmFH6/f05v3BBoYDzlHxiGrmwUhT5
84NGPI0hVCBgeT5DcmvEpwg+dNFfehJKMI1kFstA0lNnCOiTFdOBIWp6arzTrRAKZpWJfreIvjGq
+qUFZ79xe1/eDO19LLfZ7QH20ZReNTAS5NKQcUPxPNed6YTT/BENdevrZdXacgq6TzFgQF1XVe5u
YmXuOETX0bculgG71Fz1O7MvvVyn3KuUM/FOiNJyGG9VcuNWv4wY6KqEO636Prym1Os7HYpl1KdC
ry5WBX97aUFMLCxZnEBOf0ak8N34cF820JWTrYN7wLmQKM2u1gGr7VupCI3yMhuTAqUc3koW9DeD
fNfK7tPIlNFUUVojsCMygE/xeXhgE6KULSb5lxqyWoxbnfymSNO5jZZdhMXGna7CVgsRfnEQqauD
jljItoRMOU69/oBPk3UqAwt91AK9ZzK0/aCn432lxcohlegp6MurauJXXDSJ/mBFAryhpZf8Rf5p
QuQVouDdCiNhx23QLaUpLGfTvVVrdLsLS0X4NcM2WO0dO1XYC2lQnq28ILa14wMsi7qpDLF97OmO
krM3PC6GlwWydYZWMGtdeTJqUnm6+EZ5+uVEiWJHhYaIPobtic3p6su0MTaifZsll6XLEyfEJAxL
4rp0jYz4FHGh5Zcmg+qIbdChKTBh7Sp4p9qdaP0WO/GYyoGnTOrwDU25szS0AhrZanwcZm+Zq8vr
3L7+uJzsYNRQipmc7z9/3JoMld4yi/iiEXC3UcZBeZC6UvBCfADsuWNE9UEJoaDiVFTSOyVWfSOS
KuRFfS24lSJhatcOEAKD3F/SJd4tVnyXG0O3w7tiE2d4bqpCeOgCSd7+fV34svkyFpEE4F0AL4MY
kqtaHNvcRoi0cVipXdZGYXTcAbKtjm7gKha2hZk53bKa/k/XZKVcCw9ivFktP7+tUdag6ppDc5aT
7ueStb/zKPuWBekuNwN2QwAwQYz8vz+n9Ef18/kbUfhzsZVUZ61Ly+erporSyHrWTecCa5LiqKsX
Awm9NL0UhR02+BJJr1p+RJDU1ftch7wDSTO2eSscVkNnrGsvjkM7RNgz546IOCM2WxKyV/cyCAbB
Qvw3nAz53cCuqnjXpxJh1aGh84cISB4eBhlzQHWbFFiKn+XpfoDmU6XbYD51mWvMHk7NkHIG66XN
ameonnPpfURBDY7XazvV8q3oA/5vFtEi1DcBrfVcfdbLrfkNm4exeFWUw4jiRsIR0mlPmun1M5AY
zB/wUt3TeyIPE7ufPoTqnNImz2u3mHapQXrFg9E8BzTy9G9qpnpm+hByw815pnlW+sS1NDjeaPdz
5c6mLbyx/IJ8xdouMHxj5ZvyV3kptkwj+zqMyI10K6fn63aAQS+TSyYWDhrmdVWcifM497rMUqko
UCgmupxBfB/Cry1HfL7+PkxYjL9MZS7HTEDMThwU//h5mMRanotxrY7nXvVH+bHU7WB5aFs+nlg7
WutpGR0D7dUwf1jVMeAjlsEl6l6jft8qb4r6W1J/TyO9ruoUVr8z4RgFdk3oQfptIa+kA3Q7BCJg
zLNkPs9zT2Ttt3CQna63bCvAAha8bJU7B0AbsCsGyCNjugv68xgdS3kTmq89QUhz9UtejSkVGhl8
obaPHeKE7I7wWWn6ZgX7OcLhE1nPqGvOXNBgp6Uytd1uiARPGQtndkaYdOqIFxA+oXNHhznt3HmA
JwGoZpUIG5LSxuUMBYQKUZihkxMiqfyWtF+xgDufdLJeJ05VDQIwAUZ/QdsgfK3LfDNw6zON7YY/
ldEyYWRNo/UFeowtxuQnE2yUpCDdw5v2HQ3BSFMet+CXAdZS5mA50VTnJP2lgiJj5EtjYGdGmW2F
T1b4GDdvpX4Woc5EryUkHp08bY68KItgvOXY9HMzqrWzyk1fvcGjgs88uZkCjYIRiw2phrWEC09a
rXembC8vJZufE0Q2RgI0XADU+mf5Q7pMkQsULhGdnKZ3MpIF1TG44cjrq0fhEXhweFcOU+7QqI83
ZeGojTeyInS4HdukxVXQ2GS3hNLHbim6qfk+yi+C5ZWhByiUE+42un2KEZZTEzrRb1Zf12JjcUgO
9jF8xvG71dKb3MkGkcN+0vjjKsubG5ghd8mf357mh66BjY5Qrp2+idEMMPfWl28TgC503DFyjZfx
12K44Hq9uUFlCFLbyE9Wug+IKpD3YfdKPl+2fDeGHwsj00TFYlJ3rKB1H3kp6xjjBHjU2pS9hxuc
OR0gxrMU8r9iuGuESwpFKiWZANOMPcnHpnJHVhYuxTqMkaJ9T1dgecIteldIjyo3L1S/BulxyC7B
dElAHRF4oxoxm53O1l6mz0V0LIJ7RdrI4SbK92q4CZK7tN8n2b7u13O+smyhSRbLA26DuuQWqp9r
53n8hqJPGZ77zM93ffkw4+Ssolh/alI0gmepP/UwAIJvMtNjmXaa5VnmHYz2XNvKxZZo0Ag+1F4H
mSxvdJzUrzUB+mC2uZUOh+f6NSMO45auREw9nBeQwBiSaZZ0Ni4zsz9L4iVJsnG31Pr4oHa1io1t
eIdXYuwGVhBtIpF2So0LgYsBpsVEgDpXp9TBxoAtEnnEEBryACzF7q3hyUyKpy5YgVy59DIDw69y
ZYQVsLa6PJo2pMDSihkq0R9atqnMwtJbi75ZnSLZlUEKZA6LQaEY0Wts6TId4udSbtIBjtbfF9ev
51AqI6SH64FwTQG6TugSKq0lb0bILnIgjic9GlwCnfC/DMj+HrAGlAZULWb4PvVta4ti2N86hn/5
JtzAKhRcRZDrMfyq/YqZx2AsmpZdOMWpd2F1oi0w+1WnfsQtHMKu63tUPnSJm5ms7yJdfqEeB3yq
GOh/fxdfeqDrnagE94ID4Yjyp1H8j6bHuGSRleFBc8Hm/S0kIA/6BEevkpp3o8v3msW6/vcr/imr
PhVA6yV1BUchuLecA69O4kWuZO0iq/RA25HkzbIYHXL2fioVTom5GqKg6HHDaQqC4Mo28AK1eWgm
+UlhM9zX5gy1T8+fQ7nhXzNJmxDVYnC6JrUt+bcxsWkhg55uvKU/9K7P94zcgFwqfHqAUMTrwjpe
gjid8XyGD8f4GKQi2gyTKDtj0A+uNMadV5FiZ8sh5ybcUTcJgWWnDq5FCO5I9Nfgq6ElbWZR7Ddy
j/Vb3Zaky4aSHwat7mtFaW1MYxXDYNftLdg2bDAc1bdzCf0qiuKf+AC2d/irbsZZFm88nXpdauDK
gzaTT0IK4Xoy/1xqtHM1BaW6pBcZdYU9mu3TLCbbG1/9Sz1zdZGrrx6EWirLxChdplYE8cDh2I+l
poJQw/+pJtI/I5R9Xc/oyWZ67Omt9Vr3D8WUVX5iiNj8cfSWRvkBW8DCHge4X8BPjginwV2ws6SI
ZWeYEDHluorKb7WfVUP0CZVg+JbL11VulfJfZ/HaVZdpZxHfBI38ahZXsalHWrQIZ72D4VRieerV
IoaVlhmOu6ji0KJTF/ThnTatfd4wbNDXmjpMrdG88Qmvoi5NJtMKYeiwJlcsg+Pq52/YWWowc0wS
zn2dbbROGTY1NqiesKi7UpNRK8gVmX3Q89RUw1B9Vh6suKNIQDDhhRpFmJYDuSTGLUbjf7wxoi0g
ETLdFdwqPt9YUeEImeETfq7JT8U8fDwrS72jPshc1jZUwEX3NvQBBqt8wzwSDiINBceYoUuRwtDi
1RxdMPJ9vTEc17Pd1YRmNq8paHw3TvVXZ7+mH+JkDqvwkgUYii2cZ3Wl3wSZOR6WItjpgdW4VWqG
zqRiIqzyU47ekvyA7x4O9YepvFOAS1WxELZh2+XUCvpHYUWzX88FFu4IJP7c8H9lsPL/tE35ZLXy
VxuW/w8NVlbrrP/1P+YlX/xVIEyV+Xv845++Kuu/8W9bFUHX/wVqiJkOth6rMG6FDf7tqyKY0r/o
5+OqtvISUcutgSf/Y6yi/YuUJHIM0TVZbEYaM/v/GKsI6r843K25nWBLFq0/879yVllH9/8dZii1
MGcBaBVpMqxKputpScpXZQhRyVqXWZtZ8QmawbH+VsTU56Ppn6vQ0VtVJbgpIEW8GsyxSfYXHarc
B+T0CzO9GydjI0XTfTZI53+8/dO/b/2fRipX7WWuxYpHS5Q3BHeB/uFV/xZPwrjD9z/11TKJ6m9z
O+iy3xXlWH4zUyGv78l1LDVfE9DFfpBoMukXHau0ape2WTu9VNlY64ZtLOXcHqpc6IZtOfWG4agz
RhMvuVUoiqcOTdDf6OJ9+RIAlGv6FjQIFsgv+OQC0lULU574lYWF64MAqyhNn268nHXF//S56eys
Jiz0dkxVpb/zebEbizXthVrBn4X4l6yjKFsWTLlTe54mv1kKt6DEbDgFicut7/JlDPy59NqigNuD
ldnVBoBNZJGUshX7iv0dOcSdYovO6CD3cCxv2XBu3TTOTTORzzvgn8FAZIAIHstCik77anEXGwl5
JfWjX3qLX7mjF7jp3nSrg7aX3eL572/3qnD899WQfgKdwzlky716RL1KIsw5YXHUnvZzcuMzHGv3
zEHTBbywWxc6rxfZH41d2ZfHv1/7ahv7n2tbjBzM6XAQuvqyihUWZtdybSN0sWlvX3Cj8YZ99VLv
8p322PrTPvJuPfGfj3Y9niA7/p+rUqN/Hk8qxabYJ3Ls02SyJVeCi2rjFWDDWjqHXvxcu2iBYA9x
bnG6Y+ABVSs2Ns526Ldb0zFOxWoR8dhuQ9/0/v5GlP801sG2OFMCOOHSto6Nf5wcjKKcEtIbYh8i
4RY2Ohw6Mg2cEYJ9ei+8Cq/xoSPgiA6UrZ6CB9WXDwJKlfGufCpPzV7d4txh//2evs5xOCTrBF+F
y3BJrj4SXw2jaFKCfXMZRLoqmtmcuzBuu0MPHHKj5GJnuZrraz3D3gOXCh9I6er5SyGD0E4yPI4W
/UQxk8nErqzDc7rxpr8+FQUdWmN84mgZs5V8ftEjWGU+goyizld/6nlvwhoSFadfFuPG0ezLGoL9
GPgwwmKUIGDgV8ON+DmhMKsZvKCG45jrnmztMczmRHVrG/lT9n0a2eulUE6bK7bGo6238o/Rs3SR
FGZtz6V+qHvAZlfwcAv36W/qTniIPRiVrrGZfdJ47qUfyzPmUYdkUx9umXV8PpYwrzmDs1gSwoqZ
GrScq0cWlGpccuzIvMkv3Hyj23jHuNmN93o9VECcaRtjdGjiWEzZebVwSXpMzMQ6VQg599DDLtp/
Z9LJpgymDda7totB2L/g+mRrwHGMsFeZndIBgdre8rr48gikwxBVsOJf4FK0kj5/r1A2lNqYBQ4L
E5ToSFssW+3G6sZQ5zhwvawAXTFPRTJpIP+J1GafL2SkQ9xmFi7tBC5k90pYkMr1oLf0q8wYml3V
5MgcNRIoWvKLDfy4Q7wjJvyFBFsgVPkpW4hdx9y2EUU/1UR8+7MwaumdWEqIhbwx6h+EfICLMdt2
WpF14iYcWuldiTjAeeIcwuLWlap0IyPMTcCGqPKhrC0d5kHaENpqLTcz6JkKftb1MqzxGA1iZ0fz
oD3pTUR7IGlMaRvmy5gdSI8ia8XqSHwB/JiTHGSzbzH/SmJxORg5fpxuEZFh68r09aeXBGteZKap
Yk0XRQ8XybIjAgs6Bzk6Fnlm1kWGAzQw0bGvUwjMmEDLnH9RUWWp3k8baVEtcg3i8clMZ260ggec
o3lXucVpaLIfdR9iD9KaGf2TlEyhs96H2rEOxK6laZerBq18Q8IFqs9aacPLpJkdcyp/6Pschhxf
D78Zsqmlyu2EAeRAE6vhlxJWimFb4mjc61U/FN4wqgA9BLDrj0OVLKqzJIuY+1okDcjFlwHZOTdV
OWv1/i2oFfo3cRQqnR2USOftuOmq0Y+nhgS3aKGHhqQEioizGPFYuEMypnflsmgnszKBEaK5Q+C0
WIpC70yVhTX7rS4qFJMVV8NZPsSiphcrxdErvSAAxBqr77Uy57G8lWaaC+CMmfEha1FboT1L4Gb1
Rt/hq5C0ZAWGVoKtO9FTwuykSYM+v0ALeEqXLujQWTZBvNq6DFaYbBo8pH8k8pyjWpLyjnWM0Iza
mWW6W7a0zNPRakvwurG2OloDJnl2UPe10vCQaFts380wvUXpAlk8mcSscRNLyS+GmZQYBSl9SYHD
qXSyZVFQkYMWpK44SVzMgS3nefMcVmgmCcjrleVumNWktQkIquKtoU+B6QGvTpkXFYxAUIa0Qv0C
ljPnBcIas4VICDBIgJszWgVlhdAtyjdDKooXSc2zX7KZaz+MUjQqMIU+5+CulRJf2BDK7ajE0oU5
vWiIchQaWAk//SOnl9U4AoX3zz4mRdgmCmL4YGwttcsZGyLcUlqIlPK0Gwe7lVs0xdakRcauK1Qz
IxlDASpJpgxzn57hNLuzgS2g249i/WZp5cTwJnAE0l9ktuYzoXhML/jrOVLkKhWLrUySPG5KPf1X
W5wJ+nYjbFAPVRaASeLOKKLVKKpmOSpDUT0kaFNNWxy7bMJ8D2u43RRyoiA5QRF/thC1Q8T6mXAR
lU6LkBbGokC4j6HR4l6SAGxoiUywFB0fXaezkixDyJSkFaLuOZVtEgal2EsSDAcxkJBl3stkPMtj
PLxVWlKFbiiooidgkzY4eahkm0LIcGg0CJhmsubanZZryUq57rrnXpGHs0kapsR71AGPazK2202t
Jt2hFapssXHQFH/LU1+Pzmi0xn1ScSZyFQGSCUE45MH9b/bOZLluJNuy/1JzpKFvprdnJ5IiKZGa
wBSU6IA7esDR+NfXuvFepcQribSIcY3SUmYh6KJxP37O3mvfZbO26I459OWyszZz43wtl1y+KMod
e+uSdwnoQdeYulo3GXF+j07ZbQMdLMyUwJ5A2skJJ1stXQ1bILF122zSkgDcwZ3vgsqxbt1+nMrN
mA9AbcfaCr4Lq2Iq1ig/6w5xMoQe3vs+HzYjG061LQakIJuwIlAAe0sJ26Ah6PqD2+dNtsZbBDJh
rnoUkcprmSRmw4xgiGqpCja66HjTrTROO1J4O8accd2UYr8IR7ibQXYp2A1rxMPWZSklh581Up9F
WZruSRBWzmZw8wIQW5bkXwgEpSOW+JYpP4hIlXcFX5RakZBG9yqeOn30ELUDi2lNruQ6Hht85cb0
s1hLIlS/Cq2hI8ylX3gXZCTV7sFvnTlbwx2Mv0+g//nUZN/pjZQtpjQa2Dj6A68l1XfMQ/M56Rs4
pITJgGCKVNNcFjT9nbUu44IrxwVUBYuQvelqGmlJb9vZaUgAF7FD9FepsY+D8oM4BZU87/nprv8o
yHAJ1t6k85dWWlm45UtP4csPjlBn9M5jsZFxx9I+GU0i1iJiRovLaPffm6Wdj0ZcU+PhWWYyXjLJ
0HVKfb5IJybQEvIKoUc6LnMyRdkeuyMCJ4g3YSaYbLpzzNJa5RoPpyJZ0fAxR+jq3cW2MgAhReMz
8EwwXZCBWD+FkRwAzqJGGonhPEIXLB24jATJ5rhgQRl5MZoS2tTKipXTYmnPu2R8IsJkrreyjBc2
gkAeQSUpXoZ1T87XY81koV6lkwBWoY2o2NbKxjnP5jAmAxLZdXRwotCVa3cq/NtagyYxyTjMK0Ph
/00mlcZyC60S1wNvFAYNz3LZCcrpeoybEm+IO3nfTKOAmE6cTAD50YZlIpB3zHPnUuf37Wi3cmUB
8Cb2xushM3iT8L+WQRV9X45GHC6doffvGzF7q4RAMWx92bzs6/b4xxNyW1D2Jg4hcBzLkt5ZsLB4
A2KE9ULQJK9W2TvOtqj5dA9zZXjGay8cLTiQjklXTe8oRtBkTX6x6gijhAtPvmHO1snHwe9Yee2w
pebw505+Geea9adtDZUVv6T5PoZNw82Y7AHQVgHubN2SiPl34Iz9Eo5uj/tz8pkS9nESEfNlm+Gp
I/JSM2vsS29Fk0TjFDf5ESlHLtkmkE53J9lonW1oy5ExrE5sZjyEvq9DwzoXcQj76ufp8eOIkF7x
MRBl9E3aMy6x3rIbslmSmLicD6hm5+NUOa/7nc7d/Gs3lyR7enxSZ7qT+MZZWIPPhfIx5RXDkF21
Q0lKU9Ql5uMSiQqt4eQcY1iy6TkPJrdbB2roqvUgg/RjXcwp7zdAz3u4uYjZBSHcjCxUMOx8TAPu
waTdKMBP5bTEiPfL9Jex5YbcVtqOXgwnwWzbeyGz9mICG7/vx9FxUGlMXr83rBXetp4Y/iVtSz0I
6j5g2p0FOUgYjpPAO2OMuB55vI9KD0efd91n2a7uQroPOiyWCfCDibFL99F8U4x+XK0VcdnPYunN
sMHD0RSbYPbclzZbBO9iVyfVlgwazMy2lOOldgJYdc1SBufBVAABzlovGS4KLnzByz7mG6QcLfgU
0yTebhJqSNCcePIljZsu3GW6SrfMlZkqFD7FELnZFDGLs5Sf8B9p5yZf4IYIdEVT174MbW4tDzT7
vEWuKYyOLBlpPZsSdVqwMt6AFsFQ9k/7plx8mJcyz8fwQ11maroaKztuwNSJVN2Ogw6HQ58N7rRX
Ifq2Vd+m02OW067c9rGVYfGru2rZtyRWDyg8+OygabRgarJJzmqtchXlt7HVUTCSqmfbMFgclImS
HMdyg/Q4e47EGH8nWZjtSMx15uyttlT+J8B4RMWVkW8/+fxLBYqCythXXtsb55zWZu73a/JbATUq
t3d57EoA477oE9PUybpkp740gPepxgtZjsk2GnOLsZF0UKFhLY/TONmqMF/+Gt058bZm0ObL0An/
Ezg4ryH8bpDgTHPVWldSssgekmFKyZ43OoCVTOiTn8ybKB7cAB81sVx7WxbO8HkIRhIe3dxPe8ja
Wec8qlgfLZ2FKcTebUwprsdx9KaDBbuNdb1iFr/tdBCiWgYHO52TwcQy7ixxOJ37JBZVe3C2gnXH
T5OCBTVN7pHkmvyxEtXyaHmcI/cpoUPgdCrLfk4WSdeqlDYu8DAdfXRCxBOP8GMy5PZ7aYSdn7Wh
7WQ7XRqn3vbDvDi3tDjG6AN5Um2yHV2LBcQeOh/XbjwKhGpV4fgfZWk39Qo1AXmwq4RAy++uUNW8
7zpKnPMqddMCoBXRapuqYl++9tVcuvtJ9d4tybl+9iHCmmh/Hk2HvyDprUBNR7+TCs5iisPwKbd5
Nhsz4ZRYMVpMhqve1qy+g/b67mtCvJi79Xwbx75C5hDuCrfyxU1XLNnMmcnoaVtIG4U3QYgzioKp
SrHmGteikiwVed6VFfZ8Ol5fFwinnK7nbpL1yjGvwYTWyQX3MOtInD9pMuvKdTXUi/44z9YEPYL9
X18npYM/Liyt2t+EXhXdVXZnPsIdj28QL3j1vgzt7jkoI6PPg9FTxW0tvemzvTCt3moStpMDMXGD
c6XterS3bTQTIGcFjOme3GnxxUGNbj1tq1LDqRJ+6jgfB5VXX8oaq9beRZX44uSmKciH4GT0obd5
UpuIp2mfR8otw93UdcK5HqNOEehRdlji+Jp7Fa1yRMVOsZntmMym0UoKCJ48nnETZzabooyU/438
cKs9b5uU1GR0xFMzEZRn5RZWHCITV5k9ssGKZe4G9D4dGjjP6o8d0joTYutMcRZc10UOP6mXGSqg
InedeO3rnPztVUr/kuLGTh0gcrkpdXruuUXsf6p9m02xaNLxLz8NKT9yL/6UWgtYAhAz44MXdK2+
w+eOPKkYvew7UazIfsiZ6Z9dK8aCmFWLOSci2lJ7T2hzVzdj00Kty8T3wfanbuNbZeF9K/t6TD91
kywfEbhn+caYvMH2a1xBRIOK5Ep1E2cUn8bBt3gZgEuWdpW/uL1pocFmTVA/urXt6U0QC9BxddlZ
TxZVVHI2tzVeDtQc5cgpJNfhRaVnwQftaPXgVwNuRjW5U3dDBhWJdkEhaugiUaHOiOST1golTvy5
rUz7eWzSATKKL4EOD4Hdpps4PobUjnC1LY7N/gzkaZwoOcOwacXhuECV18MYsru6XUPwWUlkDEe3
2Z0vi5LVY5XJIvBIXsVXu/Z7NUaU97XzkGF6ydYWf/mdsgW7fKaCfrjynTmsEA0MVX5jJx2qMdLj
h/5ytDiGgP0L2wSyh+WDQSZJij7K0Izhtqw4LGxE2Rjkg0S7VbvaDbPbkpMCnLeIuHZIMkYGa9qd
CL/GoLOsbdtOcUuzZ1zYVkiCw09eERl3kQuOqc9UZoqvpY0ZCiPNGQfkGEF1o4ssHteNUPi9BKmA
vlppEN/PfSfCmxCEbbqXwwyEKepc54WOywIzI+6Hbu/HMoObi5vD3hiNcwazU8GmFWqvAr3n8AsP
7MTuAp8DxuYm89LWOgwUm8S3h1QqK8SnI1SLKIV4E3LmvFncujOXdMDtDpyXRcL8U5SJ5n7JiLY8
EDfMsWrhUw1WyxLY/XkkUHiCeW8EtlN3wbVGnQ4kLW5ITV/Pbtq0m4i8BpQMzPC+9IjuQcpZVBSr
WWnv05RJ8xQWrvs4jUUrzuJIOohb7IUPzBLSmg5SZALn24Cz42aZK58vwOv1ZgyMj6bbz6Djg0kT
yZqbDuAqtUIXaRidCvtMcH7yYEG38TPhzXy/oi3FlZtrD4h+WjnLVrfuIA/LqOC7dVb0JTVZ+pFs
ojS98DNLkVtO23xvMmtiBqEVX57CcBOvOMX01b7j1H4Ob34GvquG7CYfj9F+Ab6P80wkjbXJwooH
xPGCgzJUOYgGZdHTyJu16e5JNq2pvtoKyUzmTuMXQiT9O2oXc5eWChTe7Mxxv3aTHmt9LKfxa+MD
KfNUGcArpzsJdazM+zOnLXwcVw4f0dZJ6/aBgbH95KU8u23vBjTEmxEG1mqMiK8H4DcOIVNkbtBl
3BX9BAGsld3KjRcHi3vVxhtLtmyK/dI2d1NbI2QVWXk9V/RtVx1h6Y/J4hEJgcysgsGD+RuFW5ZG
N40ngeTOXiQ+dm0UYQrLrOVbVYRoQ+AlhldKH9WAUYANYx1VYfghL9Ih2I8hoo1dL7XVox40XYBj
sOtupmBkK59bsBy9ma2XHLCXWsWZJyx80Qs6NpJBCizlyoa8KGO612dpR2N7G2QDGdFORmuAekXQ
k+kbp5lBRXrJBJ+tBfnOX87K0lcEhaxpM/mXge4ZzClCnZH3dksDMjjMI4htaDI4QbRCxnuXooG6
J0wyJtXZ9IVwbhDZbVWLg29q4j37zvXv6jSMvugxjOoNSaU8XMqe9iUSFouerEw1bEo3pd3gDoP4
ju2jf066tmu2pc7yl9CrF/rTzlQ+DE0yP7WZXV4nZOs2O2sKhuvZrcbsuD/133FiWQhfplZtVC2X
gjZ1GNzWYP4fgmZA6Ww5JYSXDgd0sxqw27M8hFNgr/xiypaLMF3qx4Feq42CqrDPc5VCHB2LlFLN
TdP4uSWZiz4qzv4LiLQx8ri8Sc4Lrw+sVUtBUK6GymBgZcOm7jCeTh7p0dGzjcn8/hKSRH48tVbO
TGXSxWQ/Kw0dpxBd/dwvCgAXpZfDSjGDv0aHT5NrFYUhwl0Zo99eRfNYEVNWI4P2/VGuw5jlek36
bZFuzVJVt0tul2iJh5pKueOMnW9GMVFC29rTGUJh1tXzpEaYSPZm/qJlyIZPmG10L4U/3Wvtlsuq
EzLYakpLZzMbj/OhN5SJRQu5GL9lGahSq41IieYJf81yly4gNZ68c8rUJS2t9c/DTsA386pMr/LR
8qaVqJMUgEgaTp8jirmUw62U12UcJ08DvYeXJp36g+tant7SUx6GtWtH1vp4qty62U6EoQ7XXtJM
1zVnsXuTkVhGhy29BKpRBfh9i/GL69Mt2kGvK89JPI2+BXZewGbJfa++8GXDImNqae67eLAvmDk7
V9ZkA1azrMJ8g8nAR0Rztn8UZtZPtZ4AEqB5XL7ilQP55XYRc5DcD+QlB/mCaTW9ZfDYHoFxa5mY
/qvDLJOPNvLml4SGBX+b1PMDMWeev1I2xQSGJjv5yx9GPjy+u65BAeXOZgM7ov7iW3lhUOEB4oEM
k2UQutspuvM0x1d2NdAmpJsamN0FxcTKHqOwoJSOoUbooW7PCtJrqaTHrvwW222EGD9OmAKTrHif
I8h/cDHHM+X255Lh3zJHC8UXQfTrmeBJBIL+YDMIUXn6YVi6HgR5k3s1PIYq+ZJkWRXRF0rpZHjG
aT+Cwmz+EtRPYBw6eWxQWLL6buAVPURL0j0G01zxZfrwZ/KBJS5ltMYcPfG7S2mb6rlkZgfFsy7T
eeVXjncmnVG226St8geZ9eS/27UbffSF5ASMPBR2mTd4fI3Cjgu4UpE14koIJ9hZVTx5zRbnYEDx
m1MjrHXj+98W4RKcG4HlQCLfQxTLp8i4a9VIwW4eZxV43y7z+JRS1T8TozS7/PvG+ioqgCngaUDZ
SHaCEXpFWDbh2G2ao8SwFDdnK/0ETGuu2MutUGJAM6E73kytQ1WkBgcTxNCVyW1UJ+WDsRuU33xE
KYLnbqhW6OYKzUArQr0YuL59vXhV8OS7x6KM7QzHLPLpKVhNCKh6aClThrCnnq0Y/h9nNFBzNdjo
VauP36zn08XbOo5OzXZya1luZj0By6vpIPCbU4wum4KbCOSr0hKon+pdSKZlOoabmfBIgo/HBiRq
XtqpPgzmSFaPfY4jV6z+ofuOguB0zBmhUySQhh43EUoO/+/19FFHTWbLpCkQThbLFoW7e5jD/NPb
MoVfLoL/+Qh+YcJ4NOvaJzIFS4VdoZfSIbTYiJ3XthnkkHx4R3H761WSI0gSnTWqZSapJ5NtyXrG
AF4VW7e1misZOelHURb1O1L2X64CIJxlAQEIqpwQq9LrG5YUUz8OC4DSSvbOamqYKrYxU4N/eMe4
ipscR+go8o72xtdXYRIwcsiryu2cMm+ibEHDsHYH235PAXGqtQC6yTQIHTRZbczUo5PnP9qDW4Uw
1rZNuCCzqfsQp4zDpI6t7V/8JogHaO7J9sRTdlQm/KSAGIuCTpXFncvcoH2wGE9+KCoiYP/pnfNs
nhD3zSWKBFf466u08TA68IuKranb9BGFR/TBj6z3VBTH2/KzmoNEWcLcuGdo3/jf8PiW/PRbZA/6
yTHwrgKSvgEVduMVXaToLOZogJUvmN5hwf361nG9o+AtOap98Gm/vl400F+jQpbbxuto7izgX9Et
voc0+e2vCoFSoBLByH/KfNUM448RAJLAQXDJyrWagx9w4PBJWj402ADfeSNeezHAp0BoOkZiIT3l
xYAT8/pXLY0pgghH/qY87kiz73+wJwDLIUc+Jg/WdZUV4p317vR955IIZNFzYHDnoHkqYpK5W2Sa
oeumrvP0UFslw4ehB3lqV9U7v+7XS/EeHrOkKTCwf5wqfqzeLGE4awLX3QSzWtscYWqMteexeO/B
nb4eyFMSVgk3RAeJ9jc60aiy7YR4CX2SatKMpmnWxeGmax2Ot29/XL/+JCCFKIR5/Y8fwGlGa7F4
tUjSHHrf5HmHgFwzZAqaSsjFi/D2pX59N/BPYPJBnoWU6BefTrMgPoev420YDXkf2ZUjam/LLXfV
INpbb6qdknntbL/zfvx6J484YlRFmMrJuPFPXklZxE46LTQXKwANO1pszlkbNO+Zon93FahtIL/s
48Z4+rxySaUQGeVvsrgbz1XE4UR2Tv0PF42/pWbHdZAvi+85PlFhWX0s6FdKfzMZQ66UbvSu6qbu
H26IXIW4R16LI9LKZ4d//REHUxtMtI15UMxQd1Ytu/uonufvb78Op0vT31c5vnFobvl4T5f1fOB8
rYcGs1FnZgZnKXzCBKs0A4wAenPe3rx9vV9fP0oIHBxegtYsiv6Wx/60wJu6Lzkn8Ks4+bvXeRB5
e6gt/X1aRYQrKmaEWRxT27991V+/L26jw3oRIWrmfp48sUSbRIxF5rEgOgbzLW311B9yrJ+wU/6+
1P/3V/yfiJLsz/6K3ddCHYNrf5dfe/wv/9dnEUT/IbsCYSGrt4/S8CefRej8h/gbthHvyG9g3eW/
+l+fhRU4/2FLi30OlUcMDg/zh9EicP+DA4O1hchCyi0IiP8kwvbv7+pHCWK5DoEecBRP35Eu10U6
lqo4qDm4njPGejQb83UOkWQ3D533xe6V9RDReXjMFajAGvrhDg1AuF7SmdZqsSR72zSIuRkFfFLd
+F6dd4IP+fEvc1+vBJkl7bGPfXUovKy8gLnTXKq5QyKAz/CKwRahq10SbFsR2ThOl+Ju8MzDaGXO
zrVFW6CBCBB1MKXb2Hbh7lI3bzewW5x9VMfkw6ED/fjTk7/5n5v1ytvxWnv54196ssrbtQ6zIVHq
oFMGJF4HdfEY0Eukqsqebbq0F6GPxmI0ZMGvCE7JNwP+xXewpCeu3B9XPzmoeHGfJmPWkSmBhGtH
dNq0sXIREFwQuOsuA3XW103B/HZqNo0zjfSz0ve219cy4P9e+/QoVldejmDSVQdTCZAYTTjmtwId
z5kV9OgHpsQmSCRnPjxEQHHfvt2vV7cf1zwt/Bmnuqg25aFRutxNJefpOq6Ip0vtb29f4QQi8eMS
JwUQZiGrtM2kDgRDZRemgTQ3q6q+p6tBS96kGQ0ChB6JWGw6EGV1KM047GJhQGhPmySwZph3FWJF
1f/FYNPf1bmr14wa03ceunt8tX7z2don2yTtrLrqw0keXHXMcutzuaVF2O+K2EsOnrGr8yko1LlI
YHRFaZjdhy6FuHCYBhN9Jfh4RY/4rIj2npqzc3ty3A+N0fOF1zbLmd0zW1JtRNDivAzvcKH+9NyO
f/7THlj22HyLOKgQfkBdkAnUsnmW456B+d3bz+3vILPf3ZVjofTTJXSmSNySU30oRrs4z9BcM0yM
rUNQACwcyxbhZ5fXe6unV2WqpUPnQh8Rei8qnlk7t+i4lm3WHeeeNBhXVjaqz0Ml/INoMn2I5DKs
R9cBNmFEu2fahOx9rklfQWO8dnrtbBU6OAZf87ZMU3c3Dqa68Efdns2QMTewJI8jA2e+8AVdnl7V
zUYL7Hg4va9coWNkIp13/fa9+NPdPtn75RIYRmOQZarU2Ou6yUmWCQ3ilWaJdm9f4k8rz6move1o
ICXLzO2OZI9Fr7U3DHQhGFT6QyPKz+grnvwhqzaTF8GLK73lnQf99/nqdw/6ZMVtiBKJ/M6vDypn
5L8KA5L91hPe3k+2yMbvxPcCkibNOwoZ7y3Kp2XoJPs+odhfteEc2AczoJ15Z0X64z/nZAlu5rip
TR1ws5vSu5wMvWM6fXl5YEwYrerKJyVIFNs28IAUawQBlqPUuujb+TD6MK7feR6/XxSwGL5+/ccK
K1RpO/VBJIKIC1eKlRqx+HcifWg9cqnyCsrPYpNFhyAzhtiSxISHm/cAmK+r6/+3bP5Csz+GVluj
tIpDPDGVdmwr3oi6aC+QLBQb+nli+/YP/f277Z1C/NMl5ssa4+Iwyrnc95yL2eyTdmM77f3bV3hd
t//4JSfLa1ckiUmbRB2wG5Bh7DoIqRXwlxYFwFn7PxLtxfn89sX+p13w6+vMIeH1gytnqSsviqtD
HNrLNw4thJEwRFwgmmCA2DE0ZaSn+hBZoe6K4qKgSy43g0b9t0K3VBwbx6RTqxBpGUEo6kqGE3cn
H2jnF2OsruaiCxVxzIv9HLhD+rUtU0dvbDwRT2rp9RNSEEGnbqh3gUbxsmYNVNkKMK6cVhPKLcRe
VUZgSpjm0Y0dIw9cM+rBlU/MwMhMfHaveuYQH7wUG9fWEBV+Vix9TP2RO5bZFmXKOMSuOOhskFZm
+7ByjbPJPU/fWG6DTG6KquhaBDFTKY+p+EWO5sdZzyBSAjg0rvV58Tv1gsGKaN+BQVt5ibhWPAXU
FRcICOf4w5hUzjYI4UqtJRp2tHleB3lIy0mG6yRDVIP2v6JfPNdi2LtZHd57kPAIyK5q82Kl6Okm
mTOISq04OGBD927b2Ih6hUTevwTHl9wvPX2nreOnecNFlyrdiLF0kf3XmolIkk4QITN+HqK6hGxD
FJtdcLnAn/WsgT906+ygPeIFbYPFoprz4xghbKNx7bhafpW2N997eamuVT82Zy3emn0gXGtg1hDw
5BHLNDFq3iZbaGf5U37olx4xTwUNb+JGj8HeqMp5DG3kaLSSVayYA4bqOpRRYp1nQ9B/r8OgeJlk
k1wwpG6YfDDI31Ik1FvClMZ+zTBzIA+vGlIixAK41qQJzfF9GWMIZNY8FR+rsoIsEjQuGQRhXoaP
lsnpQqEAQ/yFBJL0nAit++NU5sz/FoMCdes3CjlN5gqrPCRz5j2SGEfAQ6y6B1lJ+dVRYfhc+hZj
YS3qpXpoBzt8ToLREE/E4AYhIqI+cRvmHmnUTmPVGUYSeDkQL936o1+W5Sfh1pVYm8JV9kG1yOnX
njPYuyzMnOCskmNypixh6V0+dbyPnYLoHDX2XR8sWD49a1QdyUH5SAhLPHFj5szWt/5QUTKgR8UH
EOe9C+jccsESD66PG2Wpis3UBHS4mZGvwi5JLoKuRpnumZSBTToNQI2ZUsSSw9MKQbZ5SpYAEFyW
GOIoXTIE7tomAFsX+Isld7ZmTjnFfrZHFKQRPCEvuxUOr/VapzHvejGIlyCrGghVjN+CtXAY33a1
Inou0qY9WIlT7ua+beT1NDjh3YBJ4bGzLbDMVljzGvLmiA2iVjbr0PYk7ic4xagOwoQ8uGNGbVR0
0V2qm+rF8vrwORajMxwbMcH3FtA2dLJWMwocWz0+SKt3UQMwDfprGPuBULneq77XwpcPCIoRCgh7
QVpV+PPsw2n14VG0SDy+tuCAPmjaTJ+XWRPiALgf2xdJrGhShHc2xHXabNPASgGFZu4HnClY5hpC
6RrNHBtLCRk8JZmwiNOac1Es8/3glAiZZlm2XyPeJpS4JUzGg1tjVldT5hWboo69p7HXMxZjlFpT
aePZGNLOQarskOgdz0W9ssUi58OAKc5dp9oxf6mkawbkfXIxWxcxzmXam6lfsSaUH1M0CSyaQ/Nk
O9FSnttNapMa55mzVmfEq4MtqD/5veTB62SJL8n+VaQYQqD2Y2tinCtg3zmoejc8yPYQtNMcrqag
RmmdKCNXToEUC38VEU049/IDZiTok92cJN8DEu3SbVlM9nMpihaDsJ8HCM+SWf/VUrFWxOSxdq5w
oYlyHfpWcbUkNelARcg8Ff9cI5F1RNk+bQTSkclq/Cc7GcqvYzGx2BaMD49i0BYjVKgU7zPC65T4
x5Ilc523CanrdpYFl8ns8xm+vQP+YUOPT450w+LU0dx5x6MB2UQtIlReATXSF2ZS+/YlXvdK/7uj
n3IXmiUxo+JoyllgdlcenKgNqiXnnZi7P1Q+QC9eHTzidMpMGZHE3bYB8WtJcl8zH77oi2lZTYt4
Lzb7WMj9pk6IT+qEapziqnWc6pDNDUL3wZ4+FMK6Es1iLksroAReQN6FGi18OKbvDXf/nt7+7rIn
x6pqLmf0RFV9KFO7/cSslR8UWpLl2ip885iD5UWJZEtBJTAJMnS7Iq29FfYf060R3anLoeiOk2gs
Ny9VXNeIRKkOAFGNnbWX9ahaXvNjlWEt7JGmKubxwgta4jybcrppynl87JiyUDy7NBc2aQRYfOXh
uWz25DezV0VWy1AEFVd36+D6EVA1uyFYz0M/3uapVp/6yEanalr40f/ynT05YLWTpwPddNT8w9JD
oCJmDuHLsqoh+27+3Tvrvn6rZl32ZVvW9SHEiwp1cvEOAlHz4e2//cRL/uOTODlEIZStExPBz5vL
utg6lbL3ftL4Kx3g9PVV3d+hbJ1gDyM1pJXjoyPxwnPdUW4nNbE9yiEFJAbGhrUXG0JG4bbzjcw/
NWOE6t8d0CoUfX7AGQjUEs/YlpaKOW99MoPsjpnj27/jD9/esbX686G/m/OoQxEqqdnItZRWuS8r
voIMhMjsLe/lEP9hiUpOHreITG4JfJGHfMR1Ivp53HQlhfcUUl6+/UNOELf/fSDJyfOuKhNCip6L
g0dE+K6byJAscnBPq6V2ok3EzrOeA7ncVFUCpEMjDptiI/e2cNPv7/wTjj/nN5/66Qw1aqwhGWme
HCwUR2dNuix7xo3ZjaOG/LZFs4XcKOse8G5oTt1ecCXbMrg1rcKk2/NqNujs92//W/50Bjs5VFed
yNNgHtTBomBG0w/ukBS2aQXxyFo7ZS23UbKM/6pdAlrh9UtEoyZScmB7wP/H4haKeF17kJ+9Dob2
27/nT483PvlBMyLWNB8Mwbd6kpe2CZAHSfT+uAxHNFCLs+2xX1LJJP1ZyxF0X6TtfOk043sAxz9s
H8f5xM9fSpShzFAx4R4Bto1rxJfp1Tw18tFqLcPKjWosF57g0YPnw1ey7N7+4ScUwP++16eAvCXC
LpFpPz+kuDa/YaAYgl1OsqKTRVNzqb0yJO9a6BRQLqiOhyHw+6+oVSC5Npop4D5sFII5A5g/gXw0
I2MBGZjjegyRp2eePbEDWg1QvKryVqhfxmU794W4t4pSML6m+Lnyvcn5nlW1qtbWwO5STBFBzq3v
pZRpaLbfWYv+dIeP7/JPDcjKbyQhvOxhmYYCulqyY7u4KY65KBOKu7nljV6FbiNId7PT6lvWy1q8
s1v8YYU61d6Yrq4wBRtxSKqwfAqJBtguFuRc2cjmnyVR/HiSJwWIrirqnJZr0JDwdosK1S1SRYsW
Of1R5YT9xo297MzymxcMQ90mnGV1985b9PtZA5zz1/eWdki8EHpg7XOyeM77xvLA2xbqilPP8jDj
DD9gGtR7ZhBeitPVFTMNobEkFbbAt4/aDifvaqBHJDbelCcfcP0T8kfOhD7gXiTdka7LwSvJrkey
mTR/oawuH/08a/aJtjMkpG7JVIk0k7nb5P4CXdubmoVQ7TAZ/t2Sd4o7w5HGSKtQ8pCi9l0V2GJ3
TT+YS69ACi9zJR/RwIp3atY/3c+T3SZ0kFXWMXQDuLTfPW+4NcbpOSPKD4U1Ovs+noovPh7udz6N
Py1/pxweO5SLrGPmVGjVL51Y61sbzD8XjNEJu3mz032W7IpEfU1NZD0mgbJXmo/15u3350+fx8nq
q5y0aMws1YGABnM0m0fbnKHizi2L/J2pzB8uccpPInLNjtFtZwfmcfoszV0bbXNek69dmnc+8j9s
iuHJScnElSob0AOHwcMeLCYyKjlyqMumcxpsS3DcWzgbz//qloWnq1mSxLRHYhJduxzV6GSHZygc
kvU029H27Uv8oXg7VTVlUfV/2TuT5biRLIv+S68baYBjXvQGQIycB1ESNzCKkjCPDjiGr+8Tqupq
KSxJWte6F5mWxpQYgcnh7717z53XlTpzX9HUuzXWVgu8GoPKgONlh3Xqo7vvF/f9bzY25xJIf+js
GdcqDqvYIcWqXcxQOk0cGQ1hy7VmalcjvrojBsUbg2LiFu1qtXGNpn0aa2G8NBPh3npq/CBkiZq8
MZoAhfljMuX1XgWOFrf7Mu2ArSRwuLPM2a4DYjM6EXU4adocLGNSbLV+2AEzpOvXVvZGoeahuaSK
G4xQrzmrG20EZKy5rfl71SQQ6NwUmHnDVnN20uqu5vJuSPZj4wPA5aIYYcdLKZxodeJnd8i6rUuh
/8GN9tbjeq5JHMgvQs4g2A54J4BDXoMpX4beCZ2ycaKuZHSQ9kLf99oUbxVkj6+J7MbQrEr9gwLl
rXv9tEf97WXaYI3xV9NI9rJyk+eTC+1hFSe6PB7SUGkFvQ/oGerH+3eieGPrex7j7nYYxoYFz3U5
uPqV68hmY8b1ilKx7w/TLNLd4EjBfkOKCPkYWJ+ZvmslTlwFMu8gADSfSGzx2ZcQlTnavb61JiJB
ZWWtz5hgvNOcMI+gyYqIurEK1NJ8RCt/61SdlXK+wpnhAorYu/MsN6aoCYZW9XINEYDknyK7Q46d
fXBZ3rwzzlbSZUmKvDqZFVGR1nsQ/3Knl8PyzVWLushUpk6hNvIiLdP0YSqqJlzTXEZdln10tKc3
/t88y+ei6Rw4B9EiA0c7aE60ZD35zFmih+/fCG+MNck0+/O+6yRYDJGwGUiMf5oD9s069RsoEjL0
59m9AA8gCLxb80NvE0cJCc75YIf1xivEPltydQMPK2Fm2k63S3QN41xHepFnRIOAV3j/+N5Ycu3T
z397rOjs5da6aOkeSLD4YsZiviJ651V6KyBwiv2PmnpnyNN/bRbt0zH+9kEARdAUOW66L7CMBJ0/
Lwgt1+pi6gkAF00sdp5NWtZUJpjE8zm7qwV0mcyBXRAAq2RUxPwkkLO2bFTimseFINpIuk78b57r
sw2lmcDLWjxe12Vf53exoOdurKJkLGUbT++f67cu59kSli1eM7a4rPdDWvi7QQNWk2LSu7Gg3Hyw
rzrdlX/3MJxt4wA26jPURD5C5jhSJwMxjlb4W2FX/g6LD5aYxBg3zOU+SnR566DOFhutMru1xXG2
5/KR0ziL4sgtS26101Yf7KTeUOAA5vvz3jHnIVFgIihV4f8+0ucmkcTvxS0o7BbGDpHSS9eoBz63
OzBpT/diTsl1Sbx127v1GM2WQUitOwNO86FLWjXRObRrhqjvSQR4/+K+8SBZZ+X06HfDxAAuoxtr
0zKf7CJccnfZNg6TNDdbu92/9zln61HsdJpwE9bv3lhsJurVcgH5y9im1NXQa7D9vv85b1xX62zt
ISkMoVhnZ7Qbx/VA0YSDMfa1TT/BTnj/I95Yua2ztadh4ooUFYWCUhOmKrDrV0NXL5v3f/tbB3D6
+W8LDh7gueaur6GowVYidczexII3hLcwuv/3PuJszSi6BpdaiYgph9aBuws/iGzXGwI5pw9er28d
xNmSgVd+9HrQKvs+9b2btmjQmeFKv1Wq+ugqvHXjni0ZWpqt8F78ap908fAUxzr2urkwDo4u2wA9
6HB4/2S9sSs5V7/z1ft5LEyCcWwBxbq9TnLpBAbo1wguAuAky/vgvnrrpJ0tF6vDi2VaKCOsmga2
qLM1yN3OYCiRfpR6/IbIB7f0n3fXkIgaqJDK93mOmG/S5vioz5kGz6wGijLJgSAg5mKCacUmKwyC
fQxLHPvKI2UPrswHD+kbgl3zPP/MS23aAjVldNp06MYnvL8yNGzDeI67pj3RwfL+oEQ8+qg4xhco
GcYz9u62CdVoma/Dok1Hv7AxmRbUHOjjSsoILzGYx7x/1X99k795I50HPzZaZlPeI9w1wWUVcCsf
FmtEH5HPW9EX/WaYaWyjP0TZ6zReKE2gUszqR0Lixwnvq21H6LcWDPJcRrhipwBDt/tM2oe3G2yR
YvyPZ6K41BpVoMk2eULI1VikpLTJy06BvGzwzAcj0BPc0CeSY+J8dsBM7CADFlsAnhdcwW6nBo0Q
qSwR17MuyYr6aI144418boIsIQqIFrvrHo2FwPg6U6f4OeJbvadYXMVPbW2p3fve/+CeeOPuN08/
/23dw1iu+XMMbcZGGkEiQOpjWV6GrTFiPH7/ov5Kavm7i3q28I3Kb1IzXYv9iSMAwrAkb4dMktCH
ePAa90x4sF1PKF7BBzZ1nHwdHWZWQDhzhnbrciyBCQWx1ye7dRrQR0o/voqTEfx1uaCUPOViWmV5
VwzNa2+DYX//a7+x0p2Tg71kXq3V51tD3XLvfGekvcDqEAp/RdbVu9YHi/YbK515tqIWCUCiBLvJ
LvWXW5gY5C7BisTRb8cBZwkOLGKJ9w/J+pWY93eX4mz/hTY3hWGa5vtp9XUk7mPjXWRdBXW1ZMe9
wgQak53tlY4ftrFWXWFuViPzMGbDGxMKbESvAI2XhwiDjDO2VQRSzS3bpynHs92TwH5kNKhCYWtb
hcWf1mPNgxRqSTk9c7kg1QKkjHdD4cnDCYdXBxXz+++pivsJPzn4CrvT1A3tYfOhNI35duwc+3sK
d9KIpK5KGQ4yc64mhB1ZAMgVYEFuivgG+ICNiVzzp/sEsYKKktZpxq2WvKI7qJuwWmJxXZM0j5iq
KhjtibU6uqZoIWiuA4Ql26TpC/MTT0LGcHPegNMB3rZ4brkf15mZpebiTI78BVrPJpZAsnCBedUP
h65dRByr5kbZbMqvvdKzF2/wkM5qXe8z5sODuvDV1vhF57F6avTqfnDS6WgvTH+l4d8Qjww1Y10E
jOM+BQOrFkdjYCddcdlMJ1JaqaeWInpNonDh+LLvhLgYl3GewNd0zDEeI1Rn/dbpmvRFuL1k6hrn
iDPtrCpJ8q4tki2HThzLlERt+Ayy2+lVTV/KgC4N7WiaegMgT9ztTY3DyaaxcUOPfUp6W7H0G2Ed
j7kJCKSefzRAEdQ9WtnuPndzhfjE88v4pBrzX7tYEjy/2n65B1BkNlEN8ZJgTVA/Gk1vqADXADXK
77Bf7S8lcbszJvnCjUH/WvmTB5qZuECRFp+nLLXdcJ6AXETgp7xPQwOFKVRr0n7Lx4V1cS3KtUGf
uqiDAQ5/DHT0KSEqn05s0byN3NKrgHGzoGspA27I6ctiGE1yzAzlfWpFnP3U0BJmu1pWVRG5lYz3
M/QPgKV9jdDFWhA2BdZk5giIPJslyEmG0dqVxTI9Ul7WiALHDDY85Sd8zbWurJlYeBiZpqlMsQEm
YFmkrLnZ1QTRwKAsn/S7KUlhxzfO4AWZ8NNPCXbq7AqyM4YYvZ1186DWFc5ZsSRlvSHhATlkJ7X6
WzZYThfO4+A/T66/jT00E2E718stIAcIIEXpuzulc1uGSWYBLHUkqVgASuTlVLZLsaWF2X1dVJa8
SH3Ntpoq81PLMgXA6UjdPyqm1A0OcpevPqUlWqfMAABh0ta6G92k9fbs5Rkoe+B+ys3Yt1xQXtXW
Nz9Px08anIg54Klwj7kw5jks6lqX8ML1/MZp7PFLPHbqgvFSD3HR621YhH3iP5AQoBUorJl9MdD0
+/yesUKzq3PNflUOiaPcC2C9xrgCjjYUXfYJ+KH7vRmhw6FJrWZOiS8lgQzkoKCLB6bdbQdSoxNe
0XF7lUxzVmxNrZR3iV3rS+jR5LLDtfBjliuvHxnrYG4B4peuoIX1cSoegfSirqRVV31CBK9Z8JZS
7xvRKrQVCsfqVswpJ8WbxCB4s3on2wbED6eMcneId6hP+3Sj+bG9bjs6x9dlNReQQlhBsqDwV4CB
dqs0/ESlRJ85ljD/F1NrDcje+EQ2zepBudRjyFHxjMBf6e5lYU6FB0i0Gr5DsrT9YDXcdbtkvo5E
yADMi5EP2/JqQVELxCmRyx8UQxFQpVfKkl4W8Pu8UMxxsu9jmYvjCNrG2nDo6HDbtC+/k98wjVEF
/GUr6TB/hcYB8WOCaMEZ6pTyDia+YTuo5Al5yO2rLuDVJcBsMZ/f6PgkAVT0w3SozPmUmetn9h1P
PYAaM/U70ha5k0GRJR5xGms99ruEkc0321ZXXtU9JbqT9ZEB7OVihtH3o+Lvcycgjwsco85urMo1
X+MUNjQA8hbEUO4I+0BqquFuzZR1auMDDwZ4S17KXTvLIts2+qnFDTGf8NKO3VOQtqOK2dcODIlk
XSzEgJ5wH8AgjC6gFad/AZgpyv1QxTddZro3FaT1x6xhiL8WetpgLW4dbsW89LF80OmLUTPW1mWJ
UosbvZ3iW7DhtgWcvzW+gvcgKt2WiPdQJ3Y3MhbD1Zwtn1AAn4blPomNWrGSmUd/Xn4vZ6dZQolU
ksjUsaieS7/kyzVE3xmAba3+SDu5gv/CLRstbaNBn8q8EwZ7KMZ7NJ7TfZr783PSWHLZeQOs3I1T
2P0Qll02ASpXJbgXXuk6+qYm0fc1pyBQfll/m7NePa5NXV23JonviC8TsEd1PXVZNGuxpkKHG2cP
BBU2W1M0UxLq7pyOYZaNmblrsSC+Av/1v7Ix6EVQMbdtEa7KGAmvSnpAf3XH6Fz3Y39gwu7GB2us
6ewilBgvkYsAIZ0kntb6BLWz8stM9WRkz7aQ9//pK24Mdg3eTtV59Rk1EV8t1er28/sbIuO0Bf2b
/ZA4ayroyIQdjRbjDqrVY4KtOFxUit0GV3koEl1FQtlEuSVcC8Eqcii7Sb+YusnbtFZRR6YstW2h
q5f3v84bu//zwLZ5FW3VqsnZEUHPMpkoeGNrLa/9LG12SFfLENzcuE14qX7wiW9scsXZ1pxlfigc
UWDl0PLiSeBkisxq5h3JA3ZgWj9/0JR7o8z4NTj5rcwwmknHXD+55OMBHE9LUV6xF1JRK7Li7v2T
99ZHnO2j1zJui751vd0KW+tq8J2bcl4QOcdQf/69TzjfPOeVYWpMtnaOp30actO8BfNao2Va9A+6
Hm9djrNeRFfVJQM9qjE3A805ebK6aObG2OJbbXbG6M0fFAJv1BznYVlxb1qyTWdtR8bEFyrsgwbU
LfKq9HuXNcuhcAb3A3HUrw7g3zxh56wVeDu9jisj3ccQxcOuKZNbl6iFG8ZgTgBN0tmbgMExAeT1
FS45M2ygloL0SufI6Hptz+6ckm/qeclmQ3Gp4tl4yqsJWvlkTpFgK7/xEvSaVqMtUTIO1QZZPPE5
ZebcmpDqt5nLJNiha46cpnYPk0YywrBY1UYpN912RtdFhi/KGxI/sp3ptsVVTF4nidrLBOmyJfYB
/eehKguG12XGa6C21k0NOnRTYFaI3BEPMaXTgOxJLh/caW/NyX7NRX57XrqkhHSVl9quc2pAhWyM
NtTNaYTPUkZWDPe/9ha8wEWhHaH16fcpeJOo9IAmvn+v/zJx/911O1sZY0ihvC/reGfHdoxRoVHJ
NTNMsw96/DQ76AudiLyhBJnfWVK+OLGRBitxeN8nz1iO2CHyZY8Dwf9g4vJW8+qcg8CwqRhdsO77
2Ur0zYSAMKxUMW3/4VVeB/e2N51XcJ/mZblY9t7PGF0Qq2pFLduJW9PwT6F8KRcfiP5Dqa3F1/dP
1RvvkF/vlt+ulZkmcrC0Kd335KTuyCchI5y3WfT+b39jSTDPloTKU6PRNyLe6f2sLhfE0CGb3GkL
Uw+LHL6PD1Adb717zlqUeUzBMOqOv0MNBQMyM16tqZQ3Ptv4A/xvC1EPRZcqRv/ffCWcvshvp40q
Yq4JlfN3lGbtXYHJ7Cf9fefgltnr+6furWnsOSRm0i2ZWuRE7lzFNJB4Qz06cc23TmbIb8OJMykH
RZZLJft9hiQwGspm/vbrw/+fbvEfxgl98jbe4mHss/ql+vF7fOivv/I/XAvzLx8GkumCkhI64AWe
J+qZ4b/+Q7O9v3TXoJA5YVZ84f+WH+pAtTjBLjyuGzGh9uk988/8UOMv8tP48ycchg21xPi/QC0o
RP/YEsKsAj9FeLtvGESUEVV69kAkQvRODjIKo9sJWt2K1cWnL3JktmUJJHDrGWVLbavHdJfQaH6u
nHq+sJN4Eviz8zzeW7mRPNFvIzNFZrJeSeIoCxEalJdbfGen/xROV29ye8i2uYLCzEuNDWXddySb
VPaUP+failSlop1h7k6ZDCqwXBJnoOva1cXieuLFmkckqLa/wI8yVxeeZiH6xo3Yfwtxqt5PQ6Ac
P9QpDaS9wVGkN+HSUihscnJ8dvV4MhU1mUzyIBe0wiIeDMU0X6uIBi293vrmKYWPbmpW+BjQ2Ir2
QJwQ7VAFy7zDsV2vxR1lDblkQ2Iv1cbzyBMIzCb3J4CGDhUQfWX3dfK89KnWpmnd6v1QQTdNZ//O
Sub4pzWOyafYnuSn3mw4HIRj5ud+TNJ7MYsZ+xexRxuydypM9B5xMhutiOubvGbaRbcGqCWKqipF
3jNnsXdoE3d+oW2ef0ag5TxnWd2O5EmRPBJqPqjsiPSkjKwSX6gGLPFqhgZq1yt/ncQt+5P4fhKz
+7lJxvIkXirKx6qv0irSZTY+0tSI+8gUpnfdpQnqEXPw/C9Zqas7YnS6PgKbU+3aVjdwUVdOsk0o
h5iMNWI89mBBqwBNvGZEMUbDeUOnx+mu8HURiZLhOW1D6SeQ9nGi9g+eITvAqxCoX+LcE/JS5CfN
SlIm/MIEU8VPwghUGnVz7ZlRx7F6m9y1iKCgYdQtkUsgEY6Mtbfm7WIn9Z0J5JjpqQKhgO3GboJc
TQy6cHS5RUh2TfZDT5rsS5knxGktS1a14eokGqjVEkYJRX+Zj0Fc1g0USmymRbhCmOwCvaydeGu5
tsyJD4I2GdVS7xM2d6vtXqT4Gr1gxnCYvtTGqGXHJGvmn5VnzdqBgHD8dznykeouKduWprFT+ndL
15MDA2DMiEZL67/MJYq4o2GVek48dB8/DGpsYjZCsz6LT55Fz+8bXAYnv1jEqh6MdoKhXhO4Tkc3
o85kxsVGbs92Mn7AmJoM4ajVJqI8HHtNkJVd2d5rDi6sHE9bDTCcqnOd9qktkmsVM6on1ckgyIwm
C+a32sjN/HIS03RFiJc7RpOuQ6+WyUBhj0Uf9YDfJutwG+OfBF+NaxrMsi7pAKNzmEGrOk1qFWEm
87zeDl3OtB+OnjEeVWKbzV7XaA8GRVVbQKcNO0lC3GfqkqQChOrtZNtdqKEuqhGqi0LnEklTIgiz
1R2q5PEh9/Ui3Zw8ZcNhglP9KNsZksBQDf73eoJER7BZob3g2CsIIteBsjd0LjVOZm6+WDR0n6cW
c2eQzMl07VL/0qKI0/mxXf2sCvUObyTtJHfVgjbJST1K5wblZUvi19feNNYOK5V0vqJCprPY2fby
QrEXfwFimfxAX9r8pNUxmkGb28CsBSk62aYZKA/Z6eJfCaTvppcwN/r+wjPjAkavWXP2mA/dwG2h
XQcRvHKuO4vmJHQE4N0YuFbvG3GCdKlNmNULSJOyzA+JZ453ne8gBvVzck9C5hddjdorxVDdDL3w
Qo2h52NL3AimSMu8IAzNWCPKgmI99R9seyfXrKRNliXuSZDvyoO/+uW4YVhaXduiaftvqEvoLRHz
IqyNn3guaYSuG1ebzirc41SMvUu7vVEaCXAyzFgCGWKvff9M8cKfBc9LnsCiz1q2WezpCjNzBQ9W
0qAB1wdwovboeoXjHLfPTEzU89jUgOaAcRDUVHZL9i0mcAI3fm77c9BM6Eg3M3FNVejXwiQiLO+W
buf1PS3Bvsm7z0I2zQ8SAtbv9aLpNwiBT2tO3jv05kphcefP0HrxmJYxMH3yIMmFo0tfB4XRIloo
M2n8tCebqctYcSdGMZfrbsCb/AySfNmg4D+Wbu2FflfQ6E3zatlOy+yQMYfA7xGAGKFzo3SsB8Ev
VHt9xqWDsL4Zv5GUILBmV5r/LZsGOkCxlRIORSYD0HFs9Tybq1PFWrBknXcQKoZ2r5D/PqnBtdGO
4hZPIsp/9yquUmJKpr4aH8BFCzeIcysZd/g1qi9OzPEd8OL7WA6WId3hes1OEWUT2ITBVblNi0ql
j2TGEU6CUZH0wpptAAYRpsB3Vj7qgVYt7X1SYyjCaWqkdMyUQ4hP01TtgmSI3vI/arD/30KyhaR7
8/YW8valJ7XtZflzC8lf+Z8tpPWXsE8bPkvwonT4519bSEf8Bd7XASnPRs6BjSb+F41m+H+xrYOt
yNv/H//zX3tI1FB/OQRNe/xSn38jI/m/7CL/7EU5vGEsC+ghMUG/EtDP1aZsvjwxOUmxMZPyoQbV
EDg8coxWE/eD8vDvP+mUdA+m1wHs9mc1ZanCMTQrLzYIJpdr2PT2LSwZi64Bs8DfrgEbnCVp6t9Z
ZX/3USZUY+FwBimzzypSYRFoKgYOCk37bYpLk9eRfd/18Qctoz8r3n+cPDQqQIc92sIwOP88JB/K
k2wKP98Us5AlvXwezlqkxgUCQkxfOXL59w/sz27YPz/wBEhltu679rmhgEBQK7OwytBB6ssbv/Ge
AYD0VxqQ522RQrcnO01+1OHxfpmr/rfDwsd6JEByzTwX6Log5/fP44wr2ZEOSWQZDCL3VgNH96Nu
lxghEPpSk2Htg5rb6Xo5tbrMQbZ7ypHyOOOUvY7d0Y7sHk6BTSbOZ9/I5DZnyHpUru7crilWRKsC
JJIuY3/w2Y7sjcRxH3JmjMRWzRn7OFnG4VrRLGEuQDOB1Fbv6JBF97VEBbohAdgvwXnVjQz7oh0i
XfVxRXzXbHyJAZcxES7cr/D7ql1qakwP5CS1G08xE4j12Hq2uHRkX609RUxfYEwaxmG55AU5EGha
fk8L8gkoEa+VdAG3EHcZ4pP10fSaQ875cF3GHDYdJqZKF7zGwAMZaJsxlGqfDSv1rm23I7ujgqDm
OCMpDIzM56eareguW/rsppg8EZStkx0sJvF7W69e9KYT+7g7rfedksmT7jTGS48O5qGleoHlMMPt
CapleQUc3bBHnMhDXe1p3GkWKI2grMiD0ZyRaSGxDpzgkm3JjZ3r3cCgaS7pK/h6GANnuUxLu8lp
JOrkTFRsY1EvFPfsYqdHCPnGwVtyOxIa+ze24OKbs5oIwjK9DmSdkHi0xpl2OYuEWBHCsIJ+8sbX
xFnIWEhj45H07JMgpYntLFyGKr90GnRdqirjQ89gaCNWvGpx70sCVcziJi/75HYou/hguPCPAoMf
7sdK15guVWUZ9c1ibwvU3WQEMHIPs1KoYwuc44GUus4JKpJqDZJXK/dIRF/6NaFoJkTWo/ZdVekg
0y/mLR4m8+i7Zv0iEkkB0BCC+cqLml1bUclxP8Uof4kP7R0Sb3qPwKKM0AsmacTJoNCKLJqMO73J
bjLprrS51vH7CXZ4rGYfNZjuTEgMTbMnB0sf+h+jrsuLPE4ctIec3JWotm0mV8I7ddAdKqg7dlyt
yJnLlkP3pXNUcnBUbjJ3p4AcfS11I3NECFYqOCqqytbIXNQEZcawn4jFbW6Z9yGWSOqCINk2/uwN
a07FnsOtsYjRo1tePNlMkLyg68rnRUOs1zVuSx/Y+zEQ3rslN8n9YjSOEdnOsDxmfpXc18p2Lh1l
+Z+IqhHEXjgeSah6cvSBnV0hcPFmAHuG/slcU/1mJFD02jAyQuOwGRMdS1YCmSVT/D3LkvRmtkkq
WBe3uPCzubgDnCi/UMe5A/iZtoOkz9eQr1pKYtdGLH6V74d60ZvtVKtBj1z2KgN5n+nJp9wX0uyI
4xZdB9PEmas7pYuc4nLUOv17DWy+3JpKjfGOaCqv3sU2KIcAam3TXKXUxPvClH7+qSD1zyAcqdS/
S3am7nbRp2TZJJmht2gLAM5c8UrhfBPAUXhhvAzW89ppzhDN9FfcLRa1cYAdTQju0claVyK68G51
QJRurhv2jj0qdVgPaoDUQh/0zb6G21S9MCoeyQVqrCKy2YG5G9sS1hV8MknmH83+6ZjaU9wca2zf
n9m6WWpH82d+qZSwnYAGNkUVCZLz60g44sowUppP5Df7LkjkdPhZtXJ5IGAxNR/zguidkNJeG0O3
Emt6IL8KfjKxLoAC0xx0UMSOoLxH/UQSUxZ/yvBd7XTmhUwhLC2M5XBp49VkGN6QUyFdBC5Djw9K
xaRb+W5LKT8dExpMHZqb0MBr+mSqrEeEnuc/rZQwXFIZYJR2hCWE3E4zf7D13MDCg7Sjgjz2VA0h
jVr9Qhsd1gvOx0FT2g9gCuqys7T2dqClFerlSG3X2AL4OKwRbv4HUtuJmNbDKcEKoPN5O2Nm4z2k
/qMc5Q34hn1cVx6RTpqnb6tO7trEOWaJpzbLONbBKVr6Bmfk03g6R2u64w0ETLS/cIfpwkm1Q9W6
FwTRPE1T98Vuumw3x8ur3RkvpuqCfLB2Rq8uDaf95Omp+sR7aNctzl53kvJAtBGImS4bg5FQzyAW
E7F4yXho6ma30kMOlLM+FQuPDcCkUymwvpRZTxhLccVbcjf4/U/0rLvGJIzQaqOqbB+arryrTb8m
Pd3aTY65y+ifPY+sDUGVnvoLLu1odDFBUUvrWtXxTzJ2H+Fc3ZDvuhv9+q4V4Apd0W+a1P/cwyML
fdKBMLvF1TaR8s5ruY/Uunf1DlNTtyNDidZanr7OOgq7cSHg/MfYorHobD9K1/KJinQghEuxZJYU
HwWQJazG0JPqS9uev2aOuzctO1RyDs2GdbcgfpbsbWsYXgh2jKzVuEyL5QaGybFP5YmKYrDfbIn6
Grqt7Cf8f+7NICc4XLpznTSC9745XtmWJx4sl5hpvHmdmh+rZCpC4hiaq86L9zTAuI9EtYfYsV1I
JQX3tHwFtdSiMyqP0zRsrMxDZUXkDoslQb0Tok9ahpq1G0nEI81TA7RH+4EEG6SdjQcwyrWBkfl9
2HilFghXnGJ3CWVb+lstpVQ1SK8JW9Pqb0bAcaayMKHEs9lclutI3E5nlVvcMUcLFWKUdymJVXTq
MputoV7UV06vJbuirLekYx701buwZfpCUO/32tS7e0INN4sLDM0ShNrRIFInVS32oQe/8i6WLjFv
ckJr8K3ip+QDOPi83rjxgvvO1LfuoPVbbfY+L/HywyKMiUaHM4ZjcxIMpiOZYnLChzQY7p1w8/aa
LgtJK8wWAl3vr1uSlIOZWKk7IDSENDX2F2puTplcLnw3j7dOqR+6tdJ3STsM96of423TdKCTtZhx
qJhehDanV527ukeGlLdxVu8XElpCqxfrVaHZh84jvy6b1kMPbARtovZs8q7fIz5UQUWuEXXzXT3D
qO1xuge+lYPy0z1knuRgpL78wljGDOkdYaKWpNTHE+g2WUTDmH1hri63/czUGF0ffwaF5+zNd1Jl
T40x3dPWu/AniRZINCk3d7xrJyGuDVe7QrUGv8yhmdYM6cO86NeGqQ5m1d755nIcM3IFAcbBTHMA
D/hpPe2IULsy1pJMcR1BTJdcOFa/b2Yinjq73i6juLRs+lIL2X7ZtHfN7r5L4yea8/embV4nRX/p
lult4Y9qq9ZxYyzrSUiJGjVb5ldHz6IF7ZVVeAd/6PdyIq6usy41Hlf8H1hxZHFFmuV1mRf51vOy
60YZ38y5IjAwQ1yWI+CDWBQYmvdsWN19shhVyLjihobxxvXMLR2Om16WBWqZKjLSVbt09PpxWPVv
yDf0oC6JFdTmLDoxSbhlp/QoTfROPQeeeH4BGHGmU1jCukinEXsQ54X30nqJOu1yzXnW8ZayFja0
a7LMNu/dbgALRrOciB5jPxBaG86khwVtCwBjaEc38FvxSZPGoUZjt9H71T2FTS4Hf7JEqPXiu+5x
EYuTrlaz6M4X2mtbWvoWvIZzhLyhsyjKTwQMPZDapeFSUuizJ4h+Uth+GvTkgdwR0Ik8jiFNwPxk
DYlXo9/jqVeVNHEIO/5qdCbtmE3aZuXR5lbxv8iyfp77OnJlvj6sMwo26IuM1F1eTgAMum07YVhi
TvfZHtTCr5y+otm6qkreN2TKcG7Rq0FYkAZZcqC5hlnm34Vyv4mh3C1Su1j65iVmXL4hVPGGZWpj
OZzeMimHbevQrOkcY93mKb363kPh1iXqgQEKL5fWOXD8HIpTX+dZ+4MMrQtPJ11cOSe1ZmfCOgeg
jVAHA8EMtfmKACM3sCupkXxZyotYSfjNA41usJan7rjR1HsnL+pdszq5HtV6m7NnTVAgdAhYSbD7
Ua1jGxXMqRlXjifAZFujZei63YB+oqa9nLeBIfX5CVfufJQJOkmIrcUjxLlrCW8OaUNfPawjDv+1
1cDnprG4rJDGU2cNzvik165Bl439sQ5V+VtNGzQJBUE7m8psvAe4A+wAEmq+07PIXZfQfqbH0vww
ALxfam1mP9Gl9knlS9VumEz86U6F4GuB8B566Smq2jtBEk7hAfepJ5wXkgHnfW+ZV8Ct0u2ke8U1
sv3sRz4yUItMXzrPmuNrIZ1+KGQG2+pwIG96QMzpH2ovnfFNS305ZKPRMbKYBQofFB4ySIxKXKbx
nB8hc2ShNaHkqIHk3Maeo7bOZM/XfdEMDwOpKjcmRLGrvvhv9s5rOW7tTNv3MseGCzmcooHO3exu
Zp6gyE0ROWdc/f9AM/5HbGnI2p7TKbtkyQoLWFjhC2+wntHYyhYgJtQfXoLSIvzrhvRG9/WFH7NG
c6vJ9xWn4Ept8lkbIdZvqzGLXPzZtGOTCRT65GRYemVVOgVtFiBZWneThar+MHb1BJc7aEmixqI+
6EjZ7mp6zS0tjto7F5afOjEcpoXihWwnxBAfwzGQdzSEpDPFAVDHVqDEB7Dp4Z3gx4S/nij25SLW
vHjJijX+UiUhB1qcm48Dq/DDMNrK7aJefsO4OtmL8VQsYE8UuyCtQmq+SD61NgDdmkaS36eQO9j7
W+De+E/7nbEuVa85aB4mRUko/mjr0lj6KPoBMQnMu2gYlJvSksrbHudkZ6x7wrNU2gQa5vZxZ77j
y+q5QPyMbT1ZfOhBxl9TLPKRNujUXiotnasaRjSUK0CnZeYM85faUqkVep8NFhA1wcsUWbfjXkzx
uTI/MmCGZu6aGsvhZATyOLYHUS1DqXdKWokRQO0GUf7GHlHbVNxyxPx4kfSejrRPYiQAaAdBOtQV
WvknPTalx0bF19zW6G5QMFZz/5Kq4x6QFYdr2tcbMfDxTJQRIl3Rv6NtNGoKyVboL1SvR2/B0HNX
5+kJRANlmXmVvJSkpNwX2Pe6emjWDrodopuPZetCnBhdCYHcVYsu0VKy9H7dtSLhydS5lTIidIWj
Rt4X2ZL2jkEJJlKRwcV4ljqhucePw7TV1juVPdGSBLAZRpY1rHIufmRHInnWuuVzxUW34lWHbaya
xYqU/3bs8ALmA5sbb4S+2DWlGzW9f4jq4Vk1px96CCFzFJCf6JRGwPM5ULZB4a26rtpkxLF2ZvTk
+0PXIM9Gr2nwx8ZJJklbDgNo5g4BzS3WDtWhaMx+1eJfvgtGNQEmSP9QGBXlybPA3rChV76ooXEg
htj+JnrroqA3QupR7zyZKHjU6mUbRhYphUwXrhisYAFoWt/h/WUuNE3oDlVqFEsPltoGf3q0O3GM
5LLEx/RIC1gHW4S1RC44BpB2W9OmN0QlWXp0Ahdo5urLUQKhaY9ymy7SQD9rqrqrtFF3TchcPA/G
AqOF6yULqbRzK8+dwhQ3yNAae/YyvruVAVklxnZMjgP1piqK4xAilhboYrP01cHallYvYZzYjNFj
naeo5dY4+G6QVn4rZssyPWli5PSlzq3NOF8NY6m6au2juCoqKbyK+jUcsUQGswzbKjSFZeD54SaY
zPKmzNsLrVfdMSr/oRNB6hpjH7tVOb7gxKvahdjRp4KbsmbDG2t/0Gm4lBbXNW43eUodosMt8WlM
s3LpzUCngUIB5AzlaGjmSLs6wZbZpJFNjtHuNDBrCwWDDmIiunRLGTFizHLGRSqxMn0RL/QKswcb
+1VvR6b2KsrxR4X+CUaYSH9OaXKMhtE8hJZ3A5mbfKKSu2fFEqKNhQl7Yued8gGLEWWuWbz1Hong
luKZfy4aMdybAmq8WPVay04EGwjaQ3yWOJk3RSxWDtq5xoEzPlpopVmvyWMSl5ugpQ9kJOj0hbI7
VoaG14A2s9Ol4WmivurWujnuKYSnN9HQYyFIe/VN8Lz+rOqmBrrB0iJUn7PYLbBW2ni8vEtvdHJL
uVF7lHT5P1sa/VtZROderEDVWYUWJYuxEsqFnwrivVm23JaCouOJmLW3GeIvO5Lxws0rWIa+gLgl
CjDlIeozawMBWoJGMkVUNiN0VUHmW7gygkbzjoI+YKJblg9jizv76MXKolMMVqdSwXmQ5ZQGf/Iq
Q99YcF+w3gDJT6pylPxCvEHHUuRgsgjLjDKLcGdWQCY68WgZDzIa6g7yjP5qsCphq1g6vADEzKhC
IDGixxJ0xRrWyBA4XpSrRIuCsOg9VcYmXDFtSZueWA7Ruq6mmR8QQUmKIIzbckcMGrA9bK1jpahE
yrX0kqooTCqNRNVZAQnAfjrpQ4eUjZmayzamYB9JAUQ/s9BP6LykR7VSjsC7k9qe4Fo59J8RHc/D
e9yt7iV0kql9BmTyOWa78VhqWMVXnBIsCbOyRFvpYvAW+kOJxLCNYBoxzLREzR2eQrax6IirQ/Fs
ROY68pSTMpov8GnfiKU0YlzcIoBtNzeBOryrxaQuI7VOXU81yDvq+i3we9CU+FcgrEuWV4rNRqp6
7cSeqw5THjf7ijt+nUZS7RRA0tdB6Q+uXkAK9UNso0+oScfbsQ8PWjg+KuX4KkRlS8rWj7fZJNYX
tafCUTY++phJlQJQbeSbok2JM5FsNm2YF/BXw37Xym2/zLTMevTqcXjUlIJESjGFA2oQhzYJVdso
6Jn6mCwvUEi+1TvzwbD0HbCDZJlAZEpijSuu8nU0f8vnTB9LR/b6VdENWwNBDaIGh4rufsSa7qUc
uUjjQHRIqNad0d72Vehime5go33Ri6RYUIJfahG1kFDMD0h5ywS/4N61qIHAE4bnHgdjKuAOUt9O
rrEWIywr+izcGIN2NELryarEXdRri0KVoTJGW79U1+aU3g2qaC7BwyxAtK/bnPPSCs+10N51QXFf
Ze2iys01RdVlgGhfSz3ESrutX4dOEujL3pN+NHQIarQtR70+ZcKkvcgykmzAmBOJ2xZ1ckcuMbz2
K7fOx+kxMtL11MG7DzR07Ue3IFJPEgExc3ZvZu0UQ1rifIpad2fClRoWrAyoVcrS0tKHAhGuIKye
keOFzUFuPOc2k7+FHwdOq0DOFMEeYWyeuxTIfgxjHT2nopIbG09Nazta+r0HBkmzcD9WW1bR5MB2
RQQPu/AIPVqD0r8uc78BuZopb7afvqdKUR6H1KrXvZw73BpbICfFU68oW3zMV0HXb9SAaz30ho3v
Y3qWw15X0SKnurtv8mxFZspa9ZR9Bi2HisFiCOpFx5PGfv5cRJXjRyA0rNBJs+JEO/TJEDgGTZ9L
W9T3qZZdspoKkiUCX0EXA2/mZmnkEm0BiY/RLiJD3w9GvQp0lEna5KQoBdyzKFgkAY2jxlwKVpzt
mcqDpXl3TVNtY/kvpZf3OO4uoWWd1F7dlVEbOzUoFd3Dpd4EXYOpmh9RfibbseQOyrW/99GmQqU+
vYXddUhGyl/c6EojO1OZzgJXInyVXjn7ATIsk/UC1xDaCzwJLg8KpMJ6kCNXUXD41fVhH1f1oTYL
zgvzILTFDisNJ9HYy0K+yTzy/pY9Zg10/uyix46JW/5cJP5e6aKXvm5Poz+b58rNVo6mRYCz8IXK
+kgYkDi51zaurukHBAwhNgpzBbMCxJF3w1mJZera4AQAaEUnLvxzojeHiphyEmMqCDK1Nd4+7qDO
aVazg1V6QUgbG3Kj2xVJDdmQSizS3asQqbtClXZD2maLuke8mLrTCfWKvYqC1kL3+0unjbdB4jlG
JOM2ANE3U+rebZUqsRuL09QTAFgESGosm1BchwEUTYV1RXLr6pH6opgelgtx+5yr7UOlcnQKCeTg
uDZ2qjwaQNCqd7FvuV3ajyEYNlUfbdTccoYsfO4C40zL6F7WMpPSe/uSKN1uik1rQzPiTuXUKmgO
0uSEohG8jd24DTrojJF+Gq1ojU0gxyXdHim0AqfyrKUhVZdeo6og9xYq8uGwK1Vpo8XpyrO0e3MS
bgyZQDnHzxcIlnrbhlm98CA+qX5y6Lv0R4Sc9FDKq2IQbiw9eLUAYi0ovGzws9PtOZfLefVeyG9I
ThxFjHdaEuw8a7jEenlpRbp5gVZvs6I+cv+95CFqxrpk3id44q1SuSF+MhCapy24SKfsxqjifQWF
a+UJ0yMtbLtPhx3ktxuotxOJhSfuoQaHt5JPIi5gP3GcJtpyvZn7RBqd3N5OYXoXR/2wCHCFcGNR
8EeYVBV5l+pJG8OCoi+J8bjvJREQkDUdiwrpN7NmX7A/kk09lsbKH1QT6qFSrJvSkO7HuTGIvw2R
vmQ2o23IDTYbA4Afuc2o+JgVuq094ewTjubRxKKzpl0oKtIBGFSziHFFLZc5GvGuVFVzCGTqeK4b
dJHLZHY6SYLbFAH2t1iRo1MylpR9Ymsskbn0RKcNQ/nSjaF2whocyuIYWj564LH4o+ssSjGQT1oO
Ii+MFr6HbmUpBm9JMHjVGoNPFdJZ5LfPQl+O3JB93p+wEih6eJ9my2WFjQMS9+Eb2iOI76dZdS5p
H67zWDZuldCaHnXgxjcFtj5HwSolsLoJKbOFGbhTd6qIZVMynKgdKs+eEIgvPaXkNUAq4FQajCIY
1aK3iOjDJW7o4xMDqi5dekbYX0q+jDsS3rheUU+OJHOHZbUfvlqlATulnlpHH5phQVtdIR5HYFqP
GgDC7aAs6ScA/s096wKvGKF+sSZxTAguQrsRZGUpUSbhYO/6g9rJ0INHTecbZXL/kGTegABGZ2w7
rTdfA7QPl0DVhjs/blXbNOFU9Woy3IttA5gRzJ0PbszJR1BTdoNb+EKyxGJdy1m7NWeBiz6s36Mg
eDEarbkJKR+4Uh+Xd22qiq2t5nWHWH+cb8apjW8rjcpq0YdUZSisOlMlSQsj17JFTC9FBF/ITCQ+
XUkqqJoxvWU0ByH1W1a/GYQ6WRV1w/kjTsbSMMtiV+ZVxgbiaCt90VFz6ZhTdF8O1N0uljjFu7DR
ViATzvSGlEuQTsTBaBvXrgisxxnMLHM7ou3HoR6QHII868p1g8k6MWznan5CRT0cO7ehhurICrWm
TqHaUIIQPni5IRzRiwfJanTgF20NQT5u0C65kceenlmm+ju1Gnrujt6bbxMgFzY84fYYYj6MQp8U
7bxAjc5ibryUlVwuKQDVSz/WkxWxk7UQDC2FdptzsbdIXx/FzshDVkBNsh2jT7qFwWzdWk0MmbRu
8/p9kjyEFfy2Spel0bc3ZiGmpGs6bPx2kttV11sTQT/hGzm+oa4mta4awgKwe3YVgIC1ASWrB68a
1C12q81WjYsEBmk5ISyvB0XcLVM809YtHdAZpRx5xP5ypd4B7JMLRxuUaUHLMO2pvk3WTZq28K6L
URiJGJvxOMQQ6kdAsE9SLaXruAsDx9J6lA+aRjuEdOr4NwX9WHi14WgI/DOnY4r2dpTL9j+mDMhO
0UqY30kSgtFNPQDWiMRK4tLxRdnj6PbIKvLEk54sZNGDJ8UwIJjj+IJipKEPEOP/0QQSdC3akq7f
mdyysYD2DH2yphSPemnUzeofcRpHeKJRsygi/DLtIGTYxchyHxYIdwYPvocPzPInbuj/8Hn/IauA
sv5nfN49EPwreN7Pv/EveJ4CjQMDb8yFSVmJe8Dg/TfDQ7UUAzAIODJVFy3wav9yLlXEf6Jjhxgs
5A8Sc+0XioegqP/k75jIm/7XP6r/r+B5hgUKUIHrgRypiPPOZ+QVMOtOVXuo0lOaic91MlensOe7
a8SB8skvM/MH1NxnXhUor3ksCc0L3tigYn411iiKuFmWseLiVlU7saeHp042zKUSq+2qxV7oNo5y
UoQqmL7B683Qv0/4snlkxpRk8IxMnfL5Lc1BIUqWQ8WNfQrouZbONQjlm0F+otR+G0XhBbHtEg35
mqcmdfDDC4tR+qoLj20G+KEvK+GuUIU4hHlet6t8MKi6BgkniZbEj8jWn4Oh9b+BDf4GT5xf95cH
uYLTpWrbKHHOg4SaeQtpDVBCd4i/EzP646SC7vxpsKvp168LKy7U8cdR3K73c9JnbS/MbkVfrxn5
j4vml1GuPl2fIO5g9iyafgF+3akX+UFY0H1caCuJH7Gq6JfSQrapgC8axzyTvS7SN/pmWzr0m7+n
kKarBltEBxhp8X3B3Jps518Ze6o69r2H25yLCr22FOQkORZch8ja4uP49ZtfTy8MWwmHYiC8mqmx
2a/IgapS+4TWEUTbVJJddDFuRgKvbwZRZrTxp63BMIZBZs+KVcH6Xrufiy1yWtxVE/ZKQ+SBahmD
CfendqxtNQi8bKV2bRCsilBR3xQSkAn3NE8pXkAK4lxrG6LZdOAqRY9ose9xshnMwMNYxkPz4xx3
ZYlYPx019Qa/z9iH4lPQqKpobtN+U2tJ42aSjXpXJSFNSzLNhDAvQ7jo3CoRCBp1HEUKqVEXJ7Ac
Etk8pCMTs4niQlvEMLWP5pxtWdoe5pZPdliKYWijbmzMPKJBAuhldJium+14b/QNeJGqw0IFhUuh
Sdbh/OOqiMPaWgfVUES3iP8WlHX6EiCnWZZkdOSJ1oNXtp4HFq31LUAvkkZDDrYJmA0hFKK/0mxS
AQr0iF5MaQNAP0gKMXZRJpIasPKF8GBKpp47AAsGp/KzOlo1qhpWYKhMv15O6K7ICzGtCGlKIGp2
pNERtn1PRzuqHyNk8wNPeRoCfBscxQybzZAmabv2J0E4JJORx7SEG/NdzYdCukE1gxoAXp2NjIqx
B34zSKSQzkwrCodQlcxyBaue8k+vJ+a7JUYUPVeGNZg7H/8gy7GMsfaWgmKWIrDjJnlVIoUac5V2
07jMwgGAT0zBYKK4A3GP/lEmzGhu6SRXcujZuj6apxJtjROtUeNc4U73prFF8kUChelidQF2sT3m
bJodxhCuAMDpU+cowlh/BIOCtoemISBD5Q5+IPaMQX8XozKDBrjeT4ivBIaJ7B68eMnuCjn5i+uT
+m4vdeVzqGZNuqgDOQC7I5hYmGIo/pdAd+HoqzSQbPYrhJIAIzfDLQzfJxRv/ORZtTIcv1plQHCq
R6/7I9ar8UDl3/vL94v6RNw9kcSGg18tZKPtbvqxyB4B+HGK+4Xv34SKgm2hkcXmuQaMP9lKBjkM
eIDQ3dJQKt+BbYYFNe5+yOnpChWmh7oQPE7l4EVOKtZ5Z5tY6wW2KlXJEWhaE5Owmw3uHl0Iwg0h
o7OM+SEsRWXsj4qvDHR7u7C9rWSQwI4vi/W9CT9/U7U6VEA5MXQfzwZR4/IRiTbDMYVuJYSdeB6D
tEVwJKoKMK6YOkBZnwSIQzEL/QZDOVQDy8QQ4GAlFG5UBE5ayJyS8m5IaifucisVDwIdtRe5UCB7
s8zMG4T0MxpaTdPDKzMS8UW3cIRBSwiXQChKhXqxvI596RWwn+hO6q/NNNJZsWDkzDgQKbrJvGK8
Z0mBiPYDCfKKP/YD5aeRehH+VBF9IYlpiigAXGrOEIkqEp+BpHmcQWA0ng6elqoJvD6leRo7M6VT
NzaaE7JiLmkGWByoWJX+yFDLQVIwUmLW7QhShMlBOR55lVLW12oZpTtNUrHeMlUEALB3YHPTMy7K
mAQ3U1LgMih10X3p63RBqZquBs7MZeBI0xi3Czko8helR3iXVap1pwF6zIAsgVn+EEUBHDCEW2Cj
oyANe61FD38fxmVT20lAqrY0QmOKl3XpW6rbI+QnuqXuadiddHCtbMiM2nDGkAThmrDNR/pCaVF6
qEHXmrn1aihj9qSVFTJppAvqSp3KatpL8MwfyJxaeTFhL3Yb1KpIma1WxGDh4ccE7FPCjdkN8qia
DjOj7TQJgSzj0SglmIZl9Q34l6hwNQloOVULGsBzcVmjcoKkVbQWMRbpF1TWBmWtAv8FxihiYuz4
ulrUi4mzj9VMzeZWM0B6IH7f8MczMRP1lU7djGOw0gUBDp40dCvZ8kHlqI3i9Qt/zGGL9r4cNHC6
Wswx0WPhBqqNAkG4kVacCJoewZilGRtG78ah2JaUYsz+To0h/I11kPQXvSpCClieJis7BKqDng7l
OADm74LEXGcq7SdHmQbtNMh9Bb3QGBTNDcSYPHDKwlkbI+fhl6mWy8JOamWtslNc1yYHwSThEElV
cU986auuGXTdEe62oLtovCemC+UBmCX2iZboJkh00miYi3oLsmFEp3QRhZm9BkEG7KSvJRQxsZRN
3CKP5OZu7lP1Dhen8qgN5WCs6ZEMFhxNjwkTMnxUloGMIMKCZoHX2+wvLV+wc9oJNavA6zaUnBTB
BRyliDaYRSxwJauJDhyrkUWxC2SPOspQLeFp3kpGgSqg1XnaLVgvFXixJ2dEprBQHWzaLN1GdVTT
+CfkpIr2ptn1H0UdG6Dm0wizUDw8M3JphHqalRFWar1NJCtQyc3TuUXFu80WuIb8SJaeoGwo609N
A8NjLwRCnXOSIf41c9SUfalgq0kXyGjiZQUG+uVnUPV/eSp5KunU/5ynPvzIfkztj+T1VyLZz7/z
r0zV+qcp6rpCYx6FPCQPiUf/K1M1lH8qqqEqqkXkSzD6S6Yqaf/UDdJXi4yD1Qw65f/zyETYZyay
AZYl8pd0WZWNv5OoKp+pSZqma+TQugyNjWhYImi9Cr3jhvwaBLvjLA/O+uDM/7u0bXezXK4W9sJ2
F/zCXjtr55d5+kPW+jkO/33cqzgcTM6AUMroORgvSuJbFZy//vd/Slr9d9r4+wBXabGYJW0q5Azw
cDPZqf3+Etqn0L7x7WNgH08/Vvfbj6f37e3Xo6pX2g7X03ltpzZxjGspMuLOS2k/nHP7DjKQ/cQv
3n7sKTrNv/6xcp8fX4+7h+P+9f7j9n73fu7tb57D+kxx++3tzatcVR7URtbm58jtp4dzauf2y8PT
w+7tB4U7+4n/vqT2ZN+93Vw2Ny93G9/eXOzT5nLZ7I+Xy35xdPery2Z1uWznn7nbrbt7uT3uF9vb
7eL59ri4vd3dnBfbj93tcXt2druPb77eT1f4L77edUaYg5oqamr8PP/bPJU8/9vb3Y+Tb99RaeDR
Lz/uQp6fhhk/hWpvX1Y/7n7wSnfD/IUf+ZOPhX16DuyP1+fjx/vz6zmwt69nZvz59MGMn28/Hj7e
CTX5z8P546FkkTyd9/vn1/fdx21gn9+/eSdlnvOv3ukq50YZY0joqXoOA/EFzu8fu7eblGHfLj98
+3LkkTN7/7x9eD29Hr/JSOft9NXY83b8RROn6VXK9SPzKejrUn8MxRc/PoV0bcDv2rn48PU20OaE
/avh5vT4l+FMneq10DLc4eXwdN6uDy83L7unp9Xqbnd48m13f9m7q+3evVxuLjfLm3mFbc+3592t
e9x+8+byn6admp5uwJnlgLtmQeqmGAKHizxgLL7TmndVkMKX34sV+RkMDH8w7NJI3V6JX6bhNRQU
N+suaveoqrjhqFtheh3j+54+SHsXGfLx65maT6HrifrPUiQ1NCqFV6fUFFQlmNLAQ4IYaK/2aIUI
XwqbYbw1LTiNY77Kk2/W4R9Pxl/GvK4woW6biQbwXfbW3RuyY/YltN/eTq/70+vz6fh+K9oP799t
6M/1EM4j6iGkhRb1s/la+42vLMhzJbKcnLz0a8eQwgld4rT3nbHppr++ntMrVSbqwgYgToWCoazN
IkDX/N5CC+GOjrLhyPWgLwMqp4/9lPjKItMMbxumlUz65DWRU8YmRElkhP6KMloL3xTZrt/552Po
EmRxbn7u+auqFpXCULS6yHSSsplutclvosVIZQTs/ZTef/3O1+f9z7EsmRow0YZB6Pt5wzWiaZSI
f5jONBXlT9yZU/ej8tqpvXwpWnxRvh7v+vqex9NEma9qmUzzddHZyNusVSvDcAAzazdWrXkudhPJ
N7vjTzNIYVkykV0CUPmT4PzLMdJV8EEoyGIzCyrSAXXymjVzgxYh2tXffx+I0tSYKddZ+vX8GW2A
rkYOAgGSnk5FCThSX0/N4m+OwouYMgZ16FLphn5dfKy1AB8Yr1Wctq7CVWxOKI2gifJ338VUIQ/I
0M1pdsytkM9rwQeR1ge6AT+nFEWKghlltcD6ztFTvj7jDYaRaG/CO5fQ0ppVtn494y0rsVLqb4Mz
VhFavDEUHWNR1s26bb1NZNRuIqSPudnAhjYWKL+u6Ze4QqkvpaFdSwCYARq72jC9opLlUCEG6dcN
oEUkfDNPX8/7b+vo6lHn3/9lHek1OGttxqfBNba2QSlZC2r51BZ88rN/YyhFhOdPLKjRFvk8lCh5
CqB5hlKyKF82pvKkmAAPwwgiytcj/bYF55dS+dTK3OZC5PTzSOTjaaLkKBF5SkrLUlPFvcB5+M2S
/e1gYRQWK9mBNUtXXNs45B7g7KGk1hKanQGGJ+yXSd/JR32E7F1g/LH5+q2ux6OTRL4jcpCRj1AR
mm/zXz5VFyjQHGaRKb+M0N7CccZXl7LWb3MYBF8P9dsKvh7ragbDRkDzQqpGR9pXJ+2mfcgO1ZP1
roLMtptHDDkextN0DF6nj/BkbT23cr7z0/ktOLl+hKuYsB/wKEx6HiF/UG7Fi3GjHvMPfeVvlXMP
zOJkAk2+F08RAIVNvVZulDv1mzP2ehnBQFUU5D0spO+AHF07DAqRVohN3fQOtrQCyufa8IgGUPXN
naz+YRig1pwHCkmvKF0HOn6heBLM2dFRg3QDSKN3xk56MgHQUTmGU1+BWYqhDtwrUr8aaBO01r2R
wusrPBl09mQbMC2t8mnql60W4tK8S6p+naq1kwoHmVqlJIIJgE+pRK8W/MsRHcb+WZKeB2ywvGIj
YRo+ie8ysyoKjwYaXWjRugZgqDh8z5uC2mqy1EBYfnMe/OG9aQLrKm0nfJdM4+oD55FqJZPH66b5
ZL0Nsa++5Gnifr2S/zAIwZWqUGszZIOffN40kaQjnAK+xFHHVMQeozvDVxm+seT98yBc/KiS6EiL
zL//y86EFFDVglr3Dkj30bZQH7STxoz+jVdhvqS5wMG9P8MEfh0FyyrNM+Soh6pWK3uNvi7Nqtb8
5pSZr8Bfw24WPXIoOkeMScwkX+cEUA51KSi73hnieBbqT0DM0Bg7DEhDrHJEMhbxOMjfCMxe52A/
B6Wcz/yJ7AHtagI9P80TyOG909VmvjWq6rVESytcTIkAV6IuAaxJyF04iddKf38VmhKdSAloBLGx
eBUSaEoqZGmcMauaAt0WuToHNJL8N4PC+QU5S0A+8JJ066++nYJwsDhVQocoiW8sIy1ptxIX/Dc6
stL1FTEPo861MUPmXeg2fV4iQoKFV16nvROpskKbg5ZlicPJqetHcxt7s39UPKTLGg8O/oiCg32f
18847q3VDvV1ms2GHSXpXdHjtqxK36jOSvOtcb22kIciNiY6lqVrK0tfboE0cVs6Er1mkINNlb1V
umnc4CKtoD4Wexcda5f1JCmovmSSX5/rAeD1whxTA4oizdDXr4+H6/CHCUPrVGMzEd0qbN3PEwbO
VoeYgpob8C+YBqMC1wLA5DJp+++273dDzb//yyERSFY/o9JaBzvoGt5mng/nSMV8AJl/r+6+OSzm
rObzVFMCNVBxslgPBA5XF7hWmH5B+6x1utCESYJrqN2EI2o1Oi0sqF7hflLENUTPC52NYfE3Z1US
RfJZKrtcnkT0V7OKskZlIupROngUTv7CULEgXlRGl2C8ht+Q9M27/rbq2VUyYoaighwZOddVhici
T6QktNQcpPduEqF5KhQ6eZ4xvtA2Fr85L347qiTJoN0OeoofOSCvdrIg0NmrTCOGymM0rjhCn8va
qd3oTd1dagjaXGd9ssImyFx+Pau/ncw/R57DIqZXBKXxeQElAqT6qrZiRx9pcspCsa/awl9MRfCC
OMs6yzP/m+84f6dPi4gRCdgNYpIZq3F9Q4dKPVBk12MH+DcqTUZMiySBWf/1e83P/cso+pwrz0Ap
tqBCwGVencApvSIsnCf6VoRYyj41w6S+IBAplDcjyhTCN1Hd78MZ8yVDnmkBaBPFqzA60xBVNJsK
FfmiqP8K4Q6uaPLRWUdeSvnmeLmaQF7N0MDV/cTTwGW7PvY70g9PieHLN00onb2o8O7CCYnXryfw
T6MgU6ayGAl1jOtGhTfRdS6QF3EUlMFWkxREr5WiBN/c0b/NGyvBnLeZxUAiZ8rn5RcOpa/nE/MG
uhOmWarU2SOsvSJZtlVZf/ORfnslhfjDAItkqLRg6AZ/HqyEdwBMCAUPZYosLPJQ6KIF6n1zK1/n
GDqNJ3QMAepJXEoa4dvnYUZAvknZMUxI4cjcGIVKVSzzFVgP+CUl6lkEQQ82JCvHSb8p+ip7ngrE
kJGOacfIxYkCkowcwvF6STFdeIM/nkU/zAxlY+SXs94NIMfjFRQFYAmcEgmJbnYUrFGRxxX7/PUy
uDoG//Nl5kwUyCOphH61sPXRKjs0lbFLkzXpDGvDbNxokiPPRceg+JC4drS/F/gypIRiOCeDJSqz
aPfVkI1gdggOZ6kja2bp9hF+N6C682/WtzR/hk8nBMPoEmVCdB0J4c35TP7l6ozhKqC5CpG/HGDc
wkr1j70ZofLRldNW6s3itsR3jGZ06C/rdgjcxqwHW0KZY2WUtb9GtUp6/Hqyf1+gc5BMtK/q8hx0
Xd05qdmoYRpB7LWQVlqHkdYvI6FSvnnzP45C9VsigcH+9np9Qg0O07RklKjSwlucJoJTH0H6/Pvv
wukxVzFUyrHXZgpCDTNYqVRE+UMZBkortCtYsNm/sVaIsGV53msy6OSrjxjkmpAUVkJ43SHuMvSy
A2Zl/HfehTehwsRA6vWVNSHlWBI+Js7gSclHroi9i9YHUtFfT9nVXfxz4aOSqfJlLMDS114hXJgY
ic3DJHUunPHxgQ0XTiA3mqBZUfuLN0YISebrQX8/gSWJO5I6AXHdnKB9nsEpbJAK57J0TBPzQSke
xLUaQyUGWpXefT3U7wsPpVGCRwId3pJy6eehYqAXmmxBWKaMSkYkZWhhRVMSF87X4/z+SqwFJNgk
omqVsvnVAYL8kgoYjQpsBo3jqeiJ/jF5q0NZdy2tkZUfXw/3+2eTaXYhYq78P87ObLluXVvPr3Lq
3DPFvqnKycXkbDTVW62tG5YtyWzAFiRBkE+fj2vvJEuyImWl9r5ZZVsQQRAYGOMf308W0kHU/vax
Skv6Pac1wzV080h2CW8/TzP9IS0YtQMugyDYeLWHfzrsenZypAXcy3yOtLfDFrBMkBuW9JuaEBJ3
vgUr/oDnJu1vo5zBH7NnFdu0quQX2d13twCWKTtnyGoECsjk/nX+/W3j1NJSgzYzg51ySs6yJqiO
IgA0v+h5jtMaTrVRCuMSOVaxxZty+uK5/3y76/CQZNm8qBW9z1hGxVAgBrcTEA9qmc7xriB7NWSI
D7YQRGgU/Xya/zwAySSZNFNFpGJMKLZvpxkpidS0F2NsiSRXwTlbstX0wSoALlYOiefWDpX1xQr+
80thUGBLPgfherV/dxCEygTl7idJDJ3R2BmjQLhZFPqLUf6YSVD+tkm0ytnNvvbeiCcdteuNNF5C
3FlMSCfFQ0mV78TugHt+Pol/PA/rBHZyQCaSKhbFsbeTaPTjKGWWhKCLsmwfLhRiEktMXzzPHx/i
OgpCWRYmkSth/9tR0rTpGgMYdIwbQn1j01X41BFM/LBoPlwZZjMWX+xLd58/2x+zyKiccKQa1zog
IdLbUSk7Ruh9gdCLRNenNXLkTa8sQUO9TPefD7XuJG9CFiaP4kCInp4akB28WxY+XF13QZsYZ1jD
PnAb0eqbP5ZGPm8K4ZjpBVdZOsqGYkghBDkK0ugX8foHL5KLqkXkteaU/0i2mMPMTx2VF9uO1X/v
gTmcdUOImfLnD/rVMO/Wi0DPmS+GhAaW1tPNpNwWrWnZV/90K1k1WERCnBMUXP6I1Iel102Roc/X
RPO/ncpzLvxsjm5oue2+eKI/thGGIltsecEadJnRuor+tmmmo1tmbNCo/SOZYN1ols7T0DjDtwT3
CH9jROwnn8/hB+tyPRlYnayVNf/5dsSydyXlxNKLnYmoyGhx/AUBUA0PTRe6Pz8f66P3xV7iIfng
f0R7b8eaaX+umhB6W1aM7ekojObCdvNy+/koHz1RxLOw9iiG/uUz9Pc5LGZVVwbXcDpxTdHtDNeI
ql1K5t1E+0sX9hcT+OcrY50D8iaN64IRf+/n3bkB3fN158alL3dWX4/7KUwR9aIDd3T5DwsX2LQw
GuPZFsVFcrrvXhdS5dFGNu/G0wLN7FxnaVAdchPv9C9W4p+7JAM5JPzZy7n+vM+XuhXOlJgvuzHl
OHcfKWe+x1e4u3FJWBz9ZTYenTYKb/7pq2NQb80kcOEAl/VugVTkD1RNtysxgyNgORSANeldb5EX
e4vRpF+8uj9XCoZLJh/3+gK5Sb3bk7UrkX8Qg9Lw7auzQtiQBGptXQUVdoGfP9mfS5+h0DBY0Zrp
J5J+u/StvBXwB2Y3Tic17Vu7njZQj/75TvV2lPW3+Pv2QSY7K2EsxxUUZzzIvc79MXcGxJJutI2T
zx/po9njdOFZCJ7Z59/tvsQesz3bysUaJADTVAwywCU8gGsmQ2/4Yv4+HIxoJ+Ba4CAIebcy8GVB
/DHyZJmTeHt3KM2dSUPTuU1DzRfb/QcftMNuyP16rdyRrns7iUsyg38rGMoKxv5btjjId0Jhgiwt
Z8DpdfWPD0ssHNAiEV+hpcEb4O14Y6Skkze9Cx9sCO5UZaYnUVA1X+yKHyxALgJ8xzivcb6//7R6
K2qbCbk7Nr4uDShFaR+rsSi+fb4mPhyFYhpKF0pO0fsoR2cDvLKA7akKoN+KHsqENS3zF4vho1GI
K7jQE/WikX53lTLl2GOXk7sxLRc9xtRBCPQX/qHxxTgf7IEw+JgstkAkQn8p2v72OeFNlqZA4N24
hodX1I6193BRpyqOwqpvoZpXVvfFa/pgnTOkQ0zPKl8f8e1iAN3YeXTBuXELr3dnYH5OF5Bxl9ew
PT9/VR+NxC7LB0waEkHSu5Fom8DInhx8nNJpU+115M0GyF8sFDcLFuI/Ph/to1f299HebbW+ay/F
pF0n9oywodglcjA6tAP+f4yCjx9RGrJNJDJvZ8+UPjbcMzBjqyzsvaZYfVZ2Rf/FsfHBs6zrAZsZ
FgWR2vu9nFbNUgxgoYBil7tBTe4pBTHriwP4g22IUSIGMtdQ6X2WzzHSbrDUygKP7PnoWi0OdqAa
HhKn8S6yXtVf9FF/+FRcJGlWpzmeVMHbuat94dOetD6VMUM1DtOMZh79VQ/uR6PQgE/mimI0cee7
UcYGgxNUyKwDHdhHlQqQp3Uotv94HZCqJav4V/bBDd6tg0IXxZwo1gHwRuhPhmEfpZ9nX8zYB18Q
o2AFx02LSOn9AZhJGQDih7cOgay4T80iHA9yzsvsvsRozvhi1X20Hv4+2rtNj/106d3aBFc5pMEL
iqF2N/qggkTXI4yicU19MYl/XiPZxznbyTDQBs71/+2CsMdAgiHnk21DYWyxI/fP66pKt1ExNTtw
ZhEgl0o3aiuLabB3n7/BD7Ze1wUcveaE0dG9XycCW5mwK3jaQE5BgiFLmiFnnBonh+hmef0JaRFQ
zUbQhl/5HX20REk70rvGrojE7t3i4Z6eDYW0HZz2vOq3Hmy9wPfN/6FwZ43kV+0sClpygmtU83Z6
wa5KV2YYYHezZWypC6ptHyZfcRo+fJi/jbL++d+OsJBmNYG5oUNvdTOekshJTvIQ4Ofnb+ujL4EY
kJ4qNA1ITN4tFTqipYGWBSm3QTN0bC594KLU7cxXVB2I5T4f7aO1gU6XMjQXZa5X706uXJWB16WM
5mkngrHD66JndIou0qmFTOhHV2oy0y+qghSX1kDsTV6FzT4g304PGPV3Npe3czlwHbEXYSv0E91w
11q4Cp0MTj6coxx3wA+2HryN2u6NH07dYHgPbxihydyGu8pYimAvIiKHTdAM+U1aOHO06V36YgGF
u6B4pBdO8eik1a1ok87Z+Li19vHgY/a0J1E6tDGt/NltQqiIGdYwNGdhS9NynMLTgbfh+x5VZEPb
93bn9T8qWArQ09KWRuBxaOx9GiwJons68Z9d/vGFaN0lxAw1KJpNyQvNtm7aCuR3YzAoILXNfAfh
zDrKbNUSN17anJqFGbxGRgRQvnKS4SC6pDiHfplSxHaSKI2z3iuuUFJXdZx2U3kijUmku6Ez/V+N
S61zM44oFYABieac9t2O7vS8M/CMkYFNG21RpD+wuuac89KeZ+rNwjmbfUxnT8FQhBRKlQppWZ2L
5lFkuKcwR8l4R8lF/BjVkJSbipu/2KTQtW/Gpi1mekvIZGxwHMu/e9hU0qtu+828txbdv6SW0RQb
b+rFXRSWznys6yHE02Opv+GUg3tLlRvunXKaHOJUOeRnY+sHTVyoQMlNR4//SZmu3n+2BS2S5uAB
swWz7Yxrr1+K76lFHjEesibEPtIH0BQHaDgBJIQ4HIBJMKaLpfer7hAAP2/pPXCmZTPpFHaKu7TT
CdYiUm/CzHWmXepn+Y/Z8rMfQFchRcte297RECFb/ojY97VH9n9O+pdJm3ssPEyv0xKU+JKeg6gd
qp1TBOHPAvtTeyNSMgbxsJJrYrzcaFwf3HL4FbQTDldVLtxHJWf5c5p77wICpP/UIeMMzhqwt9Nm
VEEH+XTE8riKfLiQADH6mzQB7x3bbtIVsQ0VBp9bPwA3RRv5Ar97VlW4U33rHL18yYgxSb8jHDUd
EneYNswydkToHHt6m38JW5fXEWZML2NWRo+wYwodL6gMztJWVk9W6/aPyMaM+xxv0WeyfjiGJUsT
FrFPNrfbBYEyj1nukmPyc+XOO3esXbSlDsCDuM6UeTVg++vHPamPO8B4yqNjPxqu8bNog5jcFZw7
oHE9RZnML88cFtDvDGJIstWp0ePEiakQb0s46a3iBnSn5mj+jjfOiANGP8Jep9l6ajelGw5TnAWd
vbNx/ar2oILSYt+QQ8IbWGVAdzlxp/28GP2B8M6Y6GkSQU0SDof3eHLd5aEqVXeWUq/Jd5h/uS9z
oID6B5YOxIkfqW4nHe0lsSS3gSUlNjSQ+VNJ03QWLeOpScH2kXrt4u1r5RgXHayRJwN48HDk5lSf
mUneYogBPuBbHoalu++TIT2KpSsKeMGUmGMN8kHsDaTs6jjZ3Lj3S7+UF32gvFf8sPWN39WLD/BL
SYA0TAEMlWqQ5hYjiPLO6DB/NsAtXdkTtrVYRFUqXV2bBz8eyjx8WizdXVYF3yMp2yqNdgj0Gm9f
Sas6VY7WQdz2xhztcsdmo3KCv3yJMAOWm7yBv7C1KNfR58I9nbnzlPeLbNUksSBd9AOHkB8cxn5W
+MdaRq33lmF7wFzsStd7HYri2p6z0NxOo+fdjRYc/23rzFm/0YMcL/ulqjQvpMcJrLWD1I2FMHpI
nnz0Vjy1CwLBqeoscxt2A15HIOVf8sELwbVhnPxj7Pv+enHa9FsDMPrJptT1G/uHjl1DlyM1bqsq
tywcgaNi2eNonbtJ/ZrnhFqYti5ldtWZdGXBjpzn22L1DacdsEifIfFVv3HoCOetJmxSJ9a8gmV0
5kc896Ae7GHsT1MP8AeWsrq4c7ve/0mCq8v3+MFMl0hdrd+JruorAza23oXz3PycOj7qzSh651cE
ulCfjNR12o2YRPmEg9FkouSOVr4klaZt7mAHfDrk+fjsJLhPbtrF0L9Qy2tzHzHfFx7w6ISpq1i1
Pj1Pe7/ikrNLtORnWqmBNUloRJM42FWuvmVFYnxDFGj8nM1lulyrPk9Tg4sG7sWO9VDDtRjR8eUj
Qhd/AZ2qc40CIfM0Ihl4D0jdSrDtp05djc8kG4a7SY8sNj+s1a2Ju91zljmcCHrCuGYTlVb3M/XV
zNZYJJwkHoYSHM012DyamLI6Viagv5gqTfLQLWZUm2cwETiHD8Mgqm+OicsT4P/eqbetLtsiFjgr
X0u3H16UUydHrYf+OZMiKeOx5sWx3li8oGMgHHCw+b8we/CAvfSWfkiVU/xoS7+Ve4eTqI6DlGDT
0NJ/ikr8QEALtqAtnNFtiXgdQz1ZIgfZpw3T3/FdwQZEblueiwCEPB7EE/CduZkksxNMfUhOToh7
AY6i3USDkeNFgkA92ZgdOx/YDjivEDeDCZgNv+kGgweR7b0SCxB+XZBop1O24rhN3dbLdl77XPZY
g0OmDsGBqA02VIwa5crO9q7fAo9gf/ceknDx5hMf8MetbRDU71IjazBHpA1vocW1gUeTTEnqbJyu
V09Ad3gKGWbN6vpVBT1oBB01bLpu+Nj3ScgySLNIbsda8QAuLVqYGuQKU3iXeASUSheN91oswUuP
LFFujZTLGNPSRzrmkhI+43ltP3adBmOr5uKJYqy8Mvp0edZT0+KTZ8G4ofKnmg29nolF42lUXHS1
kYwx3BFhbOScZZeJmxMC2fYIsiQBhBjt7dzHzWVpW3xYmkybWyUNnGRsUJrFxnAb49c4lPavdrCa
cdsLSQbC7HTIplO6jyZNbTAgB/yTD75QE+sQGCL9O6XQpF4S4spwmxPw4ZWIXGXIn+1IuAGI4k4Y
e6GapvkRkZ/Mt3wLKBcLBLZttDF9qnlHr0kM+1qkJWXuhHa24gyrlxlbZb9hgbhziPdCY7TNAzLV
BZtKkkDwsgfBR2MtiOGw6mzy5ETjGIXP+dw04Qb1jhOg7Kudx0J55rg33KVJsVTw+/R6Ch2NpYXn
lFMHsDSPxEGhc3C3MM4jeI6YrFcBdZe+9E6pn/c8eFmYxdkIOBVeJuypIhvjHC5zdBNirIU/0zTU
wXfdVeldILScYkQKUqSYGEg/PaIkMpaH0JCdfzUg01uObd0t5WlQl4vCPW0kwohzQvfyzCj9BiTI
iPvUAceOWXzLnAykeAG3e5s6pmGeKuJt+9SrPDG8uBmBJkaZ0gC+VXE5KMGJVCPu4pBV58M0hjkt
L0jRomRnmLmZbjPVKvzIBB3cP1IaPBN9gpypa3HLc5I5OkVvXvXn0poJ/thS3PG2JMYZz7TCS+Ob
M3BWmpvcxxpzx892iv3cpFN0j9MC3RWTp8LoZGKboIxE2JPEE0q44rZpU1ndh5MteKtWYIr0MRhD
DRomyEPze1EDFjP5ViDHc4B6XBv4m1547N1OQaauMtz+8IRFay6wJYM0z1lqwSIX0gM6XFVw+DkQ
vH0ecGQeZMVefWd1vLjzccFg4xSojVQYug1wfucuD9S9ZYlluXYzatHtMS11SwfKRAtvjqtEHWTq
NUwSaOIYKk31vnOMCh+kaciMhwCr2PIKeS/FFiwwRm/Z+q2XmKckjFejiBH6+9PQIpGsiIu4ukCf
BfaXxd6cyodmwudll46oYO/C1MGdkTYC4GddmUDJx8OtdTvM45XBjoDx4vd+tPi8FMkDsXeSRRLt
+d56KeuHFbjf6pSBeX35scVplZAqChLMTiwijP6yNWvF92PaHlhkhQ3IcjYk5Nl/k4MgBehgNmP/
9OtahheNXw3qpg1LzzkMEpd0Ise+Uw8UDoM1BJiqcn6crUFhcx8EYyKvoEgjjNl0RtFAByozybUv
ypvhxRShIFwbUIOStfcyeLm0qsR145THRuVqOeL+4NmcW1ZfzbiLdXW5z7NMFOdRn+UkvqYiUNeW
qRu5GXx3/BEoummvHIleZONIaY4v9PF69S70lHrUhc02HQaT223dUFY4LpVLdIMUy6p3Dj4zTUy6
ws12nYnfxWHsMgu3CHcIuFVErifN/aKlxuV+lX9CfpVJ1xLW4YUT/AbAayWXujcI8dS8OPeJVjlc
JCL7eT9iNYNNj10FznawsX45Q/pBl69ZOfheYE6GzUDfFcq+G3iJ9R5aVmVtEyz6zF9WVLr+SYAX
jgPIZxgCzCE7TXf+3IeW3MxeP1QXogiT/IKrLeGEl0+1PvF1MMoLjvKkvNICot4dL6SyH2VqK5wU
MCQNn1sztPN9RJtEfkxHsaKvnMkx9sMk29+Jp/vvVrAszSYx5Bgc/dlLq42Z2phpqHRKb6Iow4w0
xQ9Exp3pTCXIuU40MSbCAB5GxBen6B6dIYatz02KYpNhXfc16ijAQ5praxvCn9uYNV5H29EnQIKj
VYzRfpBWe1UODV+shqbfdnGjZ/VLz6KOrmGX9cmvnO06w+iwdMIz6HeheNSChAa+JOZcn2cODm6X
it94uTRce5ouKpha3DyjUmKqQTwLWczNaE86aU3Nuu+n1vUhw3lBIRlTOwFx3ZJWDyDsjfZpKTr9
muvJw1SiThjnJkiHOYnp9LCqXWVhnhuEcmHDIv4J5/sRyG/3e8YhR6Qn+RD11rVvltUD2e4m2OnR
TK7dtuaeno91shvbgu5kZqr4nfIpRbuiKUJnnwE5kxvMWkcOwlmEZyX51+EM+wmu7iVC8lOcwoA/
Ce2N574nAVkNfR3Wu86DuYYvYG3/HiarAb6GZdHAMd12z55KQy5hfaCvi4AmDr6aEgp544vEo5oF
d3/Pz6PBwzZS7zvX22Y5LKMu7y3HzpZdBWGtiiEp9rAlvcE9n4u0cXaNauz+0NMvbAGMFOV46A0+
GvTl2G3vpBLB70UWB5DhTXsY/VadN+PKn24j3Ek5lKtps1hT0u+wYOqMjRaFOAvqXOaQ1iMx7XIb
uIDVKfOX0+c19q7F+n1Ls4OxFxZBlO/R/83bPJmCO+QXZBDou05uBgyCalj3ky3jopvVsz9Z/osO
0rqMDaWXm3aoZvJrptVdBBKgdowZpfc4yAJbpcCj76TTlbXEQ27nPwEINv2+y5UOD9wn6/ZSGmYL
l2/VJqSbpMznlyDoaeyKnTzB6cfwPfHTWyrv3I6SaYkjDY1655mFuiU70lk7F9jYbYmPE1679pLr
eKIE8gC9D0xbPdHFtp3o3fghwyjAsm7CDDPGlA4DC8tpzd8dnjfuTlvU8+N5MoflpDAsSpKGLNpX
XlwJMG02GhVDpEifMDQySAq4EhtP4E/FdyuvQD9CzefQTKO2fmp6Szj7VhlzAhNUGT+meimMDBal
sHBf9FBl7GYnJfoouCCOcd/XFtBGrSymWPcu1d26aX8FTtFU2DEk2S4adfXa2zkKB9WM3yG/jkGM
ogkrktkxCMozrgv34BsmsQlhh7rbHko54DLt53dmLvElHAZ0FLE9q99ZTXInnluxtIcIX/sX6axe
JSVr58pJNPBHn6iYzGU4CAGQvB7PZtezXgyvGPVmioLxzproOdBidogryLwHJ+VoYuznjVVrndrl
lOHPAfv2pR5EgI9xI/Pv9UD+iLsOAf/WKMyl5gx25wbGfqR+JKGwOsEtgTjDhYYocInfjKUdnC2O
dNqNTlJcA1IHDh70+GLg8ltFzQ9tWxJIWkJRMqbinnI3cwbFhbSq/AW/F4Nd1tKhKakDpKHNBjt5
JDLlPMmY3vvcj+EMJy8aVh/GaIkbVRjeFAbXICTu1wRBrUHCMyGnT1DYv3a5ZmS3qVLwMyHnNTg2
iSZ4GKxUHLGlNkJ84/LC34GQzH8bgAVxbQoL77sWUd5vk2rs+NjFOBnbsbFIDnedktkl7s45TgFs
adNFHpbALIcqLKdYyNYm3hJte06MiHl5hlMBpuxmvzy6TocWMJjlqGKc1vhIsKbvQAtCL1i9NXTw
mo7JhAUNe6p9gr2VcM5cKQE45GnT/5wRqpFnVCt0dnAHkNb14PRw+JCEYFRlTjiAZWRZyMZ4bnnb
muVcXRpGFoqdnUX5E4uxnOOQo9ba+lyIDk7WFuNRdT4eciFJfqzqOdXRwaVWam+Dpq3SwxQ17bJL
kjCR+7F3sXRCcFN723TQbb8pnK7OONsCDC7DOiJdMWrZZESu4P8jWeH11qWDdDcAz0q9HdFQ1jsD
LuewDaLBxwtCuJk8MZLajY7g/bzXMccxYYczqab/IUzTm4kCDTa+FW4mY9du+fEuCJkcQCSGbxLW
qTt6s701lVXJXWtHasZVs5GAJDtXJdtQLL65U96c/65UF+ax1ouTHUtIElizcUtR+hY2Xz/GapU7
bqfeCS4RfHEz8ZHTvYZVUnLHJ0w8aytT9wdnoeVlEwxEjNvBsdXNMAbOPZ8HHiUS8RuGNI0F29Uo
x0voN+QwjEooxB8GroJe0aZbyLd8PmS87gu7sW3WQmj+SGjMz3dRA08QADOif5C/RVkeckvzr3VR
rzXVpSALbjUBBFmZ5aaxDcuEtC6ZEuNWFlWecrg35rOV5D5e5WRlsuMyDaU+5Cu9Z2Orur3SNRkA
fFtJhnBTGGdIXLaKzgpcWpazaiIQj7n4mvVJO3hVik9tw16Vhn14H7aRwfHXrnfThX6YIb2hqJFV
15JbxmUeEPVvA5jLGFDOzXNrBG4aV0NX/o66brnzKGYum9WJ3SKvlpegQhXyCku7K+rJy8CcjvBs
xCjrkyAJvZwDjUkmnzT3V3ocF2xf6pmgCJi7OJNQSqMdNUvCXUrNp+ycy/fOA12BFX2LfiPr2OwP
pFONk0E7gGEbDNRIWhmQaf/VffKPOIxX7Wt9O8jX1+HiZ/vf13/63LSzzNNs+B9v/7P/13+nr832
5/DzzX/s2FCH+dv4Kucbkvol/5Qf9O+/+f/6h//x+tdPuZvb1//6z2eIQMP609K8qd/QEil+/d8B
i5tXWY0vP9//g3/TFX0XGmKA/AcJC5cof0Vd/ZuuyB9RHkS+hQzJJce+/tG/fQAc+78hyKbj00OJ
F9p0DvxvuiJ/hDSKSh/HGVwhl/6d//Xk1/8q0DFp/5qJf//3f9Rjdd2g6e//6z//UjL8rY7n0QyB
NJT7aEjvp099+20dr4NA6OOpJvfaEpibikNLiXJCRu+yV9nQB7wbOk+3SsyXaShOKjUc+KXIx6o4
yqyLIhAHjM433fygFhFbfRfXOoozEbGa+5OEDjtM9k7blG4458UdnhBEATgeT+gde2yFvB/HGj9Z
DHWy4sSSZlxPFIeavW6X7YBfkgFTOy2GQzZkjykkDe3L7dKQ2OM7SzigDIzricHPxbFwohPp4+0e
+lMcUYnb8EWuWoDiDpALHp3qZgFnPuXYCmEx5XsHR2B2imkcJ+vGmuQXioF3EoU/JvZdSZvysPKr
pJf7oWtOV8POyb92x2KnOu+fCX3+GOldWbvtWpHpllcY2deG/UNZX9AM/hKqvV0jKMvATdCFTFyO
YPPdGgmoIcC7kPswvcDOHbPRW1jFwkrY9TfCvEvtJo5a7NM6cdlmZ05T7QG9boviiv6/WK41txY/
3jI77Q1v66vHkQqxaT1oFk7W4H8yYPrGvy8GQLb8rKGbzzlxMJHHBtT5Zswg1in3FOxXbJa7uW12
PWnEESN7Ca5gMQRN1wL2Nv7E3ikNDV+oj/5qvPtjAlaR3fodU/Fe3/XfhAOI4hC3TEruSbvxG+cH
/VykZhyNj5j3nQjC2qHauAEHTZlsaialtJN9wq/3t33lo4+VYT77Nd7phSoobj4ufHJfUFfwo2hD
aoh4gpDRs79YU6ts4LOh3glsmtZVUZZqtgXSIOivNwkmosr86onsdzIC1i5LC30p+mY2O/THb2c2
ymRL4zcz29t3WesdCzPB543EcdUe4KTL6Nxfb1XuKfmZm8W4bFazxOXRpuaxkMKvWxNMHhHXr7VQ
8vlsrzqNP6fg//xq71S2Lg2sqi9GuQcCxbUlIEHcIwlYU+3pjjTWQfn0Gan05vNh/9w33s7Iuw05
MvSctIqX3Pnl1mtAidp4WrRqXyZf9Wmt3+1nT/hui6q9nPzLyFCzJpqVGA9UT58/zFcjvNs5slGa
NG8wwjQ/yeCuH7/Ymj6eLJShHu/JgWf2dvnQd0eEFbDJjtbVMD+PAasj9WBiP3/+HB9+Dg5K1MgD
ROW+F9kCpY501TNOV6607AOXb3O5/XwMeCAfvQ/ai4GK0SzoWO++795L4U1UrLhK4s5bII3HRS7L
w6O9mBi0kisOE1jbBIbVtM/9s94zCeC4OAbOg+YqSCz32/byq3waV853sWpg7hWF0I2fSxDeOX8V
twG6rtSJAX++0veFoHe1xJPZEkgCsisDn+RqFDuINQezfUmHaW+S7Btx2huCZ7N7wSYzFkF7arTm
qcXVjtRMSM7Y41Ll4sawUJ9/6d17vOYWXKwBhxcu2IolOqqa3z/g68aY1DBgCeCSnS7JfqoKtvD2
mGhM/+Ao4klPPQWbW+sU18kTCu8nAw6uLReCvry061fzNLeaX7kMfnuuevC95ZYb7M0QHAb7EquG
b2MZ/CY1SAqYSpwld0lh3qKQIfuTnQ1MXJ9x624klK8Mln5Eod7kQhds/elalunGmJ6k8KhcOQdv
8g5c6HAMwmcjvbQJolki19UgLkVvn4vuZSSEwNr729A9i+WQcDaujzDV3j7BDGI2kN78rP3ndHka
3UcpcNBufnp5dZ3gEe3P49bV0VZMC+UziTV6sRuiaDeDPpj64mLBmGPUK6nlfuq6PenSUz+iVow7
JTYf5lJcFPO0t4fmfF0uRv7S5SiXzeIQuNkNr2cbcmaOnBTVzA208c7nzH4JR7138ZlEXUMe3QzI
a1viHHLfReO65HpTPCbUdNui5hqD/qC72yQrN9F8Vtn4qXb5brSn2Db9M/xLsIwhG+OfmJW3mdbj
gftugdYmaGigsr0N+XyK8wZr45dRFdsZcJCLg0/3ovlLeEhvZD1vw19DZOzw7dzliKkwXzkG6RnM
BtIg2bEofjpOQXBm7pnzmjuoGi5c818RQenHhTGe0EYbS26Aq7dC1Tq7ipzSoCIUW1e9N22JQ6IZ
22fCvmH8taYYSdtG9mVDa5J5bdLkuHRGXPTZDZWMPTiHrW6rLbX572SOOP1WY3C+MoFzOLoWLFz2
Nm1nCalnPBcvokxRZLH3XlNeysD9KcziKXeXq9pvLptluumn8LwilMWNxErSUzpjydJmh2F8Ht1o
g2Hjg4NldRLcq47YJWvjtPk1zK+Tm8UmajUXzzpwnARCc2zI/tZeavwJlrikEJxdjzkGrcWLhXmc
M3AeWhasqC1Fh5jA6eBOPvPQHiwyRZRQLjUN6pZoNvYc07G0LSgvltly3mJhSU3+rOqoaNjthU7r
p5afNtr2LmyucD7gN8DJGtJhOlw1Aj/FcdrhbLeBELXPjQzYz0PpcXfoqhNs81iQ3l60T0j9rsGI
7jLf3TcTvSJpG+NafBGGt1j67hKTRkUzOCj8fmfP3vWG3KzBJF1Hflp+k5V3nDDGzGfnKPCazmW9
xzgl9szkwXHlCS55W1jR+wXQRZ2Ra853bqfPI8Ta9B0TouF80FYtkgyWZdUfI9w6jRkT5JV/VGKU
wBOKcLj1e31Q9hM+VruivvWQ/PFy2umyb+prarLHrK6eQml8yzHw1X1Chw3pqRT6n3Fu+HbcFdmm
X54KW2yRgGD6h8/kLEmg4EWV3A5ts7cYyGrbvVvhWJyUe9m7J04yHnUe8QmrvTtGyMHSjWiiXWhe
E2hunQ7xm49zi0ESt8IW1tii5jlHIbCDOXZIRHCWyfQROszBwJq7sn+bGvmkeZ1FJDJVRjYZz4UU
NWL6LbDVpdM9eXZ6I0d9VOqixRETueWOyu4Ga0A4Qjhw1sd65Q2X4uCw3U34siLzepBJHRdQDKWv
rqyguliEOBk9VJxevrON8pj3tzJVJ5+fgtY7pTX3YNrz+T+aYJpMoDG+PdINEncZFidy7+XNaUFR
Da36xiMB3YQU9u1yX9VcCXHd1rO7Qee3RTG9c8PsTCjzAlYjeSV1bWQPYgq++NX+J3PnsSS5sazp
VxmbPa5BBoDFbFJnSVSrKnIDYysEtJZPPx+KNnMrkTmZ1mc155Arkh2JEB4e7r84u54Xv2xxPdvI
CSYkZBX9HkBYlf+s+iO+9vh91t/ouO/cOt01zR8yOM/mY5GJGzTHqhGE6E4ZMJM3vzVttDdBNV2f
dnfO9U5ywfnjNKDeYLypo2sL1LK0a1iBdL53Ak0r0YqDpZBtt43XqpiUKPaGktBW6/vnOQGIJP0X
nbbw1N5TJ3wLWArs4Aq9XHdjvLbbe51mu0W1bX6jy96CATpRezS/mqXBo5HupDXi/GRvSvUnpuSc
GnHsxbfmUxN+acCtDCBo41pboYzXHQyehB2AYL9aWwiIqHm81cy3wt8aJtlJUNMVM2kQgiCU1h70
y1NlNJ5pTzvH+BXGgYfTiDefOaF13+hLvgFf28B19BL6ZwgEP/pdtnOD/psU2tZx+5e60P/u03Ft
y88iAJVDI3eXjtPnWlHBObSHbPS/jb14S6jpTTxNVL3aK5QmabStCjv6DQQMdC/SQmiDNjkO35gO
hlwkRsSBlrekaZaiPP9ukP9eufcn1ofHKSHQr7BKm7flk0pMlNVnU9nNZRxnch465nj61t61dU4v
6rPv3siMF/hzRkc25L0YBdUIRt2cOX8YvS6dwaJ1W+0ALtVhuyuO8imksIsN0L9b9I8qh1/ylL9O
a4Tv1a7/LiA+hj+QVsx/N1f/rf2v/OkfWkrLf+mkGPn/R/VxFr//f1cfP+dJnubZ/zjWyT/Zz/pj
FXL+D/+tQoJ9+S84OdQpaFB+rEFqlvVf8KcNuC28leCKEW3/jxWphROpjdwu/wWI3HfblZoDL//X
/1Q0ypNzlOYfodhFdeGPDF7mYuaH2AO1nyIoW8gizUQmERXI0z2kJ405y9mFHr378gC7KDsIoEIb
1U0A+ahlsU3BK9Jby+JtBXFuhp3mXjZk0RtF/l8fps/7N+R9rIi+R7r/joT//hoHtRRiIMYzcF9O
f42dBkNjIorvATuz33y8mc1Vag3JFwOH3l89mgrIo0bpo2UOeL8h9R+8pGOj/xStb/Sb2o8ja+Uj
u/i1KowUzO3Q01WMxiSr6IyEJaoMQyRzwC1Zf+MsvtNklj8d7SiOpNCN2UX29KcbwJVErI+hl6hY
3W9yAHVfqi4v63UIB8tzRlk4lGoL95jRy/k0jFYerI0An76405+AN+hfu8IZvsAlmawVa1j9SijQ
7ZVB+C8j0LvfOm5uPyxTTl9HQAKfgah/UmWnfLu+Bqdlg3+XYLYcolqOiAA059Pv0CRwMFpdoSf0
Pjo6gQnW27K03fVRTh/176MgOwruFKiSzV+L4gQ0ZCcsmyH0UnBum87UQIAOZXlfRTcl1+ekZbEw
roqoLqLBaD1AKzz9oC4O3cIRfJAStr+TDnXohtdDrYAnqVzr659/l6aZyLqQR9E8mK/6DyEZuzTL
cCoz9DrE0e4DHD3Xlpnn3mBwQ1wf6sJC4SRNVRj11lkTbnFW0IEIsUisIi/KZLjrZ4LGhCXc5j8Y
BVUChGZQn0P58PSDxtRSwwHTNC8J0mjHv1FhCgeW7U9HIZhRekGxCKMTsWQw6hp8hmHSIo8ABQKN
ZvPOdyL9xre886RPtwKdUZt6J38MQqlLOmYzmGGYyZitQK91k+mpPCjA6lYhz0w7SJnAUtdX9ujA
HBnycWUg1nGDZH+aYs8bH6qzhh0CpGD7ggyWlUW26AD+91L/DaSo2tOapcciA+S5p5DubgeepgGm
duPEnR8DcAXMMqInOm0tY3HitDi1TF93WEhV/TYMyJKA9vs6Nd0/GMDfUtO7NBiFNBtOKpkJVren
uybXEkwomzDy0rF4VUsXwWw57ixN+aViLLi+vnkuTSnXJ5Vw2ngGkkqng2GhIsfaLCKvocu+rbrG
2mJho6xKp5AbY3DLh8kEK56kmMFeH/m9KrjYUHOrEDENwuW72drJce9k6wCLqxPPGf6O6+4RjN62
pxjiROqR7t6XCH9BPUD7K/M3rq1u0+mzHFEm1chsRxg4MZXt9uf1H3UeWgWPCZe+JXkDmcdi7kVX
St3KJ+m5KC19G/MWYqzvjwhu+9X++lAL8+15NwubK8KGPAoDHa7W6dT7Bj6keSuj+XqLN9k4oCoH
y3PXu0A/8BS0D/agRH+pPb6SRprWz8A26h1+pLfUls/3wGxrM+9v8i02+eL27TWzcvwuijxJNfVQ
FEazjRt12Cbp7LepZiZP2imknVrJG7vvfKszssWxhqaL5uIy4sMPoV8ysPsG6Y6wMigDgVDtti5g
zmdYG+qtOZ/j+umeEzwSucvw5iOYLAcMnDzzG2hTHsgr7WfvJOJT7irOAzDKiP5gb1jKCqpvBmpn
LNOjkoQ7OgGwlv987clRYc6jlKOZ3A+na1+MoTGaTRp5dqG590bDi06QxayKttaJYnF2pAjZfI4G
O6REKYbtYGC3l8UUa6//kndlo9MZQaGKS5e8a46o1qJb1BYaNlFj2nhh2HB9yLwA/IufZ95uQbQC
a4+UNGnXIISCezA9W4FRbbkCd5FT2QC9Xa/LVOk8akTAPHM/RQsga2EprvIAdvsBhUSBel5thKA4
G995qJpM/yunZL8JxsB1VpC5mje7M4dPadQ67ZpXWfZQQvj6ZA9a9SlNhN+semhJsNSgD/4uIOiJ
G8txvg3Jm+fjyP85/OpiNUKsp81UxrWXK52+rhNS0FoDSiCtiV5lGRqfr0/6fLIXc47yJ5hGnTIR
idxizn24rKqAGeyVZhkfJjVxd6Of3Lq0zmMZiQcxDAkt1Ybcs4hlWluUY6NqfFWr/RZyLoeUTbmN
1SS8sYkW3dA5lM05DmR49NoNMt9FKEMuwUEjlXIFOfwBbuNeDN9HrVsFvBcQdtxEmf5GmWut+clB
c/5qlH5rsn+sWNvRH9tJkb1YarkHRP2zdiRYt1s6HBfngtocLVvcQsjPT88bZB0pYAE3nkhTegHU
FFecbUq47hRu/nhxDXYRIOj5AkcJ7nQoFiTi3qgbL4YrsU2GDGR+Xv15aukY5EK8Y2HuoOy1uLed
EZ1YLLpbL/UlDkU59WI8lm9Fh/ObgVFQZwbLM8dLsUiTGxIGt7HHFgCIcFdRSu8F1ULtDhmY6T4S
QbCdJiNdQ8a9dSddOCJ4DFNGxfaCG+ndaO/DW0DYJUJ+o9F6VQbTubfUBvQGsj3X1+rCtrCIeTbP
KHKtsyOSZlpluUNVeagQjmu3jJSNwiysBlDwN7bFAovxfkaQ2JpLTrwFDLbi6b4w0trpMG2uvCgf
lbWb+QEtx0bdT+zMbawVFRS7xn3QTTmscQ6CEBDqSGIHpfE5KfNoKzp7+Kr3jXFDVvnCHAiysHe/
MZMqxmInjUko6BxkDRkgdFJDm7ABLxIkSRAjuTHd78J2i8DHU2X26+XmQzZyEWibwgwStbI4G3kU
fFPGKqYTFJhgp+Kq38scnDeEd2TPzQ7AOrz+fkzXQIwtIML0OiIwOHVT70Yne0VlmlZd6eZptr2+
KS5sPVIDJEzn2g4WeYsJSeE0FABQOVq25a8w4ymO1hC2N6Z9Uf583w8nwyz2g20XekqRovU05Bl2
FrjzZ1MqVEOtXgIu15tj0NuaV1iu8myrCCWYQa/soxoT+EgLhrU9SfvGl79fPIv1cWnvI65NBWkO
6qd7NGtG6Y+a1XsF/MKHKAWIb1SFDUrf7/ofQgst+vp4ZoP8R21VwKvJKo+aU6Gu665pQCk7aq6v
exRtw8PM4Osg95ogoqBg0CgqRVvvJNzmfmVlCZ17KjCFJ3ISshuJ5bt80/JLSCsFRpU2T4wl8MHJ
pgGNWLf1wtKot7GsIihLhgZMD9CsjTP6KhXRr8imuOUjP3bnN3d9TH8TUYRo1oAcsyTYTbSSN1WB
z54x6pSlkkSnyqt3P/uMTgoqcuBratppoWX9hsNieo7ZBbs8jPSHDIHYYx/17t6Bmr/pZV0fFR1y
BBR4NP3Aluyu79rzY0y4REgcRzk8I/Xlq7FQ7Zbnudp7qlIra9m41asQVQ7Mzfgzfbh55yIoz5zi
6cHTjezidJeUQ9uZYrJ7T6lGYy/r5FcJyvdw/XvOTyGD2NSe3v+2l6dQMcqmklkzeNTw+k2uSHtN
7fCWEud55kclDRQp8YhqMPXi008ZG25OcobBkyJ6sx1lJ4rxrsnpjemq2d3YlJeWCG8lhrEQNMVO
9HQwvzetOM39gSypSlZQ6sZdGsOBKJTylmvZwsjp3zXitqGiOo/GVXo6FjjSyB+tePSqwCrWbuCE
xxJB+Z1O13/TZUp5545x/Y8WCr1Zs3zi3ukd0FRWndc0+PvUbYCsV4ZLYSVI9X1jx/3vCMns6sak
XFhn2Ik2ivTkMeemZH0NzFflEvaMERa12rpyLSp4HNd304VoS62B57Yxm6iwb+ef8SGfKFNdsVON
+Sgr0aBI3c9cZy02AY9Bh2h+2FUkX2E2CUiuhdvdG0lRPzdWln0v41b4ayhZ6mMB2eBW9e7CDqTw
52hzTcuw0Vw8/WFWEECkCYvJ66dQ+8eJhL1SKMg8Z3ZVb8geb1WXLpQdEDr7MOBiy0sniPwa/VeP
krh6HCc32VemHq6TRAR3I8CIlQ5l76DYtfWJry52TZIYO4TnxY2IdWnl6dqii6cTS6h3nX45ordY
h6bD5OVW2xxsbTR2bdjemt8LdUu+lwOAmRTvfd79p8MgU4JeUG9NlJkcY99RdkYlyQzu47hyDors
zK1u9+q+ggN2F1lK8cWvtFs6vPNdfnob8Ruwo0GBmk4RhdrT36AUlZONcTt5Iyd25dKkfcRsiXcx
AgUHGkXjLD00bvmOH1XVKTdSjUsTDQEbxwJckjhp8xb8sPc16upNBPzGQ9PlDfGPfCdi07iVO8zf
sPzGj6Ms5hlBJyz3euivqRiTRyBlrrbT9BoxL1drmufJFJRREj9p0bc3as3rgkqnxlCkYj81DkgQ
gxrbl6BBG2U1qpbegVesmg2FejffKZle/XDCDlCdnSDa8jApky5WmupED1mZoyBWFjK4peN5HkVR
UGTSeRyovBNwQDidOaBcQ6ZZiuFVTlzuUNtR9jMh2JMmch8bpy9Gd+OqMERWxqDnL25dqK9jnKvY
t5aOH4OSsaa9Hbpwp2OolDu16ZXPsdJp366Ht+UKg3xwbCAQ6mxbgtjzfPN8WOEwhCIzRXnt+Zpi
kR4aE5Su+s+U/Wc6B8ri6CTOYq00ze1F5OhFGhsIHrSeUUWfurJ34MONWBjdeCUsIyLD8OSjDYSx
EvHaXQyTgrt3yqrqPR3ZiYeAB+aqgKf3VQkz+6iAPvx8Y/LmrPbjzgWwShYze5XQeJpN505nr0g0
DIvrRPWQbLN/NHES+6tSswMFvGrXBesksktQRmS83Zo/Q2/g1BvgBkPy8J+1EdMOqOqgQjKnk+Gr
Xba1hqZR5sI51motWU3WzNRIyWbStd1I8aylIVzCohTQ9fiv0ZszFOTvRNbW36tKCx7rtgAs1Sv4
pufSUlskOMCwr0XmUzcLtapGFwLquIlEUNjQ8NTjWRatsjovbZEc28gelZAV7gnAzRtwKvkGInjx
GCpOFaPRNhQ/rk/hu0nF6RTSBseoDEIQkqC8706nsG01Nc6yuvXcUJPhiqfrdHB7R30ySyRaDOWr
FU/jXxNuiUcERsqVipVBvqEvEeXr1IzcOzWfip8ZhPdwFU/A8TZpFGIkW8W58jp2tlYjo2Krd3KG
FD0geDsdQ1+TABwbs/kupVMgwgbY+cDysjJp70pPrUT1RSbwmNdB4oh1O1WxuorapjAe2whC2cpH
yeoubRu4GBAUVCqMSNqyqRE9Kbet0Znf2jZAdiGoI2WfxlbgQOdOshKvZr1/lFNpgD1ES+gbcD3Q
/nlF1WJNiR0+LRLybbHqndZ6oeOHhIKFK+rdaDUIWui+P22h7GVg5dwRjQSzsavpXunRc77TO7P5
qscZpZaurVtnHVSg9e4dODmPSjB1L8i5TPYqCdS/2WEtagWyRSMhS3wMyUe7BPUqbdljUWHEebu3
dLR62GpBfsz0Lv8SxnEJPbKHwr5O3SIetmmQWVDazWKfZukoDzSfoJxXmV99003eFFBYJBYz6WS8
+UKDcktwrpwbFcRlACP9A8LlUpmbHbHVZeO8HtNQbwu99VTUBbfI1MDypAv5hxkHo1DGohELDxLW
xtJmt0hSS0fOi6TYdGLsQYfp6FZTeeO6Pcs4/h1G8EEzGNB9h418iMZ+3qStr7QjQK0aa3bRTNtY
KYGRylDf+7XtaYDDWXrEEZy6mlZYMtY3Xk/zZbs4jzMKcW5V0lehFHl6Hv2y1JKg4/k7wdwGL128
QkBR1xGRd4OcSrsXIv/7egw46+fNn00UIJEnkSWxW4yZN51toPfaeXbY1ggpOVrKSWQOqN8rrvs7
QwbmtxsITkdkT+KpEsa4VfzCf61zWO0Ab590H2j8qjXabjtqY9WsnD7AiKeBV3yDgDEXcc4miI4T
QYsXGWiK0wmqsw4gemt23tB1KvzzItynWu+uY6oqa4Sx4CAXbsNzyL5ltrh8Bb5PE+X4+cqm6bcE
LLYBxdbBF52XuNwkg4JsnVLU0NfTm/W2Cx9JYQ82JmrQNsWFReJXN0bcDTk1gcrNwO/VbtcNayec
OnNlG1n5VxgoKYqKYyl/N6gu3fJBufClnLIZaYUAP1FvcSkY3VjnKrAcr5ZqeQxGPXyxMnQIDVgd
N3KGC/EDYwaNkjvNB4xQFsW03A/8emy00XP1WK65ifpV5sfhjfhx9opk7RjmHbnIC4ptfrprmrJq
CKXBBA+iGY6O1M177ILw6EHC5G7QJQ0FNKq2foMdRWaNNpglBSXIFtmPNNO1NUibW3n3pd/E65GN
NEcbHnaLT08w9tPymN/kdHQ17Fz+dhQKGmUU5oe4aH5HVK4QdkN9qVK2I2Ld/2C60hxTFNp20o2G
G++AC5GHzQ1OY14JQvRiijKTFe+NjJ9Db2WlDln7jCZav6VuRsvPyIfN1I7q5nrsef9TF8d5ThVJ
gqmxI9M+748PIVdYSVQYxcgTB1wPVirtr1iMA1JUcb3vJ8U/VnQjH03FVFdVlAACphgPkaZxXngw
oTKZZRot97h8MCNrXCnQ3u9BBym7qp3sY4ed/Y/RDfujIZEPG+AObfROM+861fyGDpLcSrJLXDML
jJK7XAFETMu+m3q4IVmWUkusON6qDZO9ibclQrT44Y3Goxl22Q2H7Asnns7T3LBhMqyzB0taIvfJ
okxegCvKVqfqsXE6pBFdhFc3MkVTL9bL4BArxq0lWGbtHA3MH2kj4C2GUduS0VY2qRXErT95RVP2
jxo4SLjuPjkWilDYl1b5/vqSXzjx5JpUeFWVThAtldMVtyXqUjpqxl4Q4Iqu1j5y5o7Rr6+PciGE
udSQaQnrgMVw3liMgttHOOkdo2CPwvZ1LCAqsx9dpDo3hjorzMwziMnfO9YVL5H3f/5hD2eTQWZe
S83zE+5S6CQSzLkRlP1dMAzdq+VKggwqOzB+gkFL12Vi2eVOiU21XCd5BRHl+rdfmmHKrzRBaIbQ
B1mcqS6XME+QxfWqiZjaTx0ZbqnfasGdvbGBxdLnI0uhBIYL7LIMlKPDYoR2huAhyhfbgVUotvlk
mY9qTelxZeDa9UrBFNKZHlszEbAw5V/oJpfB2m9L+glg+eqNcGT9hFUTxDAbCSR3bZooSd6I/+cz
wk/FrnN+CQM9XmZVUedSrxotahfqSH+uqTjgcIVubITzk0TlG4AdqPTZEXCZC/OCdxBuzHXPFoSR
Fq+FpxyPt/tQb+TRTGLYPtcX+uKAlGDnWxoAyPIoceMF01hPuid8R26QMayh0kDKQrDGWnd+4t84
umdwgXnJ6Vz/3wEXO4u3P36graF7mTGuAjuMNihE3YWm/RAVYbjT+tw5tKkRouxRprxXBeLr1Gb3
lGNQPWjz8hPVjmwT9JZ2R2X7ryF2om1Jd+CYiUnZDdaNFTmPAvxeiK3OjPPG2G2ZLOqiNpAm0T2t
5p1dOYq56xtYLUMBGe4/WIsPQxmnAQeXF2caKMp7LjrMG4oL015NJsQH+lHuYCOqNz7t0pbmdCOh
QYtfpQZ9Ot5YIw4jzVT3CkPkx0ZReAoO7Xjj4JwnBe8nmxXALUQVS7KFX4w5Tjg6O8wqBXK1pe1h
VRLNwrXZOtUrbJqU1H29PpXndyHWLhwhHCBIQ88cBjJV69zUiQ2vmQyxRiHnt1pYzpeWA/5FmzUX
aFxO//gh4vXXB750nmwbi1h3hhACTTydU0PgqGVpkeENVhEeiNrjhkbv9GSmqCy4o97eGO/S7DpE
Jc7TXGZeVv8sSc6LLphBJ9X5rMdOvkETuj/mKa1OUw3abWhbzcv1b7xwJNgyvCmwHhK8Mxc1M7TX
uBmMZPLCsUQtXFTmNqO9sgqE0994T1/YojQCgR2DMGLAZT3QR46uD61q8tChUveZtB8BsxY33oMX
vgdkLz5ULoPQIVqsWYYCrjPL+nsthu4H8jS5mXR6IX5eBf/BUC42wjPelnbgOyLvwz3vuin6tIUy
eUrj6M+owrXf7FBPH5ooDv58lUC3w+22dRIYe/lVcZ/gFKBnqpf29ZMv/e6tqM3XHBFq7/p2uFDz
cMlc2Hy2hXvuWQFnRFqvsEKheqJQp33du9WLIVNEg30fVXHVkrvAKbUVJoDdzmqq7K7uY+V4/Udc
WEN+g63jS0nGAj3o9NxlWtOOKTe4h1BosQsR5Fv1IjL2BtXTPw+bpGuzpY2B9ZYqFjcY8hONEMBl
vY5s8B7obkSdrlJvRLAzzBAX5dwe41no0nQnETv9IjxunbSbE47Rdoof6OMW68FAOc1CofOuVhN5
rzZBf6ej571u+6hGiDNSEeQP9GdMQLVDPxbZLosBlFyf6TOu0fsPI5IbJMaws5Z5sVNFzlirqeqN
bgvT1+7lg9VH3SGsuY1hY+1BW4V3SZK+6kGWPdgjsgzFQFk3KyLrVRmBejfcowBAAHaXvYUOQFZV
myaLKRbduFIvbQsWy9QFnZzZt/t0ErH1RDwZT1jPbhwIj0WbfupsE109y7/F/7lw5cytRkpvYGfo
ui+G0pF2EYkVaF7SwJ+2aCU8DlWSPTUiqtfwnrSZgKVyJejNz+srcukjuQIQ0rHQtsTi/fQjeZTU
MuomDXYGokQynP6uUYE4JJHWba+PdOGdwhOT/1Hu14GMq4tj5vjNhFp2rXuTUzzlFPb3WpA230U3
ZJ8TIxGrpEpqaOyJ9rc25PpXq07Gg2GHN66FC7cegY2nrqojOQLg8vSLBxmG+VR1uhfoFRJMk/mU
9Q4iu9RKNlNEb8oPtM/XP/09Xp6WGUjA4CsARwG7JdT5N30I3YXdKfHgW4aHOmM1kyRk8mAO8KNW
dCOTGI3d+A71SshqTg4zDdGSyrKREUgy9P/FGHtZaf2mXVjJjU6PZOuOqvsqXEV8V5Q2VHbSDtCD
csKCmk1rx9nvKOqHfp06dRGvUQrCBqFSkB/dOraC/YpTuvqb1qbj02gN/X4aG0U8mlYt7+xyFjhh
m5fIBaTpvR/3ADgNRH4bCs9WUW/C3MexqFD67h5eUUf3aapHiGSqTNLNqAVTsYJyQmd6kJpAfpRO
2KNmj5qkqQFvYRXlCpLowsLFcZ2M/qzAx1bZW7bAl0TJsh8wvQQiteRXzzX5ASLIZYGuM64P+Rof
6fzVUHpV36Ae7eCcJIvutZjCFHkoI/rpW1VeHJs2sJqVHCq3WKVBMespuTkyIb6PuvP1lb20qUHk
oBQ2V06wbVlE2om+EsDd2vCAvzzbU6E9YKszfcVVu/1tjmp/18A+3Ni08P7KVF8ZwK0X9ZM25cnh
+i+5kO3w/AHGxX09GwQvTldvxoqi+73hdX0WHGkLQiG0nWD/x6PMR1iHu8rjW9cX91dm17ofKb7h
JWXo7By1i7amDL7/4SA6pRkNxI3qopJFXfb0tOgNyuXYXguvQZd/K3OJ9CtUkxtX8VnkYxQbKeiZ
A6fDIllkomMbFZTbNNvrXP+3zdX3FBe2dihbigDXv+csutOa4uDP7GLSbJLF0+/pe1ATDQalXm5H
Biq4xadYHZH4HnRcCLLIgvcrh42DDu2fDzyD7nhQEHmhli6S04TuqhajWu6NldQwSECg0K6Kfp2U
Kcn9lP7EjtNZRZYWf73+xf++/U8iHhjzGbIC5w87esLt6TeXwDpRaw7jF6e2eZRSxZG7Gn+bx7ZW
wmkTGZNCu1erukc6e9HBqq1iW4QTgN4UoqgZqAgbCsxnnk0kgn6keWR/CxEhfe7UGBtb16/z/AvV
lBCxonjM/J0W9KLekfTkW5yJUvTHfVnWyOXpyDPUeLjflULXy5Vd4OuwIbraz7FmN+3KbUVerpGB
Ai5e4Sx2qKYiKBDcmAaIkW4QIgWZhC9CcbuXJOX8rUcsiDwKDO4T6jjJPxHEO+J27aJqkmBX48WK
iF8j+c5jQDL1l6imdkLSptZ/aTaVTWvsqU40vXsv0SCqHwmikbavtXJ8baw+wLcS6EKwq2trlgSM
6gE9Y8v4mVaB+juHuiseEANEvmQGbLpb5PPhK0sec8fRCmNrA1O0/hWnyVEhMBH9Ax/ejdFY0XRQ
4rhHltw1Pzc4avORYSIOZY+5i0SdyZ62rYtnm50COVjV0hrlpmqM9mcnIdesw75DBq7TjW6HxllW
b+lFhQdNSfQAhcqW4olT0oW3sw4pwBylFXyM/m6NJH5NTRAZrA2Mqfeviu6o5pkess3Rq+mUNQou
vrTQbupk/daYNVZeLumW57RTtDPdIjiW+CX9hT69oa66ojWepAVFBdujBPnlAcB5cOPgnMcGdi9V
BxpCrDF1gNPdC9E+E2jqhi8sQrjRwjrfRCGG3ejvxrdukDmanZ4UuJowBgmrGCe7SxquqpRmJlon
fgGMERId3OAf6H3julSU4lC7fbgTfmcd8W6wZoMr/WDAo58w4bm3axHeeGOelSBgMPM8odxCOxbu
9jwxHxKVFlMZp6X88WJgqYYxEuqEWLsZm2jozZWKncKt998cZU+/HoiUCqGRqiiM42WrMdJ63mR2
nb/kHSUkw1amfRTDEI9ziItT54z3aoxEs9ogfKMo/tcQB41PqWiiX9cj1tn1qVOVMHm/sxbc5e7i
zlEdlLCdLNJf7MDHXRE3mHuhp+ONxb4wyqxKQZow067pQ5xObyC7qhS1NL2Qgio5jyU2YKPiG7v3
4ihcaJRKEQrEMf10lAKHPRK/0fSqlI49CBu5Cgbf2V6fsfNbDYvvmYAL8Ol99U5HsSQ+QWoVm95U
w6+QdA3HbIz2aNFDx+3wcih1StyFL9w/ZHMDu2RjCmo7M6ub98TpwNkow7QPaz5Pd6u1AHD6TzCU
5s7t3fEOH+MeTixdHew5lBvZz3sl4HS3UtSe4eLUdXUyrcXxqHXcdNIytTw/Hb+NcSO+2K2INp1h
yTttltLKy/FISJEbYebu06BFR1ck+0aR369P/vk55YdQnJn1WQFNLOdAFEIkbmtZXu137bM18Vpe
FV2lH6IU2su6gDvx9fqIc5Ky/HSKkzMrkFINWJjTWecmjIo0NCwPCP+0dtowfQjtITimY9I/55Vz
HxUJ1N9IIhnO0+P64OdpNmvO0xjm7QxVBOV3OnqXSntIQ1JCGBCFp2Zhgc8K0t9dgTHYahrTgEdL
/SrNGsNHflv5Arwm2SKPdas0dulwffwliy3AM1wJsUS2vMwib6ATC2O1N6Pj9Q9+j/qn043ajJjd
tTDL5p26yBkH4Pc9BlXCq9RUARYWJfGbIaL0H4s74JOFKzNaS6qTBOumaIw3EgQNP4ImRmc+xN4Q
mXbp48sZIGWc7Nq+Rn1QACp9I0MA0obUv2hWJTDTAm+mOj6Qj1otrEbhQjDAW+sNcLuuwLGK20Oi
aX2NG0Gv/BgqkpjrX3phaUmL6f3CE2RowJSnS1vmA7lV5QhvHGh3Y++pHN26cp/Yye0OUK++6kfM
m0y9+xHkzdexqKd1jZ3Yn8JH6TG8E0fm6qoKnX2xxWo977s+L4UHjK16yTL3F4e5P9gyde57PHlu
XAXzPlkuMMBymgy0BgE9Gaefnbu4lMuuF16ZFtAnVLt+iJWmw5GUzv+NKT4P1XDGgT4jgUFXFtr4
6VjWjKEmWtmeWSrWd8DqPNRH+aKFuvus52iABkqjvBmjUn/pcJp4xNLqvolc5ScUK1JkPQ2sbaDj
6bFR9dT3XPx+N2pixOE607rxBhTh0sToYDFm7ijhZpkP2YkaFq0zCq+3gwm8YoBYInhCCHX1LdHn
+RGyWANCyvzCfMf/LA9ZLIpehIVhe3GPl0/gutoeSyTnvmw0udVL1I2SqOtvpFgXFgPuAskGFmFw
S5Zt2gzXJ/ygZfBiyTI8ACph5CAVKLMpLZqhGb0QNUq3NK6zW1F0vhlPv5dSMJkdDWLCOHCX031Q
C4we7UHIl76WLzoypltcL8o7nnHFJix1czVM/bSKR999QYr2LwN1hRtb8fzemn8Binvc2xTgzOWu
NxtLV3NLvnTJTPOGN78uqrDFf1BLdy2w3huTfXE8UmswJoQXOhqnXxyrqR2MiSNfIlr+e8Op00NQ
pua6qxz0gSYa8deP2vmOmgE0MJIEd7IFNPx0PAm+N+GxHb6odoTOQaqgRBIdi8HNViPAylUi0XG/
PuQ5fpJnCrVMaMgz2gQa3+mYLQjkWmm18EVHUvgzghR5vSolRoKPwahgsOhnSfEF4iEQ3Fhv8EsK
uhzXNln6Y7rKgiCi26d3fb8yTNSEm0kYv1LZB+pGjHX6HBlVdgs4cOF24yeTvgDxIzLRCzn9yY6G
h1tlFNGLHG1lk4UywPI01d/wv1X2aqYEm6JxtEOhVfxaxy+OsVHagOUN5TPvZGeL5phxEE7sHEKt
tbdji/6I5hfti11n4V1jjOMW1rOHViIe3WFk1Hd27dQHAT7zDlyRhrAAWo0Y5PyZPjc8IdYCrgwK
gXRqyRQXkVb3NbuKlTh6MYzvINeb1SRTG3urIdxN0rqx2S5sbtohoHXRkSMNft8YHx5reiA6igJh
9EJ1pNka6tDg0ed+RzV83I+p/Hp9n81bdxE8GA2cLjpx85N4sc0SiuYYfjnhC7A0Bwu7PHrIVZni
4l3XN07teY7FLDJ/Lh0yLoFlUVWGkJ70sIpeArw0gcx1Yj+Eqra5/kEXp+/DKIsUq+lbKPx6Hb20
kRseuKOxJJ00+5AlADBlkX3/D4aj9j/nsBigLI+pOvSd7XRq9GKPlvm5bItp3Y0jTpRSce/aXt4q
CF8IRRTNhW0gxUC1dtnZSXpryHg6RC8pAXcLJ7PBRlVgCKKTHVqI7iNk7N9iPl3aJHO/GAz7O3Fu
Ed9tEnHcTv3opYIseO9U2htCFGJr40T3H2x+GgYoIM0qNPBvTkMIFaisw72QAiNWWpTf0r/1Uvvu
JM0x1PS360t3YT/Ss+G5rkOVBk2weHHKumstLSGqW7O0MWJ9YlukY3djPy6UgN+DB54j1L54T5Mg
6MsNmfm1L1WTQG5FkC3A3DevGNi76v9m77x648bWNf1XDvY9G8xhgLkhWUlSSapSsOUbQpZt5pz5
6+ehus/ZLpa2anw5wADu6LDIxRW+8Aa7jzmrbLAT2g4LJxxsG51aJrZjGIZ4XVCA8UI3HACUKv7E
We4ekGOfO4Y31drK7KNpjUD4RJ6U9fFw4fr5YBdBwGCPQh6fNTUXR/mAOeLkCRR6sV6G7RGq7XqS
A8GWsbhbjxAoL4z30beAKQTdg3YlFj5zePXboRcg81OVZhxzwuqI6M8aSwhdRes//uJgwmFwzxAg
QtH5rX8bJfb4TGWlpQfUiHCAN4nFRhKtP1/D5tzynaVKKNNo8276bRQ9HSU1b9X0YIlRfRUKOVtU
t+JVLk5oX1fmRS2+D86EeTDCBNjrrJ/F5KVDNULi8LNDL9FPCY1iDroGPAC6QdyYoAM2VZD3h3RQ
ra2aI5QWJZb2WiDD7pL2a/CcKNPWYzKso06RbqrWLG/VybM2n8/+B6eISXA897IowELoO52XvjVT
39fH7BAlbXxtipN1PVZl5jZNemn5frCc+MpU/Gg5UX1cAjIaPDujqWGotIoMt8pQ+K/1wt9+/kLv
mkmLyxP2IzgCzv73AOH0jaLAm5lucX4QRST7A0nRrjyW19ep7N538+Qm2LBedegNr4h18nUB3nqP
KCh1Dk0r18XUGGtDKH5WRR6ugTtlq8rjM+BBFe70LnmRI61BXLGY3ny4b44qTMGFvOyjmQJpQI8T
0TfCjkXyoLUYJ6SAxA7TVGeYHo6TW9OBuLC9z6REmKJZTIZ0debXgN86nSkfXh7YPKs4ZI0asxyj
LtygbI++mgC0M3FbpQi/BzEEXreUG+V5Gv3CsHv87V/pMEiHbpCHJ0/2i4ds0vXvXjbW9dqCpn/I
Ndl7g+eGZ7JOvFyB6G8kvCVN71LC/dFUzWXtuZb8rlJ4+g6TVSplmMfFQVHzBBOCBrvOqU6tl89X
1UfD0N+btYxhLpJ4nA4jNZkSJJ4VkqxV+I63CXl9GFzKGuc/Zbl0Z0oYhShqZlCeTkdR8Inka2XR
QcckCYmWYthFmtI5SmTVG2vqf42ZsW69pnpShiy5ANY4Z6nMOLT3uh96X8j8Lq55KcZvGhJcdqiU
zoC1KQ3PSoBoFZQefRMh1h3bhYINiSbmwb6PsLMu9M7cQBONHD2otFWmKvkFEdgPLmrOJlTBVEhK
oHasxZ3XYm4YBApFRkMZ/NeqZi/YCviqlxFz2NQWSpm2qoj1OypwangdlZWyxbwe9AGbSPRWIb/q
e2JIpDlDGMEAacrhFw4lUEajzBNpxuGLc6n38K5RePohQYVT6aAJDVwR9ZLTDxl56ZDA5yTFq9Xq
qJSB/pT4c2HQp5WAaBL6jblryjio4EhnlDvQm8UG9edQcPoQco5Tal4br8usVb/nnijtG15uLWcD
iy8ehG42qm4jGHiegCNZDWo8sCO9lcHUj3J83wkqBBqjEOoXDHb5Och5Zo8RRIevI8Yfd+YYjqZb
KGVfrCSYyLHbWBF+kW3ga24W6AP0G99sXa8m9gNfXgj6WilHGWqFWYe+01aIb7iTWBq9HQAo2gl+
G4hXnIT1hrqHnOKiamYHXapUqLPVVGEO46Mmp47Id5HKOU1k3CLsAxWlB0cxaZP+hqkr5hKeKlSP
bSO3sSOLQf8qVoYaO4Ax8Wop6jh787wuf2mSSccpRDKzbWMiSIKgv4d7xEBLF0dtAU9YexoGATuf
PkYupGbsypE4vBHE9QygIWWaaYcm1kqZuq0//oihCJXOaNV0OSOUhHQE7gKwMW1dm79GtaBx+vmB
Yp2dKPNWo7o9i/Xq1KYWC1sRVC2Mcm066GUMyofzAPnFMi9EDAMxsoXzOxm6M7aTlW0EK+nFp0gT
k3UnZ8jhAeaQ8KYWpqGw67xSfsrD4D1qHY6odEgi36lwI2F3jA3momGXyN+KbvIaB6pbfw3TXcyc
hE9wDNtq0lbwHeWX0GyC1B6nCm62qlQIAo7ScC0PzYQpfFCVDJ3IymwLJ76iOTI952LCxpmNfhXX
S8TkXkJeitZQM8bJqsWcwXNyjJiKVYzrzXeMgTrZzWWzkd2eHY9tgzX2cCcSk+wML13lZQizetcA
oqhtpC3TcaNF3djZlapSdxiSBvtsEFMY99b4Lzu50lna2myLTrIFqAwNVPHZa8zAonmFqXnqRnJk
JY5Son5Q+lrwwyv8PATT6AeJkyaSHlxBwBOI6iMl+CVOjf8FrczoQcK6l7pkpWOHW1Dmd1Rldgmk
3WKt+nQCQgZkF/N4QUmn6xiacrbi9lNfkIn1OCxb33/1Sh/aew8pya56aFC4NfWa4AhC6e0Dbvb8
1m9iub/CP1zsNuYINGw9VXn+8Pkam0PMk1OI9t0MCuH0mAE44jKMSHVVMMamJrLGEVkrCuxZ5erg
1WG+VlE8WHvT+CbmhXSha/jB0jYgfNFlppkyizGfnn6IMJdVpPfVQQ+wLsk1sXClHLTf52/30ShQ
xKn+cDGTnCzezkAkKEILh/6B1ylXLCD6kMV0CXV2PgpuBDNYE0gPhYRljFRPKbtDTDusv7TRCRX5
LcmVwv38Vc6C8FlXiTyegqIJOnTJDvAa9F98uW0PObJCLskADEb6BOu4rNIL2dZ885yuCaqlQJT4
OtT9qZ+dfpteqouUuGw4ZKjnOmzHaQXn0Lw2xsSALAMw/PNXO0edUwn+fcBFHhQpOZiedhgOkzpI
Kwv2nGONfuMosYzSAxfRBnNM41nTuBGLIKpsSur5heTvg/nVELwg0QF0YCHwc/rSKj5edWVaw8FS
sl+5pcX7bJxwP2bnXFiU5y02XlcmaSYWZb2Qrp8OpVdRXGqVMBwGWco3Qqp31xUcvVWl9uM1LqCm
U/p9dMxyr9r6PLQDdgtT91K79CQfLNyZ143a68xgAHV3+iCBJQljiKjpofPwix+jWNrOBdILK/ej
UWasHVabtMblJX4w66Kx07psOIiT4F/FgvyVrrRxIR364PMxmeD6aBdSI1gG3whOheZEBfFg6UOy
0ac8TewGY1f8O0Tz+Pl6/WgsdgW5owUuiYro6bQh/tZiDJ+Mh5lbOPtkKXepH7wFJOIX8DjnlXnK
Jjo9QqwboFyB7TgdSo+9VAh8VTr0wFVJkbBzF9cqEUxmd5bV4rvdRwUypENK4JjOEnlPoiAJN2E9
YGYbMWOyPRlafl9y/fT22Ho4MhCVRrMcJzj+xkuVFXg3/fvkedpdEnKFOdXQ/xqmPH7j7G6x3uuF
aQeplQvOGCY13E8eDoMXNsV8pizOHPQNKMSalPS4EOY5/632og55p/ijjuG2j5mPEOg+NoYwGL3C
eECxPN+LVaFfKAN89B1pwP6NMaLSt1j+Qtd2whgL48EaMaI3OmiqNPr1lWd2l6iH59cstV2QObDb
SZqAypy+Hs1EbSCQHA91Asoc5SiReMNHvlKY+Fd0xF8SMc9sYiZs3D9frR+c5gYoGfrNsMrgKS1O
cxpKkxa0yXTQiNGRp6DdVumo5sU5rlXj8KcSzfM1BZKfJTujUsCQnb4prrFVZxijeLAgk0CIKp+U
VGl2Qw/V+fMX++AcBYw2M2qIJEillMXt3uKIOhVJoh0m8ApPnkXnPLKw2XTKEgKR3aHIussFWv54
IifogViTNciuX8QAZsraeP78cc6POcr65OXc0aAVmIPTF1dLv+NQMLpDnGcx5NXKcqxe/mNYBILU
M+2WosxcZDAWB0ImW2FZyqV2qNQgXvddxTvL4F2kBn++uGukC8n1B29lkuhrc3CD9NyyJ2/KflJi
9KgeaB6O29wUn5MEBbTPp+58ic7VJeBT8PBpIbznQb9t/raoKzGPav2QVVp2FUO92La+EmwMfIE2
BjIgd386HjEh9VYw2POHWmole3WZTKM66gcq/5KTSiZQW7GPnM5PrG1TYiH3+Xjnux+qCfghqtTo
cPPP06UxhD66uV1gHIwWBawopiPcm42wKyX5OzqBg1u3VrgJkvzn5+Oe87s4c/h8AOTQD1WBtZ4O
rAcNmhUVE4ufUv9LVUvj4AtJtdJa4YkZro8FLWk3rE15H4weFUSFZJeeo7qChz/eSoGWOFakfK8J
uBCJC7KDiTjt2msM1YaNml04kM/LSzwvmFsEFDiw6Nsujsk6xhBqaBXjUCZCttLhpjhGW0cvXo7k
l9jTXLC8PnSxurJutTE2XaP2w5XUFAKcs0rGyxYQzOdzaJ6hNBRYxxwSyHCwCdRloxV0Euay6uxp
S+HrYJWlQKI3tEAIpKLpX/PBUw9GSXbqTNTkzXXkoyrjhKEk5Wi5VT3GqrGR3yXypMPFwU75O25C
rXxl4nezzSLf2gRRBNrL9KpwtIcixIt29OtyckfNag5jqWEMpWfkcbaoRRU2n5qWPiPhPF3relal
CK0FFoD4ElzA3K+aVkYQxdvIsrr0xUC9pZwFFvB3TQw9WVETyL9YLfTtrgriI6Xf9Ifhh2qzFYU+
eyor1YpWWRHKR28yjDVRe/oqlnlQ4a3sDamr8zI/6UiLk40KzPQiKzHOS3UzKu/SNNiUFm3lrXqp
lHaAHqIfYSFFIpcNFFbHTNWqRJNML67rtop+lcRqaEjL/vSlzGX9LirbNHbzKVZuUxkluY1h4FiC
6vLQ+XaLjtrgVF4RJJukzzonCbDgjfuSOh6AoaFZybhG3wi+FwBRKlTsW+tIj6ULgcpZ/ZWklVCW
1QBkiPqMcrqlUEpsSyNpwmMgaxVO0qa2V1Kj+VqrAioeStdcVYagrPKSVsmUS8OFCuyHw7+XheiO
0A9b3OYI3hhIaYjhUR/lpwCwLUsq1h2jD/X5upG2AXh0R+391LXq5pIpwlmUhnwmwQs4YzDpyNwu
Xl4PcRhp6TUf6QtU+yE38NXBtvIqovSy1rzI30MKFi7swLNX1ohbuVXZfjSySc1OZ1xI2JvsKfmY
VoH/qJtMcYhr1MqvEhHn49hbF5hJ2Vlc5D8gbJYXLov3MOIkNGV80heF/tzMkV+m900lSz1PoB6R
+AePNbSmJqwiWevvBnOUbqUooKDoIZGlYCHst8BcOu1FqVWzhj5YdoiVYxh53fkp5phdlqm3ldWj
5ZOlk9i7BWEL+oEo1VO5srxs3Ud+DZQ0DAZbyvrWX2mDrkaumqvWLibaJ0icUDZ3JSkrYANQdsUl
FyfrAJxtiQC7bzRVfeELnN3PTD2HIH/D4omkZhEoU0Sp+oqg44jMngZeyQJmAhcBHRkRbggVsgsZ
49l9OZdr3os2tOdQWJuf57d4wBfQecbJSDnWekUeDuJ1lm7vm8dSzB/jSpRfyrzXXjCzq/+0LDWP
jJTc3Ofkwlz2NxLDr+CZjMpRQ97KlWtsohOv//X5lXIeuDIKwDukV5lLaruL+UytdOjlolSO4ejn
V6LV9M+C0sMb9ZERTKbEdPJEU24kvu03rrmvZqOGO7SHL8VdZwnQ/BxAlUgviUzo753Oc1KobRT6
rXLsJln6mqlduLYK2khBI/jPn7/zWRy5GGoRAhFopaoaNcoxNfF8HAohdYhXLuH9zo8KclfiYopW
qKICSTh9odCQRIR2Wv0YjIq0jsUw3QGZVu7HbKJbkTXlxpcVqLOF193lWdGsP3/J80IW+BeqqbSv
AYufY/9Ctee+1z31WKiDuYrMdBMGUWKrTXkNlPOly8Tbeup2uVrddcYl+56PlhWaYXTpYTXrdGUX
c9z1hiA2WaAdp2mY9m0sKQekUoN9FzeTiwZBfx0nRXYbK2L6Dd/tpywPZ3XSKvrjMA5Q1Yx9BNkA
DIVW/ulnqK3WmAzYLkexIqq3JaPvGxtFjuau4ucw70FN0C6zoVAcs1aNX73fbhvOWIiFfT06U1OE
ErbBVvT9wveZZ+D3o1yd624wfrhLZGBKS9BXHfvAj4EVHeR29DeDqN2Y/qhsDTVXcqxJ0vEKfdb6
XouBXpRRKqwUIc5ea18JL22H5dabrYrn+hG3ikp4uQQXgUsMA52i6iEr5DJw61Eo4pUcEFJbcRln
TkYwz9mPDsZ0YxVCAKU7LavR8VWr+Wryez13QHR7BPnUSoo7KWYyt1h6NVxVE5o8tqjWOsEB6Xrg
YKOR3XhG0hs2+ujCtsLM460Ehn5Dfb6voAaG9YvJLdrajdIXvY0SdfddbSf1iyUW4U2Zc0bZChIk
lpNnUMGctJrLSZEfD8+mMjaAWqP0Gss3zaVjlck2YVshuxWJhbDJ9WIaqGEmWUTRg4aiLUEe+WMB
sjm9IU6YBQtZe1RxTxed6DeZ1Bdl/OCrcSXvhgnIht0EPlJ/YWfWss1xH//sYjl5xJalppg1xc2D
3LTKlsA7+R5KkQokN8THxk4jyw8cUcc9xJbwOLl0ASxPQ54VOwd61TCegbsscwqUoPI6jXjWdqAy
CuYhaZyuK6WNkoXHNBxCRxHSaaU0UrSibZmsPL+ybsZZypA+f+dKfRw71AYvaWycJWBYZ9BlAMMw
kxO4BxexFlKqIdAeQX4Q8G5AEntLK2Al6d+wG0CkWl/P6h65/ppK0a02MYV5t1WHSxzM5fXPQwDJ
xzMTuRRoB8svSaQkCBYdlYeeDrkz5FgadoTdV2mNSWdeV/pDbA6DLcfShSLyGdqFyJZyoDUTq7ia
OUZP11DTNppn6KnxMMn3YbKvpbuc5p+ptK7qCa5ISVVFdDWKjnpj4Zn1dYyxVVcLx9f2qbErK3Ol
ZpJtyV+iLNqIabV6P7/+yIL8/85f/K74mT001c+fzf61+H/AZHyuof9nk/HbvGqCn1X2X/vXKnzN
Xj9yG5//hH/cxlX9L65fyByQ+ylLzZ4z/c+6+d//QprwL/4XqM4ZxUZ5Qf8fu3FZ/AtCAqLS9Clg
ggB7+td/IXAz241L6l/v9GOIBHMegrLEv9493/2f+f3flwtG7W/D//r3f//u771IofjzCWnp4VFv
nimuy0aFxIVCyUAb4KVXikux/psRl6oTZSIys1k2OUFVX6qULo4bxgTcP2dOoOABEiwbFgVJY6Zw
Ot5PXdutQzGb3KBM091v3+SfN/39zZbRzzwMdVhaeXMTxuKv090jFVHSp7LU3VdSkN0EUUo3KRrc
ZFJlNxKGzg5q2d9To9kNmfmgJ8UlOYwl94I+9nt1lJ4WkLg5Xzx9ghzt3HGaxureRHpzqxaxte4L
TaOM0VFDqTVkXVLESrzAD5207OQdFHyqNLmVbGOp0hB3qcbrNlDivdRI/rXfFf53qNfBhZl6t636
LQ7hOecLQJ559XwQyD+nzylOARL6kpqhhZYFaz2LIpy0fGGDIZW2neSpq21rqhFWUMrbUBgCV5yK
FykI8DZVpx9NSLcpA213G4lVeZWCPNwHXmRtE9lo1wRSyqbwzWjNAV9sVbG97/Wx/yopNboImjXy
GaQOAqGYfdOj4eFPFwFLm+l/j7MIa5Zeg2jPC2OnqMm9ZsXqVYk6OxZnWniD6XHtWKTsTqtW/a3K
5bWCXSWuMysZ3M8fYnGBML3AVeGRcbEC26aceDq9eQ3OGf+A+B4/PPmaDsEX9ESyldLr7Xo07qzJ
lxxFr4LN58OebwBq15weSBXy8eb493TcRrTqTs9SH67cGDiTKX1JAIo4wUzx86LaQtcreDC82dkA
moYrUPu9UJ2SOfV+j3BR0Z1lzDhjINIhF77Uxs8kK88iPUP8Bt7RBvML1S3LyTj6WQgYihhwI40P
qh8h5jPSD8S7oA4r9DpaeXLzsMyvgbsGa8SGx0OMsQ7c7o2cCZmbNNLXJpGdRrUrY7L+rMswPzVd
TsJgTBXJGZaCTHGjFv2Ar9pdhckKnKm+WzVj6f19ff7Ho3eZIM0VeJR5mR/K1dhILWnL8pDnfm6Y
010YpbvBb4XNgHfUlZnW2FBrAPabanhVCvV72BocW/pop61pXCimLIOM+SkYGkAk34cU5MwSLcYQ
rcsn+S5TPPHWa729oSTe166xzPvGK9TKLhVCGzmNVN2OxO47iGM9cNsC2oadlnH+omn7ACmK3JFo
xbYrCK0W5QFKQ3rQFcM2aMr5LlGrb1ML7uvCIj+7wP7WZ7cgLnKRAas5XeR+Tpuoii3xLki1mwqN
7RdcgftVRFA5OpWENLndtVa0j8o63xuhaqAJMnTezujgsa/pWhGJj4H0TUMhZk81Bl/gThn9PUjL
i8CS+VlOzll6H9qsTED1nmhyCT2QrSFO8Qho7pQoLY+wtppNX3pGDUtKWguCj9hylxnX2VgMT2le
0G5OJTzvyRc4asuog2etInVnF2nU3KHYVa4DmMj/+Gn+/7DuX7Of7X8O68D2xR+Gcvyuv0M5Ac2M
v959m9ADgaJKN+u/YzmBM+6vmd2J/wJLizbMv4M5wfwLCszMi5tJC3CF5g//TzQnyNJfVNxmvgpJ
jkKAKP9JOHdacQIiNcdzRBv0frloWG2nu8Ggrd/qlUepUpAHO4z9ylGD3Ng0mu1Vjs/yxvGGUu40
XbhoT2O694FhJkHXUmaklrSsiqcjcOjar9Sjknm5mxuBBdBjuhSpnN6kjEKkPEtrENJRJWQXnb4e
Pg9Ri7OOeEA9ai8Y5U+cqQKHkOQq7n/4uCNdUXK7cEyfbtrzMRdhZA5EokCYXTzUGDGkQIU2Up2O
60L0783in5TqP94Jp6fZ34PhJfhOyKcgtATY5ELqcfAyWJD1omvFrboqgW662JVMDyktx/VvK/yj
IPm0BPU+IMx/CNfyXGCGOXU6ozSxlIr+qXyo/Pgoe2p9U3nlDkv4nS/0j5U6CrtQbq9Kdeu1t1oz
BRcihIV57/sDwL0G9IWJDhjgJZcKZOJYWU0uHxhKuWlV+RYLm2JTCr2x7fO2sAu9thyxy2VkZLLm
IQZP3CJnUmTRlzDMdsKuqbvmQt397JtDmcX9Gt0JgKiURhaBu88tKRVJaNxPauvbYQ12tklwsDQK
Y9qaQ3lpjZ3PwszRJcMn2AB8Sgx++hmqTq91s5x0dEMs3xnN8KGShGspLSD3RAgoCo08PSYZZYag
FBxEUWmx9aEjFGOxkzOtcsU0f/Bb41J0cHae8FwUrxQLL2swCktDcFEeYkw7J+M+p7XSJdpObbxv
KXR5bnlT2gS6eAMeO9pi2FZdoPl+OCeAPGgsQrMDbbbY7FXiG3XbMbbh1zepEf0CF6U8YVK85mmH
L4bV3gWNnW0mDZloegr+zpK6TU5D0lbgzt5Yg3eJIvfRugCzxNHPUfeB46LM+eqXMp+pqOJ7XFOQ
WfFxBRHUl2xGLXy+OZeTDyeM1QBDFyMhUjRjPix+6zv1oeepZE/a0bTaV6uUd1UhrDuhfBwG+Vsw
NU9D2AE0mC4GpsvDHB1pcmauMYTHcPhZAlL6MCiAkU/SUbUeQgO3X9N31VSx/Stfu+2Em7JZdS02
RqmbeNSfwtBVupfP333BomF252dAAgLpAq5Vlt7py+d+pagTHeRjBxaBkNQJlO+qvG71W9TmWAu/
DH09hFtdcPwM2zon2HmTHal/ejwtH2NeEb99A+BxKDNwiR/9X7q6rt6kdishfNc5gnGlZ0AZ7Aif
jFc6oIZ0pQruhVlY3gfL4RdLoMGiwRNHhu8THPq2vrztQneiW2vc9cLWf1IlO6igTjwlmRt+zRJM
kezgUog9n3b/DlvPP8XicGqjNCOzE6Vjq6eOVr500KpawPHd8JaJh4IFUlkjxE/1Umry4dvDJeTS
B09CAfZ08juxCv0xTOSjmmK27aiiM3mQpBx92HTT0fNHGgpbrgYAF3uUEGEufJvy20y9orXdJ4+G
jxq/su2Uh6B10wIriF0aO76+l+Xt59/pPa46myL2C1hKaimcWqdPmmhCSytDkY5xtR6szdTZdzqi
nYOTty4G5kaO8ZfrxavsgSC+fOt+1TvIaCR8xGXJusg2ZXuLkLls2Si89C5AgmdUBdvAaQ0bTJjV
buXpwtJeJH5/f1ZUVGeixWzwtAymigBqIwgR+Rhnmz7ejq+VfIMIiZC9GOoqwd/Nt41tiKkXopkR
SB138g9T/zQIqy5zKfFcOO3ePYmXc/j78yy+9iDlQZYLLc8zOlHqjL5j3Jrd3o9XEyqH8Gmo+cf7
2t8ptRsM67R8QuZDGlE2bu/8bykHUYKawbUmbkUwrRr91i9hT4cJrZ4rw1h1lXpdqhss2XTqB19j
85B4W72yxWM6Xdi2yzB13rW/v8ni7LLEpmlRa5KPCGbjHmkZ6yTdeOZrOz4rFzXylxEcwgMgsbkm
yS+oVixLLCrqnpaVqdIRb22Qdet0m2+8rbW3vhlXl8An7yWJk2+0GGzxZvA7VSMAynhswYoo/LCb
ahUiAp0aKyO/0lLbAjEZbNT4uoME6jnwydENOob9Nh+vlOiua28baSXCCbwpg1Wa29oB2914NfR2
bTp9gsSlLT2ED3HnlLldf1XXOdq0+j5CPLTIBVvpH2tlO3X7IFpFqpuON4rv8pvDNx07UuEoZxcQ
TmdhyN/za0FxoUFGOLIIQ4g2MfjKRuk4bqzcFksn1dbSm/K11x0kp7xwQ328M9wwuClh/V0y1n7X
6jubcS5hJp47kQD59GQR+gQIHKr7R8uH0WpHDbhhdz6Btcz2uHRWY3SbaZuckgco3y1EseEHhZre
dBvJzvJ9T5HAW/c0OOXoWSjQsrU9j8LCIcOqjL2W3Ez1M8rb6oO8DWOabKvqZ1m4cvrVyo++4Ej5
OoDjaD5O0rVYbHH+yl0gXZ+fn+dn0byuiKjIgGctvyVMuy5qy5h8JjkJNii4xYMrv4qcns+6j9iK
00r70l/Lw1WGdO9ti3ejjuy4M9TrSMela0MZ8PMHWmiyczguHmhx8XpNJ6X1MEhHEwoVCsDyc6Te
9LEb3AkAc5N92dx14V2nX7XRtaRf0cJoUbV40Cob7pwEBBBKIuen79aem2WkLu7AR4FNe2cGuLs6
7ff62Xgr3PEYHLRX3bONB1aXN+3Weu+OiQ1FuDqaa+8rjAnlWYqxQLHVX1wtpmb3z+ktMYB1Z91H
E7xQcNeOLDgY25IkFVfCj8/nQj27hue5oH4725zScDorW4k6XSqhl47Cg3WnvUU/LMXRvqfydaPu
RGmtC+uW4/qmutJ+Ahjyaavf8e7pK4G49RWQbP4qSG562xyVVfGcPpY77Vd1y5ITEZj6ihctunbC
W3gEE3BNAVg41Df1Lr+UTSxD9/cPClJdJq7lbcQ52P4tkJMN7M8Gi5dgcquOGp8DgSW9FQq3qjaF
Zs8aUbpt/GxiapVkFdmlnfyOoVju5DnJAw2ExhllwNMn6GsLbhUmDcfgB9CDGrikE27i1rXUjdfb
VGWSfp1Yaw5NZDTEr+j8X9eP2ZEP2u7SwkVKMqG92+2bpz6wzck1/lDA9O9FDxBkbleRcJFFnT6h
lRpVgdOOdASDMdrQeodH7n/tsIpCp75vnqwL9+RCMfV8wMXhViVpK+jzysoqUglb/5kVbiHaY+VW
oz3toYFnRHWXNAsuDrtYCxl4GjOd14L3NL01SEjetj/NR+kQvXav1nNyIX4+S+PYPr/N6rIFJYDh
+Xs0/9nT4OA65qv8QwuwcnTQtvt8r368yP79CZfYfn9q9KDWSN3GyRGHndI6/niXg/DHj9Ue8q+B
keLKnNjEU3lC73WtCk5hrkNuYO+xNbYYxFnTtvBuReTFtepZzfYqy60j89LuvPIhvwivWLRBzhbB
En0SRLhUKCFHbWm4SuCOAMG2eeX2ISBL7nXaU1l0aeHNccrZXvxtmhaXeoZvF7LmjOnxHSQbRTjB
Wmf1AzGm4K2UJ8Fws2Pk27w6cr7F5vOv9PErQ7fEiYG67xncSvD7DDhTCqr9l/jqj1fei4Wx5ffi
WlJtobkL0wux9XsZ7+x9/z3gshMt+11WW/gsHnVrJZsuLnOatU7HR+Aho1baaOXbYbPJ5GtjtkoX
9bWcX5jyjy4RSkn//cpLdlRXWTWoT165e6wym7QIFXni9DF+/Hxuz2LvOXxgUYGbnSuaS+1jMKs9
6mXejNYhZ6xsgDpjue5Szy4CoFeXVFbO6xSL8RZNVkBqGeA5xovHVTIbDK6abpOU7qg7k+jgetKk
rlweEsONSZ6fugPyOPoqjC984UuvLZ8e3T0tRq/veAxTuoKxi8VjWl9J/kuIE57556fM4qUX2wcR
ycnE+Et8EOjhh045uDmWmZ0taraf2Ja66vS7dI8oCLri/rATXyCDKP5eV+hGuLFn88MX12PoCjns
P6eUKGlSxneKSxqu70XCk4W/eFL1dF602OvMAj2Sh6RFP8Lxi5tAWU3dJqJSeBvUOz+/BvcBr7xG
pKXa4NiLE6+MC8Nbqd6qaO96CHMYeeoqBcWEat+bV1N5G1cUwNxRQL8j4Ry9CaaWHvqmFQMHo99J
dwYhcfSydUBtJ8I2l3JHJFEtjYe0+/H5el9g5Fjp8xvC5VKxSaNUaC1KD5oQRC12YeJDl919KyzY
FqEz6LvKcDXlRYl3Fqn9dJ8AedQvRO0LgMH50Mt4wQwtMRAZOlBXhrWJeibBaRvXCpyarSA7eNpe
eNuzbHfxtouIIQM38M/3TBCY3InO0F111lrUfxhAHMS9Yq2M+sJx/X5pLheRDBZrxmEBT19GboEg
4kGHuMgDVbim3KnipgS2olCcWSMUarVz0jo+Y1kSW64cXkXx2gg2eBoF/VpW7a7h1tylyQalE6pA
Ebo3guMZKxkaBXSjY/9i7UVz56lvwrfxxWct4vLBLAaJTX6synZ3rOhUeyD4HGtvhjZlxloiYJ0D
1TCzAxNILlBZ9YtZbhr/yqwc7FHySza172SD81lAUp5eEWiSJUoosaJW9htBfJhtVVobWod/0/3S
nWxaG96dpTpi5rIKkM8Nvrd4MoUu26f6MlwNDgUC81E4Am5KTCZgT4CnBivR3Cr1ukWm9cV/jPcp
+9IeEKM03aTbBCCf6vVg2tDU/NYJhidLWLXqr1a4ArSj5E6PlGBkh6YtbygVTUzml0CnHP/Ty3Ym
ORpV4Uug3rNIjsWHjOH/zMDikG0sbFzaiPVey4emII3YhMJW372WqWlLl3wH5bMYZTHa4pANBHMU
Mp35psiyq94MPrWZrvqS+BHOgl84ZmALPxMk2WW7yTYyQfMVOSZ51Vv1LUKpjsPre3yBfvThQ81H
DUBGEbTwYgpmzZYwnv4Pe+fRHDe2pun/0nvcAHBgF70BkI6kKFGUMiVtEFKpCt57/Pp+wLo9l4nk
EFGzno1CC4VO4tjPvCZWnkELisbpA5e8ZOOML3fyzUZbbD/47xloXXHBWS9VsnpUns3QqVVHsh1S
4/Z3+itQndh328Gba6coUSc+Bpf3x14Blv6+0mjC/Z+xV++FGIUdahljR42jnc2L/KdVLltQv/SX
AbxLDO/UMUnHv1PtaRQ3uPjUVI4Jcx048gYO6a1H/fWPWRbjVc4a2HIxRFDVn9vMnTO3eMp0V248
ZI+3Wk23KdGy2V599+oVye15krJ6Vp6bKT9aCcU8TqOHFJOlPKB8FCCwJ/aS/GHaspndHHn1iCTZ
FMoTVlvPdYXxk1ONDoxTZJYaMhSwOaVXWQ7qheZmFri1zVZPSZbEmgDbpTwbP7pz/Z09ZvycMbzK
Heks/RniMlp5KYZMW8WuN1/s13O9Sj91sPaWmTDXuvgsFE/rvaA6yI8EkOLj9FP7sxsPpWCl543t
tMJ5/u/mXtrtoM0WrP/1frJTsxX9ICv0QyDpeUK40rSv/QPEXm/6AZXR6cIvdfEtN2dHi/+Igufp
61ze1eJ7pShOpnwaEjow9GJpBfrCyVTXUCdHRLUr1IYOy+79w/j29v/Pz13dNaFfKn3LyM/YYmHm
XPLONCdfOdN+7KqtMu9bgQU9Jo13HigEdcjruWlTKR1KrVSe83ZXGYozlKOraPQKgBo8hKXk+NG+
DO82S58vFNmb2+7VwKvdUEmFVXZ6wVcStqcObyBtoyrxUnWHF4eswTT2st6bLzRCEnXfSq7ReUni
5eBXZ0cWu06BsA941QuT04T+Gc3w9qDFe2E8GOZTrz0HEYKsp36407sP83hAxuT9dXrzWfzPF7w0
dl5dU1YeKVKTVWwrVPKoTMNZdKiGTvH3dgRzTbyTeO+PeFuSXK4rVAxAuPIXiBnXq5Uqs1YMLRFZ
aJ4QE0Cs86FROvIPpGjTk9p5DaJr3aGS3Vo7IlS/H8kBFeEa2R49lzQ/69mHNP1A0U1t4Qh9hKBm
qW4veUJ16vJUDR9MsiazuNTy96j70PS7Of2Waqc6P6nWMcUzLZkfSkR9yrTa5TH1cpWaivI59NG6
ed742JtzQGkcnQ3QQID0BUSB64+dIh2CFdKAz3b5oSC005A57FrKzNYhO9f2yWyf4vIjpxVLziA7
mfF+TmnLPumNUxqOn7h5iUajZ//Z2q74S5mQz/IS1euI1QjCCB4eJWmHckeYk7fdt4cydat9Ou3G
et+Yp+Gbei/jeEebDRCMh0bi+5/30sW9OgCrz1s9AJKOEn7f8HnauLM7MkS3qdzip+VKd/apT/ZB
5ebhDtcVqsjIjCXzLjDvNZ2C1F6r95TUSr5Ncy3dU1SYSfDO/0KysVZ3HdMk4Hu5seI20qEsARvv
sswdj1r+XMuOlrpDc2xNx7ZcOfT0R8T4ldhlamrL0wM3m/dG8hMzxFb9QIm9ibxO9ejYInLQIStY
OdGIZ4LT/hgrp/xB+lqr+7TEzM93NWtf65fS3mAE3dZxlrmCTIIHDUpBlJGvt0KtRApIm4DQSNtN
6l4OE2duP+VB6bRAgrRDoblN9ymo7uYl9h7vjPbPjdVigJvFevUDVkFp3atDa1TEf1Z8tKqvZfuI
5KOp3g/+xhG/fSVXn7qOxEpdgIki2EYStSW1nKZvivGkwmsqna64s/1jUt+bkVcUXlMc3//KlVIJ
L+Vq8FXkJWeiGv1lT2JVSzvaSD2bzTDeyQsp4qHpT1iP6+PO9++i+gD7LKgPRu0iwjHyLG6Vzm7z
7NWvWV0Acw2Ny49D5TnL71vzaNGd6Hbac/Eb3B4ql2Wz3/j8ZRXfW+XVkQTRgwKqyucDcMyn31V/
ymDcGeIiZ5/zyauapy77xqwTuvhjc3p/9NvEh/65ukicoEgHYvYG+NWo6ZjPWvKc6WVP8G0hKN1m
6GDa83ffLFJvhsNDctn9CCo7vE+W9KvR8eNpTLKhHEGSw1T7j0Od5ci3Tn9ZKiBqRZH+rFvjBzHf
dBDZ9AeuIv08mB94sb7MTV1vBFs30SUfIUgW4XuhHX5jGfgisy4iJXmu8wVUYVQjgqDKJqT8Jmwh
GcUpfTECA3cL8Pb6QmhNnNvjwAyfK8v4PhYLSzNqAfgWLS0mhOp3QJUfbG414Gl0Tjua6qLf+tbb
a+nlVwAfhW4Ox+ZFtOZVBDDilxME/hQ+GyOtzKQJPKsyYjfvGuOkQdG0gE0h2A/FxnCz4ihJmJSq
z2alfO2GaN7YvctpeLV5IbsDsoZWvdCZseJbR3LVOFZtiJvz88ggXhWlz+HYmA6e9n8NNf7aG7t1
dVaW4dD3owC3APsBi64Cx8TKdSToC769Fw+GGil7RbSIfrXqVx++LqoG0bFVRb0r8+xnlZBJCbmQ
7ht5/lZgg4sxnyk5mlFWuyDN/qABGnSdfqzQxMUNWhNuxMWi6LDUQkPfEtBe992XH7+U5GHJAVwS
eBJdb59pKqCEgXz4jBpv4MwV5cNayZHE9ZOT36YfdMlUTnkwYgcnZaFnwYXdo0mROTCbscs1ivNU
oOWDYeVJLfGTFtY9ZmKSF5sjqttdt+t1sbW+6u0Cv8CsUH2hn4sN5ipiHiZIKqoZyM+joTyGGQYY
FZIkgxU193Psf8FuQnpSszmg6z6axxSzll3eqPIhtoZHPS7b+3GkWAi89GGKsunUCQUjSv1DBK7b
mWQ5/OTznW7XzUQBht4/hnI3wHtDR7zADsDd2D/LU3K9XRHDEygfLlRQWDiru7ZFFduOdLl57mO7
OsQhsx9IeL1GY27u9DoCiBV/Q02226sNsZEfAKQxM+SLjIKYrc678U6SBqpRdJZz2NmPcUQJLpiN
fUSTGypr9dSqJuqL2Crh9IGLfCHVvgf7SN04CuteCFBpwKIQvjh/cLVBM1/vJnkYbcRYSvtzXNbF
vRQNX1VCzcwwH3U2kgvzvnFRVj1iL0xzb9SHxywE0ILSTXKXKskOyxLcf9MYbSikVYE7xZ4qeO5f
Zvz/81v+a+HH/9/5LfsojmCy5G3UTqff//3yr/+X12Ja/+L4Q2hZcLb/Zieb2r9Qn1j0pZCJg0bJ
auYL8/m//0tS1H9BjYNaSAwKWQHc/hWhhRCVRwDE1JKZ4Xax4iO/x0++CQMJc+F58MAtsImFPXm9
pyorjVqdnX+eUHO/s6mJOSIXBfsnHu1T3tT6RzSm5o+JkU2eT9b2KLHvT8kYju7YSvMf6RRnX17N
26e/D+cVtXj96vKjdCjMigzi04CJsjqzvLghHuSSecadXJxarWidJo2Le202EXq0rdaRpCKnPq1a
O0RMA/CIpeqizJ1tlGPXUQY/ZOELoB64tH5ubCn9WRV+bnfK2c/rdBcGYeNhN9BshMMr3VdIGssj
gKIlCFeaINq6qTqlhuS3au+fJZ40FPlE4lmZPLtzaAJ18lvrMBrtPbfD7KrNPPw5lnXooeBqnow4
iQGV1ek+U6ruMGYBYKh8Dk7W4PvHvLfVQ9tEqedn/XhvpNK4T0rcehU5bL5mbYmMLNUyGx2DmvdR
qFsU7ZtYc/myhf3CO8j1dRM/6VOrZj195LOU5/dlJ1EMqB8LBZERNGVrMz9Ci3aMSffKonBxMHcF
zk5aR7t8rI5hQBgu+3suKUfNTdjcxT6OzSPqsXiok5hKmK+rpA/SRrf3dtmXX40ugLVIYfLX60Oh
8giIoW2tc4gBwVGyEqwkymqr7/XmKOCAYFCayP6vVWKz0S8MK8qt86R3Oq4PQJCnxhw3wrUbgOUL
IIpwn1iZej88seuPCTC0CdVUDS+wfKOnTgGZcYByBX40CdLmqW60St4LK47OU112vAvqUH8ILWwW
XAM+ZIU+vjrMOx9TB1hSc6dkuwKNsn9m+vRyBlDjQOhUQ5bDRHrt+mcmaZ02ABj8c1yWEhb0wLrV
CVOr96+Wt44a+xCJN5SHiS7WhKyhrOUAwSv/vGhLH/siKu8rVS5pruktb7hOrNLEDSLJZXOY89HC
eapSn21Eer7rajR5EuGoO2AyuZ+K/HcEMfc4kE19ilsjWQi5OCp0hqBj2ADbm/vZi0tD2U9dlqPi
DrMum+bxTo3V4p+WLpZlfnFtRSwW1Pl6/vIsUlUwL/5ZRhforp74EuQNfgHXSw6WgWdHV6T9vkOF
CUpFUn/IzaJyiiLVPksIQt91MmBUPUqijQlf3o9X4RfiVJx+9Jfo7BIGy+tmkz4GlNNinBQCVQvu
x0ghMkSk997yYZ9PNY1GrrX6Q5M1nff+Uq/C2L9HBrVN/ZK6nr5Oc1sxdwZ6XMEls7IHmPLGsynF
yI74UNpiY0s0b3mS1t9JGgpSADEZHujVKdMH6AmA/cOLnSZUKgoTxOogApQCs8Yrq5JKaFSJjYdj
XRlmchd69iIssQQQYpmCV3lhADnbsgvbOvvQVh/DqDTdXGi5q2p58Q2OKOacWn4R3Twf9H7oN26W
VWS9TDB8Qo2qPuqQi4vy9eixMidoTpbcXwEK2sJIf4SoWrvplGy1dG7q0ctQ0LWQesceZZF8vx6q
Qv5FT/XIPkt93c2Q9BrjECBx8quvuvBYieHBHCzzqAzVL4tW2xOGX8e5HnXPDsy/ejmrPEhwxScR
qT+60Z+PUqV9J7gy97Ok4rytJj2g4FzC8Tr5K9Hs6FFocM+UPNHdGIEXtBL8+l7vxGWWJ3lX2nFL
vYxOgNJJ5n3UYCIyWXV5j7q3v1NnY6eZ3acqtetTkUkQTooo+zkVuo3So96ekOAP9mODiq2NYBpd
kFkANEdv/f39/8aORCmbOiaWG4tO3qqU2Jj6KNAHMM/wF+292lNJzzI/obCazXezAUC4z7ItMac3
diTYMEw2ZawrGJyg9vWOjPVALkVp2BAxCuNh7A3hKWYuHTPu0lOBrYkbzMDfQXSawB2HbuNAvHHm
La4aQijSI8oTq1PY6vIk2jRhn4RCdrpMbT/1oj8KeUn4zK47vT/FN5VDBrHwDjT0BRzEa7Lcfq8O
YB0lsWFPoX02ojn/ZHVy54lIyF5jNIWDvtuwT8x6cAdrEm7SAxM12mH6p6215UcIpHiIlwEAmusi
w5g1wyDphXROi0zz6tYsHrJSqQ5JjWGfb4r6Tp1T8aDi8HSk1GDvu7AIj6hrhRs1ubdmHyu/RdIb
uXKMXq5nI0p6bdSL0jyPjZIeNOJTx46L4jGe9M/tLCu792f/jQ0O2hsBesJLmq3rqhi8XQ2BVWGd
6wjwfwkzfh9bhfwgick4pPGkPg628fv9MW9iNj5LIx/jRQPEAIn5+hOHdKhnTRmscyOHxm6K8p/1
iDD1+4PcJmXAf3hLwLGzpovgwPUorUman7RDdCkkKrTFXCGQkojpNAyG8dk36+aI9v94F2QVj1rd
ICauqNJdGdntY1bBae8pWGxkQjeYWsoNsHJ5Jhca+6JkdP2bMIhCXadoiC+6HLFulD8e4n6YPSXx
02OrT/IhFGLa+VEVURS0hrtmUIYDpcJpY9nf+iWofCxIf5ugglTx+pcUhZJmAUZSF2SuwDOnYXuE
0t5/JIH1f5i62u+i0cwPBWXFox5myV3eg0Gu8rA9vL9Ot7ENNWgiVwpl/BbS9esfEo/0uke/ii66
FFeFN7WJ8qVSAiC+TRqOBf4bWd7SzgrCS2t1hdgqbd1etmgYAHCmBA7KmQTyenxcNHAhsPv+4ifV
7BalKnYDmjeupdHhI0QdjoPk9xdKtLS+kxkWpG9XIFhz6xL72vjQjX3zA2XV8mOiqcFzN8k0x9u0
vmtmHkQgzdknxOIbLzewlO0M33T6aayPFeLmbpLpyiG2kQrIE9nGqrTuPeR1tsyWbq8UIAPcKATs
tOSoOF9/olKk4VQocoZiuD96ZZ2qBytWDa+o7P7QjOq4Mae355vsmmgVGQzkgLV1vV+v07kpAWlf
9KyPqP7N+NZLobbxTN3mZBB9qCssPm9LemmuDpNRpXk626K4TMZkOUGl36mZDVGimMediCeBHOqI
0g9aTB8zfQgOVdT8HiJV/iPGOulktVm6z7HdO6u68Dd+23J6rgNZ0nQIcVzipEA3oRZOOlKbqXly
UaNAeHlQINFeF+JJLmG3/dPzQ7eVYJlggdGg310vbi26clQLNb/MU55/Guqi/NVNcQUMrxwOYYPb
uYJg5z5CIGHrhr2pMJECLjknGHbIVUgwXA89gHxoZrVJLxHaCM+BzgUhTKi3covSujMOxa8YF2KX
8LH43fq+4ZmWhMBLA07n/Tm43eBwlV4cIblLUB5ZNuSrCKIa9BCRST2/4OOTuErvZ44B1dLMbXz8
5HILlXVbkOECxFOZ8AyUIfC/VZqtq6j052qWXyIxj5dWn2MIlnJ734oGVTrL7J8qBeFYvO3lHV4S
UHco2GN1Ep3MMZ2Pso88gB2SIedhJt2hZE5gEw/C0dMo+EATDHNBw9APemZNXgy53rGnbrzHLbp+
KiskNd6fvdsQgEscpAoqzEtFfJ3NB0Uq+xAJw0szDumXJjZhVmmB5fVVbR96tam9WY+trYBrmaPr
I0LlQEc3g2nkzzU6JissJHn9NL7wViaf/FQx7wq/pwGi/7CMX7Wc17tMiqf7eM76xzg3t6hut5cU
HDIKhdgnvRSBV5u3aVV5sOMsvfA8tp42oWQ1hGW/Mbe3FwGj0KqHGws45kb9f8pkczYqM7locgNi
BVeG+yQuzQOqbluyPG8OReCKvwTIZzpm14cAUwFzHLo0vaRFkTmN6VeeiAX2ltCo3t8wb4RWaEEj
vaGjGY7CyItP66vzZkcQ4hBZzy5DEJh7hfrAXuqq5mgOYnCsRDIOXdN9k0xIW1M7tZ+6ZKS53Q3h
rjZQW7Zze9i//5NuV3OxbOESAH5EbLVmIEe4t9ZanPGL8FY9ZNTx3NmWtpL125MCd90E4oQAPZ//
Asx99d2m4itTqQzZBb5G9NCbvQEvbcz3TRFmR1vrdE8agcu//2k3lxsaqjQwbBRuIMigs7taVzZV
OofWdEFM7c9Or8N9Z83aroxnsUvqLt14um7TMcZDkJTAmY4rZP0lYHv1kbIcWK2cFPOly9JoNxp2
v6OsSh08qPK7AB1IDLgA+IVi7B7yjg5mN2hbuqg3y4miDI8ZJxPFP4AWq9+gLrGp5WvqZTBhIORm
D4gJjcaNw7n8L1dX0AJPWr4TzWQUzNe6stSDqlyWRHnpVa5mqVH0B3mcBq/wtW4nmd2w8/XGP6rR
luLn9ZISadJ6Ym4xbFiKyegZXk9xomgDxvN28zXQjQeli5+aYeGlhMo5yrO/3t8+q8fq78GQXFOQ
pmZRwXRcD4ZpU5spZdB9zRAhSh2z1UugHnVygENgum1hT4fUag0gzFwUdq1oHwMEAHeJKemnolV9
PE3r/CDHPra9eTu5StjjRpy1NaQtKJmanCsPRHc+Ue+UeyRS8cHKJ+tQ6Y3uVk2zZeey0uDggyw0
6lgzjCBZQK676w+KOIDS7M/decIS4S7DY2gXsFk++GmVOVYVqTsscBF2wBJjVwTUTYDANGjS0CTR
9NQ8oyQW7bDUK3e5hdmzZfCiJlmenGUzzQ9dNdSP7G3rLh11a9c2Q/IsEc3urAru56zByI7NSLqn
q/HXGNvjocp9cVGxm3aplsd/WGDzAeCPFVKTuZncaahR3VsBbfA51JUdJsElQM/B9AyFSuP7a319
bP6eGdAty/5aQuI1CT5tB2WqLLM7D00c7mKjFQ5G0Jtx3/VLswxDyMfOJbmWae3cEDX9MLNbzZfP
U2+pfP+E6NiYa17XF/23eUp6J5sjfV/Vkn70MV1edkZ0kEYcXHDvTB+aDP/VujMAdAtzy/T1dg6w
laUZy77gAFNFu94dli/VU2YM/Dg7hw2n4NZHC8zeegJvjjBzsMgoAuDhEaTzdD1MHqMIHHW6fLZw
YvAmLjMw8l0Ny0pLP9LB5lsVP7R2QrSly7xUP2QVIuIsTXD8sHp3ZkQQXb+0FORE9OSRxsPgvb8b
rjPbZZmopS31BhSsKWyvjVm0MOrlyJKUcxLrukeaBlo1GqArKHoP7iUfj36lh4dOCn5bDcfk/dFv
Nwl1DnYiynS0LahuX09Q6RehVBiBek6tMb7rTOA5UUDVMkMUbGMxbtdiaeJTtuNWldHAX5UQ/Lac
6zLNxZnMIttrneJ7BLW5K0q0szNi9I2JXVAFrx6Ol5klnyakQ2XNppqzGlDQBx559wVFe1/7PmWa
OMm1KD/aCzpHp6SAyzeCPXT6xUmSZs1V68zfz12SfEqSevxHAcK/fw1gFgSUFybS2vonlBMpYnLE
ORrKyaMkrkMP1XRHJK3m5Z255af4xsqy4ymIm3QZSR2WE/gqQFBzvL6TyhRnLnj/niiRPVSMyqNm
ytnWTF8/0X9/29KUk1/oDhSjr8fS/c7K+o493DWF+XGmSuz1g/RkDHiOztpggnsq5YtsxuZepKly
rOxadUlZJ6o29RcVrKEX/xKHBpnznaTjpwmffutBevM3csaQpwcFAhrl+jcaaRaWs68p56FXtc+a
yMcPQ1Oku6nsgr1F93efxYXpFf0cf3r/jC0z/Z8A5t+zA6wP+yVbp7OzWgmJ/AnrDVvhrlPV/YD3
+b625vr0j0ehmiETFaLBSZVh2Q+v1ls3gbnOkaSdsbJX8JammtqE6SZd4vZb2L4LfIPO8uJqez2K
OYaxHQYpmmIo8u+0Iv9Sa/1WUfiNrYuHFJK4xLgoaK9xkIpUF4o1TPoZm3rjFMhScNS6Ir838BJ4
+ueztrgQcyy5mFD5v/6eKQEpJGaGwl7IB1dJ8zIXWbfx4r+x9yjgLtqoikL7ct22IBELja4etXNE
oHOYA9M8ZEWsPw3TkNxPRTlCQKZ3LWpb3jqaL/fKavcZ6IITnlNdBOux2vdxgclZDxHgrHSjDUnD
lyZ/F2dt8DNN2fVo5ucIiUh4HNxHUR9/rVvJ+kwZq8IxKLL+IC6uPpSpYV8UBBFyd+4V/6eUN9JT
IPTyY1umuMFJublvNZkue1yZke/maTz/go0XQz3T5eTnTMyp7AwwkparJgZVAvq35YM9q8FeVH3M
IzAoSenEpVX/RJGYeqQU6dZ93lv6DjEr6KqWTnKKy3MZeu2MqZxj163+hx/55i+76mvhNLNAICjQ
20k8hGGkuiKnrumlelcWO8VsjOq+Tqmnu5FVyz810Zu/Ja0t9d04j8MR3XSpdROlqFIvCJPmedLa
6FloXanR1Sv8T75oPoQFbo9uK6ZcPtWtZv6xiNDCGSmbYUfAOESHeA6oH8dKk5SIExTxPXbrg+34
doREi5Er7UNS+fApKirntTvKufl9GtiWTlerFhLckQIcaBLEyn7aN/OuSUck6qpCpI8VkdihrAdC
mKrRZmynTL2+tIlFRaqiJx7uh2rgOdVHP/85Z+CFWnplwSkfVObPF5P43Y8tlS/COi7fJjceK/p5
ETyTLq/dLhvQYynsOF5wwgXEFH0O5eioyp3/3DP9kJKSvD8HvWT8ZXdIEUQiLj4ueQp8c170Ux/k
9W/hL/B+kZVFgnJBr8pOY/jdVzWNx9wjOWm/ltU8JIdWabtv1mjpx1gddQX1xdr8nYTp/CDGBlHc
sjRbYrMi7mNnbvOEsD2aQoQNq7SCEaZXqVtqaFxp/VzSoEZV7VOdtQdzGjX1OMXNosXe+SID+FxP
33qMf0xXzgLlLg1EMSJfowNtV+MA745U9avvKvuRZFlpEZvOFL1yTanGzzoDG/MXFpxU1xTUI1tH
lmdxsZBsRe5lnm3YYpH20AaynHj9FJuJpxmj9VFtS9+VFTP8pmR4RDuj1Rt7bJzizqWW3ZCxzXOx
kUFeVz1eXhleesABtNLkpYtwfZNJcy/11DQB1vG2fB2LCcCbXY0SIvVsfthFfrDrci3av3+BviSm
q/uF3juFfdplS+Ns9SKkZlOOoa/7Z+Se9A9V5FcXO5fg7vV6/VdV6z64kA5PS7p6Xjl0ldenmn8M
MlV7svQoR0MGBYCpIvfjSFp3SSGijZdxPTM0FrnFcXgElcrru841cG1VBc7V7TnR++gxCZp0Z/Wx
6WpzA8UrWfQOa3Wr+vzWoNhrKtQQqCpS67teDjTcgWV1WU+0iyd9jPmoWwTqvJPD3WTvzT7//f46
rKPr5SOpEdKwXBZBX4OP+hLjt1Gq+rM/V4faIrMfY8QMukKpj4CDNh60FwPF16vOcEvitjQmKYJS
Zrz+vErLjUn0en8e5n7Ya8bcein41o9hEfXHmJfBbSAn74Qd1cjWxP4xJMdDJ02oblzGldfSx3bN
MLV3/HB4j/QdXQlM/C6M4uaD7ZuTh0/ltPEavrEoIBiW6OWlw7bGMGhp09ihHg3nRJ0MlHw065MS
qgqHPVeOatX5u3AQW2i/N1ZGLJEMNVhyLaDR11NF+WVI2yofznZVV8fJkqRjD+bPAYc6eHHbZ/8w
0WBpFlQh/pskvzBJlmDkVSDYJ2nbiLAZz0FgfI5iFZfkJNDdpLTvAm2qN0Zbfv1qIyDvZlGFWrJ4
8AnXo2XouA+UqcZzU0tQh7F+RqKj3sow3pjDxU8UIyYqJoslwvUovUBCPhmr8YzT5eD2+pTdtYPx
meegvSdF3zq8bw5nslbodCoA3Va7m3BNxjpaHc9zXGfIHyEApQOLPuFl+JvCU7Fxmt6YQ4pkgGuI
0qj+rfGMxdgPgz/n0xntpXAPaLnYF2agfP3HNwSvAx5wTKSydNOv5xD9D8vHhWk6y63+U0+7T7ba
/xlM45/m2Oe798da0bjgnyxyZIbgOqLFjCfFKhsJQsscSwAk58ycOk9N4syBnDTv+rjRDpNZhseB
iMuRrD469X2EjGguRs8M88Bt0ki4payHXk6M8P7vWmcWFNygx5CgUqxnr75ca6/Ohh2lUo0Aa3eW
gr7fl1YsPGRorKNc8OS/P9RN+WEZC8WRBTuI3g/o+uv5pkGnR5FvdeeOENwBvC19qTCzehhKo9yJ
pgC3IEYwoTbKJ7KtTHej1pQHfy7TU0skfvh/+TncC5TsaQrREL3+OSmayHKhhT31AKk6zSpPL2iN
hTejjc40U3tq+kIAxge7p/ojgrjdXHmdkjfHqMuHDfyUervnmR2M6ZYdvwQPq9kp+yILzFaiPAzi
+l7GodTTR0JZG0yCZ6iIkmphRkF7Si1MaqL+cYx8+1AtXkD+NEDGh09qzm12sGnnupaUqB8b/IV3
eqlLj12Tp3dzqkLRh7HmAgUcUcCG4dymxbCBFlp+6PUFKJaLnZLC8j3QJ67ntbOzvpeAhZ7VdIbW
VdjiMdFIscKwlR0rtH03pY9wr8Xa+f0VXSmFL2dMAPll7mDbgcp5QV682sxyL2pe6KI/c3UgCS5N
8xdgqoTHo4nSDxwwr6khtw96NR0a7BcOU2Z/j2JffermsrwUemzuJEJCVwvkCJElXXLsRNF39UDj
2xKSBDsBd1RJ1xqvq0Ntb1Q91tgG0syzHRZfrbSzkPIQKu2nqHaUsO7ulVIQ/pvhvCvxUXXbeko/
SaraHCqcLzbiutstpIHOUunu0wgTYo0sScIWAO0QTWfdmhAqEMVA4hnpG+t7e2UsbjoUSBfqAjHW
Cr8y1YU8ZJExnwO96FyczUz8dO38VLXDlh/8Gx8ED197sRdeQvjVKwcNlYy5leVzB7IT8eIe7QQr
26LDv/VByCeqC3yb63mxinwdHwS0aMnEE+UM+gU9HMhQzlzan6xM6Xbv79DbZxTENHhczCWJQ4hN
r0dKhFnT/6iovvfKUU6UyjWU7Kmc9Dv0OLYk/m/PIY1uBXQYmEwKfDdXO5VdpfYbcU6MxHSkYJJd
rITqD7JCfc9vY/k4FXJxSeV5q8byxmeCzQNVDVaSNvt6Qmep7sjhQ3G2h8D80gTaTyWU5d9SZKPI
a5rDxk3+xvoRlAA9puVK4d5aBSeNllttibnzWc5kxcPYwDxEFsrhqmR0X99fQHbEze2mLXbj+Nex
K6iSrZZQMcagnmLfPOOTe99UZW7toroNHtqCYhUMEc38MsZtk7haIlnPihbKAKmMtrLceTDyO1v1
QZkXE0Fo12oEveRAuqA+YKG8Zo9FjoVzJMffKdcGX2sTysax0ZRa8YRG/urGdolacZehlVXVVo80
RT4ilhdEBZLpkZEP8U6TCCt4RCHjO1bdaXfmkJifwULydqml7TR0Gs9tG4FZxJKeai+hKiB16Vg2
ZvHZ9LO2g64Q6pBXqv5zOaSIfAQDE++o1KUaz5hD9ZtRKGIEFTQp30Kt+jzoY1I7utrigN5nUvo9
1pK4O1iQD1on4ClNEbGcQNWXEb8tGBvptLDLEfRO28jD+Yd0uJPbJz0GnE/NZerVo8YT9qUjUP9N
T1r6NIzZjGKWWfpfpymxbfJ3uYcKDnrrTq4Kwqkw7JHmBPBvIq5bg9KvgfvbbkhNS+HJSVvNqQob
Oeox0jtKKQklVzcxhvFpqmQKczpG1ksNJ0juOzwQwTYWyXelm6Rf3A4U4CCGldynqXFUkpl7Xy2N
AdvtIglHx1bj7AdoIWoxS91Td4tplr7n4EG/1JWGgplhRGrupLyc4IPquflK+XYACw+Q6lmWx+C+
lYL0UE9B+9zI1vxDMaWhPjRhrpRMklZTdNOG2ThY4D5j1DandtwZTR9qX/M5qvyPvh30PsJKUfgR
1EX0z5g8y8vKrsfDENTiAltc9zMUas8lnJr5nEeN25pGecTGytq3oZD2E+fMoXGFgowcbxzt2wdA
p3q/QGzhNclk8tcXZhXpRTqGkn1GeaA+TnJiECNusiVu76uFBUvhdemIgnNbnelSm32pL1rpTHjW
3iFI0BzUoZCQvVl8FHRtKxK+vbAYj/gX4ueSwK0dTYbCD83/oey8duPG1jZ9K4M55wZzAOafAxYr
qBSqJMtyOCHctkxyMedw9fNQuze2iyWI00ADbsO2Frm4whfegO269FLYgJj9HK2brtYeamiHu7Xz
6uq4YijaXVCgnPkqmF/9j5BI8aGLDpUlvUS1Fd6GjjJtFSqanmw1tHZKTfICDNCfBMTmU6M32e+g
CFLPMXrNE2YhrRHVLqGX8zqaHwcXF8Bz9FeXnR86fS1hgiq9VFhuek1YRue68scjBAF8LDW/3LH1
Q3fSA+NYoduwsVndGMpHazWB9xYWKFBuYbJM+jaLIEbJJOzf1SD40ktS7LX6RKES6YOVWsA7H5o7
mKQHKBC0iCUxjCp1FfVWY76oYQjjR0vCbT2q6t4sUO/6+Eu/80LoG2CNiCjKTKBehEq+YY5S7rfO
i0ha/UYNstgr8HRbeaEFyurtA5pzGQVDU5nu5kxp/3M9oewe210Mx0dXseyTW3QhhjStdxzB41Z1
aFyYWahup6BX3DqfDHQiRmmlfbggAbw9BFgajFVBhhOxmYvMTZRVHGtBFX7xww5gf21l/h1ZDhoM
aaTnAeCF+ZpUseChK9IWnyeotUjtWZL9WXUk+CIfT/18CF0mPDPrBQ4KvH2MIZdhN2odcuCHOTRH
C2WfDYyroNypU2HMril+hDND0jbysS4DJ/jHQ9Ok4y63KSWS+SzJ8oFqD0PGufmCh2aLi1UhNuDW
nU0dp9/iWnsdcl3afvy2c1Xk8m3RH3Bm1QDQxFwFi/ROSK1sTjNfvRxG7TUBGDzTHOryJdQTCQSD
j7wKLQR8BzemEanxJs+Aiq3UEq5XO4RmkIzgYIEzAti4XIZm3jpRBMjrRcioXuuNqDEIg4rw8au+
U7S5HGZRIZpMgCciZZjSKehUmVbhWhwdt1apKmdLSpNTPNjV5zQBFasiOOORsVhuEkfhQ1GZUAHb
sTyNpbBXUrAFknXeAZykXI00nVXuq+VHaGtfmdpIRkxTNfMdfy2511HKAYsXFneJOTnbGH6SF0Vp
tcmCNqGgOw3fJbUcYCcL4SlBH6wkn+9NFmXv+ZwD84lO0WJhVKXjT0E3zHwXrd/H8FO2/hznSqhE
4GDW0XLJMBFs7P4VPLFzKvTe9IgTOfMHtHh0u07cxrH7f3wwkr+9dYG4cx0Or8ulkvuBatJhog3U
ab1LuTT1Cnh5K7virb6/2BZkjnOwQmIAyGRxoYQpfMchKiAVSKl4lspJ+q1GajFuo1JJZBDz6ESF
tJK9oNWmDK3drN1rssDCqQg14biqXjtnh3bvowRaxPLqIsI4RQwy2lz+YK1Um957XKQHmBjILlSr
jcU5roS+ZWaxLb5oY2w/TBPtOWmMgwdOd7QVJgAymiXVT/iyRkdjJGAIxy496jLyvLGp17u8lIu9
bMJqNtpKoJYZ4SU4AFRY2ejvrSpqzuiA0E1DpXGpjD1alLpCdbBfihFlYilJsYZK1BL9+Fr6Kxj8
7lc4VPq3PEgalLsbYnejxp2AslQ1q2dA3zVy6jjUi9aA69dRIwcuQCraVpS7rCsG1iRaSUcoBepl
jHdkOn0DSIN6qy5hpJQ74co6vgLEgpdRCOTeqrUogi6DiUjCrt1pJ/+lkO30JlaRKi70ut/ArDC3
ZYuOscixYqjCcdrXgZHu28QPTmAHenjMpr3XLARWBwWVLrmDNlhnYXhMqUg8lS1KswlRzOeutBsU
a3sZVITMTw5ssXWsFh/IIE1ePj5cr49w2mWaDcIL6Dsd2sXZWnRhLiOqEn+JAVAceiu0j0qe//h4
kHkZX+7KGexFvGmBRAdeuljmuu4rg9TL8ZdwwP8vDFLDo/bZepVij2uh9vXFCACI1ghLgYMAIO7l
QaOKKBulwI+/FEpoumUrq54ksuquSvNmK7M/DhJx1V1eVJUnaYN8tPyho6zY4jPJEbYNptQ8wb1U
tnZq1p4ViGBbaw4SwrTIPgXytMqsf2cFU/MHooYDG0oCS6kTyrdJUGST+ELoaAJ69qPka4rEm+o6
fdfHM+SkPIGvKL4YLdexKztxctNV9QBIRh9b6D56sSuGPLzr/dF/NnrLx1XIEOkTZ8lAFdSY4pcu
9J3HPi3ie2ngLHKnkcLFNlOL8AmmhQyhPy6RrFJbzb8Tjl+m2KI1KOEEdR39oMaZhgAwI5ZJQ+Fd
YY5Nz0mjYWPxI452nKUNKXeXfqp0u8TfDuHaamM2A7YBTq1CpGIDKxKoB6zhMyVpv8llgP9UlCDX
tXJWvTedhGHcAQBH52D8cgHUCHElXI3ii5EpIUa6aeUVVKb+6uM83DK2WLlz3hsPdDxCUVRfZmj5
5XjSLNSm6JKACmSanlai1Wqjl7TR9crZquMwrCTj7wT/tDXnJiA0C06gJYI9HyRrKhTRoOdRqxRv
Rtv5ErbW+Nz1XVhuLZr+99D8YQKnSSIB+5EjFH26LPHXlAEXIqJzAORQ4EbqhNY+XQZnsbH5iQhr
l1L3heJKdZPpsv6c272zK/riaEInOhKDGGf4A7Kb28HPMgS/jaNGsZPbqrqZFCPYyiNbzRmUnrg5
r/eURrE97KfvZD5rHkFXxxAgR64IEAnkZ4qx9BGxAZcPiWhQRkiJIPH9yuPJ7dO/o+J/pL52Kl6z
T031+trc/yj+z/xPf+bYfEcI2/zfy98iFfb3T/Z+ND8ufrN9EzJ7bF+r8em1ptr1H5Wx+W/+//7h
33Joz2Px+j//+2cOyWL+aZQisz+V0ua22we6atVr9jP8X2fO9OyV/b78l//RWNP0f5ENQm8C4Y/c
4uyA9G+lNYkC+L9m+vCsFsqiJRP/r9Sa9S9YdKxjNhHigDMO9g+pNetfc3cdiCo7ml/BXP5nEuan
CfLsI6m1pfQQJb9ZyRLMvQlSEGr4Yq82YlCaSPTjfR+1/q4s4vq26UV7sjsUWOOq7+7boem3ikIH
gthlOrZZDhRIjhOvr5DEFkYxeFpSk3NTUt5J8NHcdkrSY2nKmI+FUfscpSbikNn0Ug3t53KMfvRi
aJ+57fS9bKBNKkkUl//4GH+/5oVY21xV+O/9CjwfHQQKHNTc56ogt/nlEdST0qL5AHIYbWb7Bl62
/L3oSpc+t7R/e1DZ6jnJo/Csm9F4LMp8jbT9Bki9eASeAOgtAdx8w19RFc3IdASdDvl+CrvdV7sc
s3NWDiI/dIAGM7sadsrgI0EdQHP/SoMV7VS7GM2vcUPA6Pj5g6zkz3044sGdmyM0OKhF0yGNQaa7
tLJxUaQv+BNKRXoSWtwee622KA7LhrgZNGgJUjiJG9Oo9buqKnNcWHLuHbdpxVC7Jcp1rqImDqF8
I4Gwiu01q+FFV51PwNKccbqQwUjJr4wHqjJsR6Wshnv61NpTEjTlRJLqSK2b63X5W4lC1XTNuh13
yAOYB8N3tJ9dZvm7qE58yMay0LqVqsQiPZ2fid3EZgTdTa2FCO9yWVD4C4ox0tV7uHClF4dZ9itL
QgSELXRz97RfddyTemOECKgFJxEUwzEBAlSiByUNPCwxxUay7SRfebDLmHN+rpn+yBrBaGiWXlsU
yeqodsy4qvv7KhLfG7oIm87Gr+3jTbEger2NQlWGtGpWEaegzInzZ42s842gMsgA7+UMn9Wq6hsW
H7BDEByf4rJsjiCypldwVtI2nGQT2hEgjF1aNOlzmuRBhPooFnpMwwz1xL+j8+CpxPjKatJea6bu
udGykqayY4kHsxY4xCtjswUqYj+mZGAZkrbOj9HIqTYN4SgjVqxE+id9sNPvVlp9j4xuCoCVoTLi
+vVcPcEhsqdPjNYsbUHVqy3cWKbYLH+x3GIPcBUo2o/naJHWzXM0ByxAmGDiouywJGNUU6/mIhww
lWrz5qsaj/rceUWtiIfVJJBvUb3zzW6n12iobayptT6ZYYnFeE1C6Hj9MwjpSiS/Vh5rXpiXhwkM
WVYHTVqTjvCSIlbXdRP3hTPeZwVm4hIakPfxaKYegEmMQntkGdGD7W+mvOtfQKxSuhCGdRiTOP26
8iRcPcsn4dKgKU21fO4WLwIcTBgCkRW4wkh0fLzGT4zAQyyKjwRgiDZqrZk7EeS4hyq5PH5ny2Hn
k9dMYDzr8Gxjk23kAoE0vY+f7DLqRIOLpY18ApAZvNgN2BWXq7vRkoZc2+8erTj7UahMk22EMbB2
HOgI+m8+Hm2pljEPR5GC8dhM/Ax5fpw/GhhSa1cBHe7uMVXLr9wB8r5CoVBUEDqzLvZE6USYc7S/
5FYv0Hr6Wjp/2ZnWgJ+eYneoampikh2sLN/lOcJDoTxArYfDbdbLWHwcaTCoOfSm/FgPWvlNH5IQ
rkyVrWT8i3h7nmr0X/GxnMU4QAssM0pJUo24LQPlcZRrjRZRIm3rMg1vJ1+2vRHkGDa/2vfCQtir
dpzou0j7bC3mvwxd355hDpDg46G1Tni1KJ9NDrFQnbXjI2SJYQ9Kvtj1ulxvLZW9EVr2Q+dY93Zt
ioPlq5j7OZ2Pv0f8gIIAYa7vWKUra2D9fd3/W2yYkDV4zd+LPpa7FYAlhsNzw47PQZNw+WyiNlo1
8ZNHBzm4Tdzg8hLZANhjHcmvPgQ11/hWvC3CxniKQT1sAJsYdzVR1HZllS7joLcnYS0gM829x0+5
XKV6kA1DKmvJo5KifoUQGp6MCGF5tvfQGQIzZAM2iZHqwwbRFnntG707D3+Mvtgjupq1mirk5HHo
08rVilreDrIGRCDNys8orUGhyArFjXKhbH2pLzeRlu1s+n5rC/bqbKCgw0KlDUXErF6VWwYY4kM2
SOGjhUit6xOqe8WQNQe/1fLHTGQ5VBKgEZnkZwjYf4Nz8K3OjN1QQYPo68k6Y7eo3ZvTMO36MKlW
Tq7r/cTjKfNqJj3nXn7rK/1xlrSSo7EgRPSoBS2m4YhpPfbadDAGM7hVRM/dU8ntgyBRuzU7LFAU
mqErzzAvyT8vGMhT3O7UeZilmYi8+FRIvooQXFb0KOv+Qzka8pMejPmWTpt/UzeKgnurHz7YpVWs
NM3e+zQz/HTu2YG/f5ubP94d/KcRpJPPwBDcd1rL8kAeK9o4khXuzCRY02NYAGU4OOY3hQJJGIJk
OXDvyy0xJlCq9EqIR8NJ6k3ni/6mNHGUCcrUvIkaXB6LGiMZCkfdvprsaN/LCPSrqantCtAlm1KI
djdWZbZFvhKzCSUoPVnkutcX/vi9DlMTfGTzYlaFsgtMLVipkL87X0SwJI5zg+kqiIsiZaqiNnpU
2zbaSjFs3CgRXwXtH1dJ9TWw1jwbV+sCYjZXK+RniHeXs2UPst9KUyIey9B69uu42xepHe7kKfwr
F84dIMo1+u31zYrkrow8/tzEgxP7VmL5Y0UYcTQloexEj8KA25v46le5qv2bPgopXtaY30RWs6vi
/Emiqalk0KACIZvbvGn3FfWOrerWEnP/8Ul6Pe2k6KQns3kC/7eslGSB1cG/5gRRavR39dx6UdXu
cYLB6U1+vobVX3B15kU6wzAIsCjlO3N55nLap66Im3ZsosdMmoxkU/WCTpRkBNC0qmGqfmEOc4ZZ
gFRoROCVqNgrR5hH1hu5Dqd9h3EBSsXGoQtG47PtG8kPJtwYV6KNt6e4XBzso5m5bJiU8pxlp4Fs
IC2jfhKPtLS1Uzco0+em68Ob0ElaDJxA5mBcleQJrDlgZGxs30+37YBhBmvWT7/jLjrcKU6S/LSD
EtW2XgHOFNdmq3tqnWn3WWOUd4EpjY9ZYqhfP/6ib+oNi6dHKQmLLdTqYHsvISiW7eckIFnwmGTj
5PqlXW4ToMEHfBFVXNoVzSO/UDdpG6leEMd70Mza7Qg69qvpK85h7FV82vL4UJV4QamtCD1ZwQSk
kAfABZblqnbcH9X5WhtgLNa1gvc7p6kz+L6nV9ij5p2hb8jCX4Osl45G9YQkcvzJN5zC03WA0GVC
eR2FQ6xTke/VYjB3Pb43uzIzEySgHfw3KN6BZiMtWpmbq11PX4vCO9roCLrIxhxn/rEFqZLLgTVM
0nlE6ISzrwbcBwxtRbPqytRjRgSTZdFGA3hD2L5Ixx2ky3IFefjH2ipHTzcK60bN8PqJuYm8qlXo
QcYY/9WSMn0SlK8wCYvaU170z6GfTfegZvNj4iS4ounFD9VKP7cxHUpu2WdzHL75fRoC+Ei3cl0i
+qg2/t5XqTfpHZ+krMAd/uNJ4+CaE3jq7BZ6NJeTBokMCHKtSGetjiV3qtTk7Eyh+PnxKO8EC5xD
2AzRHCW/gJ52OYwvFRS+ZBMZxIiN5XcWMW2AShyOCCe9bk4CENeu97Niluu/NyojXbmBFj3a+XCa
m0l0lU3CFZUA9/IJ5AaVjGE00nPZWc9RsbeMB8nHIfUvgbdc2Vjb2opvAXQ5PU6T43Cnlc6+H9r7
IvwdqBhVC2dFGv/ahGR+InAuoC6Io1A5unyiqaTuHshDep6CRjtoPoUwZYxUzBhmvzd6Mbd2HsnP
XVmmn3qjxkurMaeN7He5JyOmsu37qoZfYhS/prbtzyAsIbYqgSDSWhVSnffO5bEz3yOkLWgHoa+x
PDSBGeslGM/0TFPW2I49ndLIAaX68TK5So+YEWiUb14cFJiXkkgJHt0NHY/0bL/JC7V9sEkUGMr+
CBXg46Gur0aaL3NcDV0J/NVyOYQdRtk52m9n0HCBp44NqEs/TdE2VjHW0+S1j/3Oq/13PEroi7tR
Rea/6swoPovEvgGuyPbXmts6dmbq4rbQwvvMLo6JhkdvaroAiMsu2/cz6rgrj8GalcG82C8/J2X9
+QKhuI/a8lImLkibphrGKjkXMU3GwqDKpYtw3+ddeFAhYmPNjjUI8T2q3dKwmuC9NzyyPIBf5+oh
efDlyjcqulilMYhzpOvT3rSq6pM/lta9pfXHUKLRBZ9Ju+91qZ2FalrnoI0wiTIpuMu6mmaPROPy
OMaVcghkahKZrw4HqRiDe6cR0V2j+M8fL5brPAN+AfS5mXUGandZyMoL09c0inrnehoR/Yc1sTE7
YXiZbsqbIMFXvLakU27DSv944HfOTYoWlGzQMZqrBksBCbSoetaHH54pKI47mCJPna1Pn7tO/SXb
wfSlUWjKapWsAWafaW6Jka48wvXC5QnmlULHbdamX5xSgJzAjXVTeHbq+ikrKvVc1Wrh9lmWrczy
VaEbFjV36gyHpBBGN2RxRI9C9CW+GQw15AdhFT1l61i7b6W8vrXS+qHIHPMh7FqvoMXdFsDjKidB
20F9aLEHW3nvd745chaz2woHHzSgRd1Z7S1zarUxOmtoCLo44tQPthkbj6o9fY3Qja7MLP0kowH6
/eNPfn3SEr9Q+JhjPPgXSyEfQFFlaam1OCs+9oASsskbmJRrYLzr44+vOdcVqIch07skd+U16gax
loVnUQ3djSOCfkPdsdhOpv6pVsYVpPI7a4iTHbw0rusctUvxGL00477JcnGWSuc5yap4h/UPAnSO
1t98PHvXmR/5sY2CO6qBCkIFi2O2Ust+qONEnLte+ZUj1rFVfLV6CewEe6VG/gUiaE0I872XY9B/
I+rpni0iqLyMUrUXUnRWhCbdmVr9EjimdEhM+fXjd3vnm83mayAsqPPP+pOXp2YIkXequZtPcE5g
lyaNeTCj4bVV++J2lNG8/Xi4dxKluVjO2iA6YUaXilpKkfgUmVTlNIWZdQ98tdrZYTQ9TGBJNo6B
ODnKeYcwtqY7enX2saR39RWEsFdFpXVThb56qAJjordSWcHPtmmGfVsMv7VwiJ9EicNaOsXRCpbz
ne/PUTUvMmIUGEyLj6GGpe2beq6dqsrCebMrxKOU63eNRZyZVVLtDU6+Zljy7kShAUfLnGIlhdPF
hxn9qIBLXKonI872oxwcm/o5bn9rkvpKQHVoQlRARt/VcfSVOyiPApstKz/qPrCx1EU24rM9Sci4
NOYGiNVB9O3KmXI9KxwmlEPgkbINAXlfrpzUB/MquD7Pai6f29Z5qntZeyhV+06Xq/Spz8pwJby6
PsXmFHXGkpBXUExdHOVFUU9SWfrBmQqagIMEsQtlrnb/8RJdYNfnoP5imGXFISPY73PTCs4mGPGq
8WInOXaGg6OjrXw1k+nrBAQvDaS7Sh/+Av6+1r5ZfYDFzBoj0t5R5wRnVsdO6jXTxVtFdskHd22h
7joHoFbifE39o28G29SBdfXxFFwfCoQlrHb0pzm7KL9cftreL2O9w2XurODd4vaCscb2txLouZfW
Xz4ea+kAP0832e9skoE0Fyz3xemaNBqGu6ocnLVSPMkKQVhSGIE7ZqnabVBB2emjqH6TtOBPRBX6
myKX9m2jm9lBrzmKYwWLdcIc564eA/m3aAoTF9wEEIFb2OVrUfsU16GFv1BagAwG7XkvWTFi+bo+
pLeSA8Xa8xPEIi3qzlsYJ3i0Dsl4L+BB71S0iB9UOyl2fpeafyH8iZZSMfpfwbD5dzYfaeWoee/b
s6Ps+TBmVijLXk69r5WtExdRdG4xm0TOanq1aVQffVXaaZ3aHg2ro/I+RRS1LLiBNLKVz1i6HD7+
KNdxCt1VMmqya2duJc7X0x9Vj0bWKfdWSng2WIabXsS/namM9l3Vx3dkOaWHFNKvNGnk3/94XAII
4GsQxAE9LsEqqjFMQVZ3wTkozBE1VF17zFs7eAKlfpYJ4m4GcJeHTDTW7ccDv1NqpYFHpZG8jZCC
nu7lG+cS5sAlzYSzrNK0w93id+Onwks1NSlA2UYRd2PvH51CepExaXkc1VHdKxxGJ9GE4daoI1BB
hX4StvW48mgaQ1/mVZQUOV+pgkImQIv68tEiKavm8pBzEo76o6AMsim+qMACvsJZxZ97iD+ZTXyH
1Jbp9mqKIGb8WkNcvgcsvsajeecEnostVDnhEThQOy4fJa/qoDIN4Zwi5FN+ODkNXGTI45VVcB38
0DHkaiGUpPCtLJtAeRJR7518+5Tm7anDqwO/ZKfa911lrrEm37nEZng40D/ElgCJz3P/x0JXs0mL
TLX3TymVtm3sdGIXgD51S8vsvFLLu01SqGumAu+UjdjgzB7YWCJl6DGXo2alGgFlDJ2TnMZ54cId
NTZ1jkNdrkff4rGy3LQzw33Sjhy/+AH4Xj/5j9pkh2iBlzgON5UFg6gppCNS0HBuC1v+Xbdrag3v
HUYA9qjNsBPhSywB4FOPONMkp/YJdnF6yNXSxA4exYimUtsvHCA/MkUr7oZmlI88lX1jl3K1EW34
c2UHzIfe5Q5A/YXdORsFUyddBqlOLElKgwjduZ2y4gtG0MkNCaQgFKt6b6Sz65kkawfV9D9L+thj
uwzLHDOUTSEh4ZZC8VAHYdz10oh+8pREu6EIczdDfOo2ScI1SYSr23PmqZJZE7Vh+4S82eXXVUBi
azmHyVkuh3YjDxVF/0Z8dtBe2wyT84+XMMOhOs85TTBGYD0/zh9LOCZV8HtfC0ihWwF4cUp3g2SX
nl1lyc4M4YNz6SYr5+XVQTAPOhPaUGya5dQX71ixhCEYMWhPJWZDWTpxqyYdV66hBaGCUExDeZcp
nBWGHBnfvst3I281c1kunFNciz1lEiraGchc4eIV5kQWjtyalwb7vn1Nuttcuhli+dR1n9U8F+5Q
3EpD7AVu+XOI+j2k7J1RfPYdpJujjl9XXWPemRP2NFEvhxfY8iW/s8oseSrTXDo19Ay2Vto9WVMl
9nMe9Ax0Lj5g/ix5Y+U8WThnHrs0ngMVn7aVjKoiVX7ZOkSOba5kr9enDYIVfC6+FvkyboCLAIuM
PO4HlATOLW10/Mv96BCQJN1UXeVikxUf9II2MClD8GDLQuwdhV2l92G7b8BPBW5j2y3SlUwaYtuv
Aa3IR2Bg00rYfbVr4PLznakg0lmkYDPP7h/L2M8C9OAkWX3qm8jZGd15So9KTCEqjZU1aa7rohA5
FYEGG5S+l06B6HIwVGdjokXyuEKyzVOV6ycrGnq3FB1hY1BYx9Cs1ds53tVzW2DqrqCLk8p/aS00
Z4lW4+7jE+4620MxlotOJS8GLs9Re/lA9tQ6hCCqc251XCaGtp6wzpIDipSghp7aqY/uq875hmmR
uu9tiFLYg6rY9Roa37Ac0n1poGHqG2X9jOJ2+7MAeD+5st9gHKy1ge+Ojv0brLKyRje++mw8OCXE
WUSEJvxVmqrHxTRhq6if0VTbTkNkbSQ1f6Q3x3VB7+fjaXpvMCCb1LIIQuYBL2cJIFagJ5Whn9M4
Hu9MA9tUP6PR2OC7d0Amb83S/WpH83IUX3Q0ktilrJXL8aCz0LftW14OdzK3UJ3Eszp57ZR7dxRW
IWosrETwepejpCksehv7kjPShcOmK0qQN462qmgwL6GLS5QTgAog1ygCcbO+1+UwoKMFlI/BOqeK
2t3JUtN+zuOg99q6N55sLZOpeqZkGMKaJLeucQltwFpa214CErNtlVZxYM6Z3TknOJk9B0b/t9WM
1ld7rP1PfVuh2BFk8qwbRsC6SULKN2Rxcp+53VDZW9XKgwcrTuPPjt8D4jatFrXcDG8VqJZFvcuQ
U0s28pij8k9Ukt6Iyh7cQOL3GyCcxQ8n7A6FTBl34/iVWm2mQA0LtzQ7RdqILlE9GiQ+FyDYy7gw
2SGK1GzRTlF2vp4AeS+CaAjczkp8D8KZEazs4avFyU2lcoLNoFluxGVsTNYyhW3hyGc9yiJoYVCY
mqLWeSoUrTUaDSubQbuKioDTqzObDRQGALvlHdykRtw1yTCdlE4+2tY3pdO+N619F4UJ+OTKDcSx
tL/n4fjUJ7GrgO0uRXLQBnRSnA0F062qNQe1RyDKgmHyO9Ff6QfTJlZpCUduUSa7hoZy5Eteoj6i
xevGIrwtaCRlFO1S6bPdjc2Gdsxji4FprmRbOZG8pl9pjV8lA/Nb0v/DzQRyCJjty2XbErz3cl9M
p3bsyPTVqr4bgjL5FYGy/vh0eXckGBL/bozQ1b0cqQ+0sLNDfTohtDp+ob99y8rObqamSbYfj3Sd
bfJSFJRJcuGcgMRfHGRAARXfdMrplBvDU1TrP+skebRNEIB5h3YdonYu5iq/o8rfh0btJiI591zK
cdh7hU0BX17zrLqG2cxPxKVIHInKICnR5cujKR7hnRtOp7C2EJVuVf0mV7vQtRrdD1xwcsW2Ugdz
nyaKjbNkSq/GPNa4DJ60Qco8S6Fa0pmF/WBpBYzePqlWeu1XpySiGWCskU2jKjq3/C8fMJdJ/qzc
Uk7S5Igbwy6JAOP6vPJhrgofjEJcO38Z+iRIkF+O0vVOo5ZoQ55i8r6dovZwLEcnMW56YlG3CX37
W5s7Zy131IOZwHH0JznAGNCh44ibdciWb617CJW/+nAGQ0VRyKeMFaSFJT1dWUZv4JOLI51ok2/F
5ct5Try92Bux0Avkq6T2ZJncgp0jor2l44+SKhOsfnmok6OD6MZ9hJO8CxNZ3pPBh+chq8IXP9Cq
cwJzEU+ryuSUAkinDFkcuFXloIxXteMmLGoHJl6bbjoa7G4eWcG+ay3JcjXUS9wu1ymbyQlWvnqO
qqE27ZwsrX/Gaq2zZlDhvikNP0ATc2z2mZPgkqP0sIBGK9pRRlBvWOf9NmxE5Q2jGh1pPr6mY9Tu
u0JrPkVjb++kKHy0R8VhIRZK9L0fZAf99jzf0dAftn5nPHBr39XQ8/etlK4ZZC0UH8k/EAuG+Uwz
e04+idAul0MRV5Eca81wMnOV680xmuARVWi3D/wJxH8pe0M9Ipcs/Ae679Yp0vXxFuxgdK6m0j5p
BVlnm1rRHn82DOs1J79t2hAuRx0MDwXQktvRj61XXUk1j4K/7JZSUR/Qd+5WFvb1XUEjgeCf/wD9
UO64fBGED2JjDMP+VBm9gmIwiQjLF1hnpsivrK6fZRP5qduMXbOLh0pZQyrM+2axUmeNQGQuZlEM
cvjL8dOSHkctp91JFcJ6UaQawLM12MehJyIlABn3iojKz60R1N9riSylHSqvVvzeDVo78j7e5W8l
5cXTwMMCbYUkwIy4XRx2Y6CpXVs01gnynrhBIyFhuU6GdWcO49OET3TH0yF7FotOo9Qu6h9pm7c/
lTYZn2g41M9ah2dVSnB4LyrZeURfJr8dtcx6kOo0PYW6E+8ghOEZVWBcQm9a7JoJQyiU6dRd6owp
12sd0lVP9cq4UaPG/D5aZfgpKwrk3z5+2auwZAZqAn4nOqeWdtX6zbWAkmdltydNKaqdSGtxAnMj
9kB/lU1VIvP58XhXvCFk4egxU4YEXAzuZil80oOsLxQ1s0+KL9U7C/b6dxKI4D5yivrUxpXsiUpp
d6z+bq8PE5Kyid79akMr/wEAr9pyoqobdYQj9/GDXV0gFBBogNOXBm50namMnSb0DCmtU1HS5Ozi
3Lwp1H5N7me+hi6WFl2TOdmmV0yagnzC5ULXQOHKajQ5J0dt7rscHa1G7Y9ZXih/ffw67w9EpkgB
ESTFspEq0tBIutB0TrjYZPemhSsY3P56X9TqmsTbdXbKS4Hjm7vtb0XyeWr/yM3RZtZGW03sk9SN
6a8MoPEjOaj8zURV6OSIKbxLxuirJiWlhzvZHCCmDnIIo+E6U1p/lyRJAMotzMOYjilXiySQJ5S6
Q08S3rkaJUUoQIbz+vEMXd3lb7xgWtsqhH86hounHtvEFnnX2Cc5w75ikBX83SMN7bIB6YS72B6d
e8nIxs9TGYcrN/NVWZmhZ7w2C4F6BlvhcsK63AhJ9GLnhL6i2Mr9k4W+rdfbaH80ZujGo79WfXrv
ZdHXpKZB3fXaMKAygkiL0bM8sTtjD2MF0+uKLHjgsyJgAy0vvLPpLTWuGQ5rFaY3AMRi0VOXYtPT
nqV5s0wthwqDnTiv7VMTjconDFZ7VwvbxpsqO7+Pu1aByeo7u9GumsINbHvyDLSdN5lWB7toKAkb
grK7642KVl05yt8nMfNjELAtUXluU9JIVKjdaoIK2caNfDcZyIYZIuw8BfA0YOpRqjwjNHBugsF5
aJrQeqMjBFsWQQPPaEx2XV2NJ6kZNgHFnHpTC6nBu72osi1ymDqOKI4D4T/OokMlR9ERp4wCvUnI
wrrt3/hZWdyIoGvuhROjJ1z2OlxkFXJGag/jxmxl7fnjxXsN5GRrA3eH5mjDXGb7XS4hUYW4d7Sx
dsolzXD7qIPEWKb1/+PsvHbjRrIw/EQEmMMtO7daYktyviFkj82cM59+P+rKTQpNeIHdnQG8M9Us
Fk+d8IfHIBnxXtFqZLtqtvaBnP5zUcfSJqz1YJtrIG/IFV+R3sKYAAIeBNYGnICbdNWj4eKRKkry
GlhhGYv4rWAUwD7SWJPU2W+VWr0RqiBm+hVX0ptrpjtlhMrtjcHL/V1ZXmYMIVAEFKfxEH87u7h7
9D/B/dSKI41XklX3PHSGcazl/NOgSysp0/K+YIEJOMqdCVhtHmCNDNUUJdYUB7Rc+yRVtbbBnU3Y
/vMTcTnzkmilA8GZA330XkY5ThUUpxhk8q+2EXe4fv30VZRjDRfkwf3lPngoYOyM9gnlIHDmnt6F
lDSFqTKnHIWOOafRuIzU3K5ZeU9LiCHEKZ4LETqTywk16tvTO2Rl1+jUB47oeT+0Bp9Ee3ClwK7E
OrRFPX8Ihh796z4ud2GVqM+yH73ef9L3POM2KDHTm2AiZPDgmsTZoYz7euykYlSceoyinZLE3XFM
A/Naa+4zcIrhO1Q8rgStzOIvUq4j9EzXvregfDfhoDyWsv810IbuEfJC81AMXb8XahGNJjPK9lbu
VldPyjzbH9X25MYdjbu2ehhi1a69EoJ2Jecbs00ewkjLnmKw2tnOAEdjl1CXt6UX+OcwlbK13Gvq
4c2eGU94hibc01TL8yIZYSmcta1GdYKk0e3RMPpLnJFiKVEsO55hFl9LwbrSkSLiMSkA1iAZ7ff7
G78oNcgGIO6RalFEQ0ud7bvmezSl8Ul2TJhJp0bTGvrSifqQJWazTdL6rdbqdA9a2dGLQTncX/yD
SKRo2Atz3QMjYGZ+e+4yCY2nzsgVJ/a1i9zWcmwjbvjYqCWQ5PtLffApUXkjVwelGbL8vBktGcEw
CGFmOlk3BD89K/1RtL64coo/+pB4jeSRXLA0JowpIv6Vegl6LgqCwirKoMOtiTsMKCxuPyai0wip
Ci8Gwrj45qUGru7u7yKCsnP/QZephURTCCoFImCkmtqsdotCQTEbJbEcpMIvsjo8yUOSPOuT9utQ
ZMnFCrkSk7xdyaE+2F/4C1O/h3waNuQshIx1hXZVQoKbMQHa55Yn7bxcWMvXP1wFM2piPYcVjPDt
/iZS0uIB4FqOAOP0GgfiRZH6+Pn+Dn5QE8EM4/ueePnTvGS2hVrjWRVsL9PJY+XKlNCzJbg7Z8XP
8wumA8WLkqnDo2q0X7D3Ep+RAtf2bmVU+1hNu1NkePW50eqVC275ocq0VKEAo4GBT8AcrltIAzMj
cFlOqw4/hLaqH8IC5qBrZS3uT2IdbRS9gxceEoLOgquaK3fR8lxxu1osjysT73dOJCxN0ZMiiapC
devh3KVdtq3qIsBd9LmotqWQplualmvQpumF3oZIOAIkVtO8BXWE+c0U+4FoDoVkOMaYfYujFrgZ
QhZZF74wun1ThPYfXUxoItGln4i2Mo/47mVye8SiNpI8nIZGh9ysOQylFhxy1Bgn+Gb5KOne3jBL
CbMN9N7hKiQ7s9GkbQeOYcPgvlnrxHzw/NBTqBOIW7DN5lWRKOQdBSrhuclTbSeGXFK2GaCNHjFZ
eaiw5XDq1JT+Ey1PQLig2QwIL1tIzg0bmOPKF1VEUUd2x2RXqKJ/zRUEqsEnw7K8/80sP0xMGCD3
Mn3DygK95NtdC9FFFQuZnFJSA/2qW+lj3DT+yiewRLggcc0Rn4jeCEVyZd2uAui4CSWmZY6HoWuM
QH3lb8Kg7vfJUD/4eHdvtXocdmkjyntLaV6rEec3XPysP/efdjmkt6hSFRG4HbMj0sFZxYgTSkMa
K0hON0jRyQvH7JSrGgUQLaSwtS0hV3+4KHxu9bSJDnFlDNdAKU4NzMHvlZebj1aOgg01X0lZM6RF
cvLkJDlbzVpVvYwapBYi9LLJwYRW3ixg6gx8KyGUdGeUhfG3VyGXlLXSNnVVe1CMo9+Hn2OpGn9k
KF6tHIn35sntt8va9A/5pKaB8xxZIzSjEnZWrzuWFdr0RC51oeR2ZCGkJZzH8VeZ/Fe0/a8sNG0A
aqdUb84mDQk7HcnzoLNY5qkPH426slvzIdRRE6h9u9La34Klne6/0GUiwtlFZQEILdJb9E1uD5bv
Z2ADPV998k31T9oG+VOCkuPWUlt/ZaVlTTRVD9Dfp3QHyuXsQxG9sBKSvFOecmlQ94WSKPsuNrJd
BeBiR5/CXEkHlsMr1kLICuwNWebk5nP7aJpYMxCpY+Wp7FyTNn+iHoQ4gM4bxPovObWwSilS3+6m
fF+LTP7H9Xe0RNRPse4LP1AsNfZlWwSbLNTXkoZ3m4P5EaHBTst+AnGLc+SqQHTPBqXWHc99AhSQ
l/kuG/xfvvpNSKRtgOAS2ugPbZpeMi3uNwjxYFPxs9bGZ92rHirhqJtoHX0S4BsLGOta4lMpPwbm
s96CuPVjCnFlW1rMxpF/6kHh9tWxzg6tYKwd9g8yP2gXZNGGgoA07PIpQP6V+VHcj6nOf2iw+V/8
Uou2wliWdh02+bPnmtEWE1z3W6NLFS6NcE+rVS+A5VVBJYE+FgOD91pxdrIQ/pItL9RlR+8C6ZLH
wnOiWLumUx8lZGhPmAR+vv/RvNcG87fHqQL4zLwFaYFZtutJtV76vUc1rCFlrJU7HLq3PirtUVXt
oubFBO2vCkDSxWA/Dumm8YFG6tkpKbIvnqhvivGlN/ONqJ1995Kprh0KuTP0uzrCtKWWj7Gy6aMa
qYT65f4v/+AiYa/gTRFGkJenwL59W4WYGakfKbJDWd0/+UkWvaC0HTpGXkkb7jIueKP1dhoa6Ieq
UrWdG8D9r0aA6Pd/ybt56WwPafDQh+MDpfadX2k9Lmlm6yeq48sjuAP1ITSFTZ7I1yjodlb0IoXP
SRNuTcE/FkN94iMCKTDgYV7s6BldLX8v+8K1zb/0whnkpFZ+CYVDiblMa/4KxCcNFb38qkTZJ90r
cEVPEQaWvwTpSRcF/i+eY4TVrnOf3BZNtTrwbM8HCFFHv1xZOxTy+Ayd/jVOCxp4NXOQUTC+pI31
OIkGULqs0fcnWclZuoefJE1/xFzosEA2vn0vkwuOJuWt6JSoMqkCYX90cQX+KvTdpiH1CYzrEH6i
4VcxbExFWwmcVrr4/R88c3tF2nitQzet7/A49CDMQ6LOcFJuTOXHOACFMNL4uQsiZ0z3df05Q1RI
1I73X+gHxQO6EjAjKDGRv0BS9fYREIxBTa5sRkf1tfHiCzJqB1SL1yR3k30wyvEhrLLuscnc8CAK
pQsYPUownu6qZitoYvxgtHFz8r12VeN+maMBYCCTJNKi/aXPzb+6NlIwJxpGp6+Dc1jhfhzonXaU
TAzwRtTJae4m9Q8S0WFPEtf+qnHC2WtjKNqWlX3K3KT/hlbxShD5KHAy9IVbC4qBwcXc3bfrZVcN
Yyht5ELSuVJlDOQS/xQypX9uEz846Hop7JRSBqNGp/ls+MqavOLy9qf1gZThxERma/TZ7d8KVqhl
CvgOT4mOEgoBYARgbD2Mvr+WaLzXjrPvnYQI6KBI3wNBglkKq7laZrW1OziVObRndLYuo1rEZw3a
2qMXoYxXdNBkylT0v3uAaWtQQAkHtvXHB27hZJuGMbdirgTNo9XK0psleMYR6XL9WRxG41EJXHGF
ubkcq9NK4EiDXSLMIxA8255GigKzKKzeacTkDK2id4KawbftizL9wECzYyK0rfeG+lyJg/8gBgzO
MSTvz3UbeWeEEVGjNv3hqSqT3pGS0HzqNGPX5EZ9KSN0jqmgDp5XJQDSiuja1OjQ62iyrITajzIv
TIJQawIfABJjdlthNqkGfdUoTziubhFJcLfAeJx2VJqNlasriy2/NbIu6mTmWECecPa4jQJA90xf
KwrlqRcaaVMIyuSpXv6+H2uW5xbWD+NiYgpVDxfa7SJROIQ5UNTYcVU/dQqzehkCS3sco/yfa/9p
IUakkxEll+asTwfz3W1VuYodwxPSo1W0/5WxdQ67INx0UnRJyf3tMkr+WcMJuPrkyQF5Bagsp+/2
+drMjaxQTDInMCzvizJq3+XB/6TmEWAWy2yOkZ+5+/tbunxv05LwABRYM9QDswvIhZVtJGOdOYJn
6hfDK+RLra2Bo5aZ2oQApH6l2oAvasi3zyV2Spsg8EGuA/RjF9aDSc81C3eGnsh2L8s9tgxttPIZ
LytBnS4r4jjQ1SgG54BHw0w9NxiN3EkHrTtwBQsvVa42T2VovlmlemE8LtGDVoZL5tLiWPkeltwA
3uXfy8/iXmCEwhhGVe6MYoml3bMbPwqgsrrW2ilds6Wp+MlN2qMK3D1rfmZmSzMN2aAyfS3CmkHZ
54LcPaoPY3HB5temrf7DzMurhTz2ppFefGtNqPGjk0C9hYwbQ3sIVNOf/5XQW2Ka5uYQFDSMEY6u
XUvemVYWrezLR0eBiQv1D1cgwXX2ZYkiFGnNF3MUcCLvFAc+mxOlXwYzSe0hbMqrMaprpMUP1kS1
CPY44RzLtPmNKxeDXo14rDrTeF8H/apq1YsmJNsAofmwcDeln5Nt/URc4inMXxPLfMlaYcPlfZa7
5Koq/iHt1r6JZXQGlzChjTiaAPnmnd1+zIYmj6TUCbPua60bGR0RUT+NaoKqRpGvlsXLTQCBR3Qm
HWIGQ2C7fb25XOKFJySNE7dq+jWKY29fFub4JRhkIFdyADc9VsPuKapk91Sr1kvKB/05DQqyIQOB
wdIFY2Zbuqe8JHUanMLcGN8SS/M/3Q9IH5QqE4CewEt+hG7S3JsrCzSAYGWOsjnJy7EyZPdSd4pe
bVQ9+tZb9dVNq32Z0eKzJUFPPxcjRtMZ9cbKHbB8QRS2k2/MhHpX6UXeblhoYnEUV6AXxRJZUkXo
hH1TWcUhyzWmhVK2JtK27DezHknHFCqZUc8HUyAOizCDkuUErRch5VXkO602w8ekVPe12UuXrENX
oAn6cLuy41M+c5uigUFhIAoGb5qgqLNvUjZGBddwo3GiQNR2QVrJh3bQhLNbwfBIMOV99r0eylBe
o44Gpfd7wJ+CkcAYeAQav+0Sa00u54PTSn0IEApQFIfgvW76KxhFStmLCUMbJ6ll/Ugm6541rUi3
TOmy74BtrV0b99/v78MyAHJXgImZGs8aalmz27cevK7ASbGlEU5JakqRsRkl5M7ur7LMYUAqvZNE
0Dll/jhLlMJCE8IyLgsHsYwK/GBSHUwpF59H3wpW5q0fPdDEH4KdC0CAd3x7gvM6LgbTdHOnD8gb
XDAt9ITKceWefZ8k3h6fifoLvILgyr7NFazgg1LOpKL7FFZMofUhTk8kUJc00fSNXAXFLs+0n0IV
pc+RZ9UvaS+eyqaEdGBQZcdlBHuDScIOZ6YKw7fxrSc72neyG9jQ6BX0BGIkqnM92Q1Cq/7617fB
2aI0gTQM/pO+4e0WlXptDIAo3KfWb+jVRHD3Mj2tDl1JC/f+Uh8UfiQiU1Ip8v4J+7PXUSXo+QKJ
KRzoHm81ld5LULburos8D9tB07JjovdREQUG+OY4STHW1crhm5b4+1Xh1TWlXzqdOySxpfnjYmpj
lKlW10/0PIV9ZwbeLrAG80trxsERl5ng2GpV5bS+csna2FsTIFuMETAdnlw26I8jijNRfW63OxgC
I8jNznhqEHx+6Ey5OAWFt+/dSelNDHdpyJftK+pIfR59DxrdPQktFMCamuMlF1p5E8WFvx98+Vvv
pt0xC1YdtueRBzVTEHGM3qaOBhfz9FH9FXksz4M3MqjBtbWK//yu0+i7mOVJ1KLMUUpAs0qQNt9W
jsaUAN+8FxalmUqeStLJX2aLeilC7PDKw2uiqN5r51lwjLQQFZmYsafZw79GT9U/Copcb/A+Ti/o
pydYD2MRaftavlYUzK++aQ/o5tA3mTIUKq7bPWiAEwDLM4NrJ1g/Q7n+lijaITb5ItMia1fO5PRs
i2f/a7HZJ0jdHNCyN4Kr2gTmg4sIN2gBxHLvb/HykSAvTuNcElwS88XtKrUehkZtcJVrK/lkxi51
CG95U/Y9dsxUlStf+zzM0+qQAC+SyvCloc4zC/MyPZ3ATXmqztN+jpoanbSozjd4ma5dlR+uNM1w
KFO5veZRHn9OarimD674hZianaLfZcd9q4w2BeSabeb7/Pn2bfFcZL7A/6ZrRZw9VxfB5iTMwyCQ
6k2uhHvFnCZYATKCXd+Pm9FtXvII5BEtcdg4xk7zhqOYjPs8iR6HcYBjQWM8poghubGRVtl7indB
UeYceNFK4j/PqKZ3MJHO1QmUx50++61I6RluqFvB1c8HGRJIar6MtZzu8hYtikwMum02aO5Ozfu1
2vOjd8KwS0POkYqWWeDtB4QvYlmmHSsHmD/buJcqD+jourYnquk/Eo+mh2Q6PD0naBSu+dulBGyQ
tTJAissPjGTTYdewEaxu1elt8ZFOIQFYHseMTHE+2nT9SKjD1guvOdxGBgYRqRhswv2/f6RcDZRo
HC1ETKaP+K/YqyN0CE2xC66u5T7Fnts6JX3ZcyF0/VOAltrp/1lu4uqidoGry+xCBryD40nONwrV
Ax1S/Q9pZrGzBPOnHMv97v5iy3uFHaRHzqwMvwGysdtnQ21VzkPMOK9qj0FmH/q/C7FArqsJu0Oc
mNdQrv4xtyFpQm6BjXzvMoN8vV2xHXHIa9SOUbiqgy2O+3KP/Gdjt0rRrUTXRbdjWgvyDg0PAuwE
tb5dK2o1SFWprAHbUPZy5e57OqHbHkfWrdHVZ6HDt9T0zZ9a9ip78rEPHmP1mvWf/eRalcAO1bME
jln2aYnG4z4QenlTGulnLBdcW+rqvRkrqEllKz97UWvys+nx0a+cpPoA+Ux3018HDrd7vbcoMZ0I
lxw7TJRua2kZ+asfmtuo0PKvIaqBtl7X+pMktu25lVB6CQ1rzWZ9GTD4IQzDcN5mB8lEb3+IVtal
HkZoc2OjLj1M4/ljLwTwWgFwrzz09Ey3EdyY7AOAKhCcKEVmHT80/LXCSoTeSX0P1SaUA/e9WKZf
7x/35X17u8rsgTIvz/XS9QZamSb4dEXGvcGUDpHCYMv18sP91d6nhvOHmhzYoKcbCCa8595/vUhJ
QHzHLKvB8VJpL1Tup9yU3U1UQSz0cQU4F913IfQujXRJw6vencPiJQi/DKGjuRe5/+WZjhZe5Si1
k2HTFO0m169A5Zw4f6uin1V5Trr/vNrbjCIiPHtZ/s8cf47NJat/FKG1o+1iN+73DnXxwTpbJpou
Ndrf3+r86vWYBv7sLMXucHiulGMo4HUrvSraszB+EsUd1a3QPdcWmmHhQSv+WO2pk76gm9/SksR5
wzb8P4K1ybTEbsOjPmkN/Uw9TOcjOw1/MVOPfGgs1ZsR/E7TPwksedNVSTPOQ3WW5K+59WQ2oKDk
bYqcsACG24hPmJ7Y9/d/UduQLINPnJSM6c3TQph9/wgiBL1PLQWCsGFM2VjSF1T4tV+11XsPhex7
qMMn0gnKhHrJgPbZaO/ihX3/Vyyc3PgVlBUTYpDMHYHv2YWfRL0JocvtnLrMcR8Qz2F+HLT6Df8I
mkV+/JtBYLwdY+2XZIYbUXoLB7p9qd0Axilw0VPObTBe4uqb2f83Sr8t6RibcDqEp0Z9E0BXZGP+
GGUPfb0PM+OrmsnPWvJm9EyQUcfY0LpbuQ+XCQwwYWpTBh5cuQu6ryb6vtHpseLIARxsxf8k0D3d
BBB19mqqpQ9I9tuKVWgryy5Gusr7qA5M6OQHB9BhlpJLRYrMmdYPTqPykkKjKg79iABmrLn1QQ1B
5aE/3ErfAsU91Ekav0aNoj0GWZxfo6xVH+umcTc68Nh/vrBpzeAUaE5YVWA+s9CVRZHmx6EnOhWi
tBkC1nu1TU2MPjK7mMBo94/TMlBOrsyTpCqU+wkFehuT8Uj2xCHIWA3Z2/2QNykk2H4NELEYkLLZ
3NKE/klGE9Hj2adjQNGVpVyG2p4IJ5eIXJ+AM9tx/NomCWew9RmnaRtPErxN6IHQHKWfmH//0rNc
sdOyekVv9FBG8abt4d0ro/FvNtU03/iBBiNr1No5gsa8GgxC/rgekDjIc61D5ksRPmmWEGxc3Ixe
GbMof+7v+/Iu5F/I1iNnChoZaPftvuOsU+i0x0VHFmBn15Zf7Vsv63eKvpY7f/B9wdTnotIYJk4U
l9uVxkQdfcEDumAgebb1AqCNUH8b2/XHi+cfaKy5vzqt+Xz/+ZZdEDaUnAMkEYBrQGDT3fnXZaUk
GfgiPx6dDob4lwSg4gPjrwy9fWnAYljQHT8tOhxvqPFVQfiV1QL6VcGQb2rFA05BnXdoYaWedFjw
thiXLYZRXfTj/s9cJqx45E5kBXohE7Z/9rEFmHuEQ6Wj36G4GeSuSnpOi0p/ytUx2HSBFu6Utlmb
gH7w7mmCoE4C9ppqZo4WSJFzK91O4o1QMY+9ZNLxxg4COEC7csoWOEGONWxzUJDQbyif5mKOgzAA
1TItcCtyqG+lVtSvcTl+jvNoBHVp1ervoUKny8rjZ6YAto5D5vfc0vqDirbi97KPPileW+7bWlH+
OUODm6JTy/Hz6FbMaWRynJR+1eelw3jDQx8J9/m8z5OV8PbRMZymfe93y/SeZ8cwLnLAM1pROkE1
giyK/eHBRMTPlqAPPtaKoO7DvtiJch3sSUT0bWB0yIGnpYNehLIDmJXus0b8DvVs3MSTAQsexf3a
j5yumtvEDhUsancmhuwEfbnbb8WsG+58vcmcuvkWIPp1lt2yPKux1n1LU2AzqWdBhHQH7TLixXOt
MV/ZiUnuf2vE7twl/2w7qUyyeeAb6CowRaO6v/09Ri0jF66VueNDTfusal3+NJohpueB9U2oQuO1
HcDuC4F5EUo/dkzd199kNENxH+y+hkHJ3KQQ43+/qiZRH2CJzEyoz+dXVVPjfdNUTFVjz88/BVXm
79s0Gnf3I8LyQmQ0wvULJh3tBzCft8/egOOuC6D2jmEm/qUZA5R/9cFcOf3TsZu/ccxfAQvQAUA+
ZBZ34hikg1hkBWR86iEIlcWuMLVxqws+QPs+/MchyfRCWYteNIkjjuCzh+o0Mx/7XM4crMXqB7ER
SQA7Y2WWuAxrxBkGveQtkxPL/FOTa9Gj8tZzhDo8D3J59Zz1UvzLQoXx/itaSMfxOLSdpjEWV/Yk
fXb7jmRp9I1YsCqHiwwhj0Zyj7IRHvSwGg4ZuhD/5aV8DOp6+NH2Q7AB6tpsGlmJUItWPoVGuqZR
tsDMTj9oak5N6Q1iUOYsvclrcBghprJO5XfHRtVsM8yR6sJe2J0czCNxkyWd8urzIW8zS9yJdWdt
R7FpvuK6OLE/VStjYJ91tuWjXWOhwHvhnzXtKKlb7NYRxeVu1NofZhI2NvKSmMnXlniqsqDciHFd
jravBEDo4kT5eX+zp/Tg5qQyzSE9IWWj3mBOPIsFedOPKH4OoiNWQFhUfwzSybz53EhohSSJGZxa
EJmfMikPToEojJv7yy/fNSNSJNMYlqsT+W3elDNjv7TGMJacuE+iT65pHfNw7I9urOxBW4J4byv3
gOTXjzQPo42WtfrWwNJBHvsa2kyXrgwCF4ecnzOxlhi1Y0ewcLLxJL1muJRIDgP8+BzLnn8ZoAC+
FYm7Vm8uItG0FDNHiHecLyRwbk+52/j1oFmZRHchG6+CZlSbXmZOfn+DF+khq5h4tNKTgS0Bm+R2
FegFsY/EvehMBOFNLNfJUcmkDs2xoXf4tMrXQtPaXYHo+sq1t+AJMAiiqUsFO/XwWHr2gADGi9a0
6srBzhlXuSSqvgk4hWz7pJMfiloajoavfU1FwIhh5oGfxOvPGRrffB0MDGUZKLfYh3jua4zg+DFv
8frNyuIHuPUrVbpoI11ZnwerTxzBr7jHacv8UeOJc4JIonzMkc7aKz2erF0u7HNQEts41YTvjE3k
/YBh68pRXuSaPC5dWAir/JdhySwRj7PAanG8ZvJYlEij0r/aGiNmn+EgYRagWA3aVka01jSaQvvt
98uq04gGOCHOQAsrTWM0o6RVK6eqygPIDqP6otEBFPIWmPSuIbcu1GgjZ4ek/IQ2jt115xpChpB+
80Lw4cmzV1XbKczmqkqv89ntEI2Q80kD7SiEWFlZb3kn76M63MbZU+0LuCDskXD2G6YfUnLMXQUf
S8R2gnpjqtHOk9l+H+3DR3jnXqRthDrb+m23D41wDxvvaMTdDi7uFkW8BIiCXyL7mfrHXk13VRhv
p0QxRhgx5h9ztV3UH2vVA/QJZAWMsblTtHKfmphh81evE7GANvdqHGxd4QSC+xAb0ibyfor8ml49
NLJ8qNzhkNAjQUSqbP2QixF6/P1vbFn+0uBgPmZQV0594/lIOtUrkVlVKTpuM9q5MGK+i8cg+m3W
RVAGzxnYrUNPLraV9biE/1KNiFBGxXnQjT+CUmSnWEuNrcuIYoNZtbcTYB1sq9JUHinf1oSFF7oX
IMqR/qLVxZkh9M/NNqzIdCUhlmkxaXV2TPOguKDUKtE07IQHdfSkJ1+MA9sH1i11proTy9rdVbEi
PeB7/R2Ig5MajMgnQZliM0Zht3cVK70qybh28y5jJBgDRvy0eZk6MIe8jV76qNZKNYCXyukWbIek
9/aDbBTP99/fR6tMxAWGNSSejK5vV7FyUWshBzbQ/UzsxLIu2eoiKm33V/ngqiObAbWGPNLUEpsn
hWWT+q6oVM0VKyTjzCTsu4wfgl0m8u9ehNOnqAm2j+2BvtwmKitEbIxwxLnbi4IH9ldayVGXgwOK
UxACjJQpn+Bnz7KaLCm10hOi/FpaqbJRsqhzzBTl7jTwtH1Q+G8YFLe7DpDfJs1IvQTklzdBVL/e
35fl7k8wjve2JxRxiKC3u68FXh/i/ZJeR8t4s1TcmXNPzFauwcUiKnB4HDCQcmLGvBiSpFblYfgR
Cs6I8OYFTiLdv6rPVqLxIpmaVkHakMMPSYkC4PZRwoBjqkiD4AhqNu7quM13jZ61RysHB2Gafrhv
gk4/CYNpHMAICisZ+gLFBCgS9DNBaOp5wDefHWRFHlMl1DrtSesCBNlxZ7WlHseaIvO9LZWnCkuL
PqFtBXTwzQEFtSD5b7BaxQ6i+KpUyJVVcjRsEMX5GrYtQCJPaHFXLA352luhcTQZOz9EVdvZA3bv
u/sHYXGBUv3B60LcC9+ZSQv4dveyPknqutYiJ0oKaUv3KYVTFdIw6upDKQUnPWjEtW9ycX0iOsNd
PenJ8sp4c7drlmpfso2MeBKclDY1libXLkQ+xOgz9ZcRKMGpz+hNS+OoPeKJgc2lq+enagzMw4DE
4+b+DiyyT3qThGN+DFkh8+NZN8NCZ9/NgzGHb2HiuKIFytcCUeE/wiCoK1//8oNgcAZtHjY0d8mi
QvV7TXUjAbhCIaTR3mgnuBJSiiurLLJPdo1DCRNlequMVW63t4HjMNArCB3XaNJ96GODGiFhtkfq
3PtSJF3wNcpcf18y9lpZeRndEAXDNxTnLbiOUxV5u3TUd67a6HXuNF2tbXtfbB5xYQjxIAz3mdpH
ew9up13GfnYy8DloEWzchKna/rz/SpchYRI44sIFQEMTfo4Wc41OZVZTJY6mgRNBVqQ+1JqxkcKh
e87DYUAKnQFPpnbILLuVvLILy0+KogqZfACU70Ifs5y0k3GKGMUucaDX+HYKaeqgNlq75Qt8CdvI
3KVSuOartuzJAX4g/pgiVQ09lnlHGknUEaEvU37i4lJ3JKj5jkwvT7Z1pHrfPUFMjr44QvLPkD21
afv4dtY3SLJ7evSY5pG8yeoxZ/ioiD+0vOGjj/JIeVBi0frX721iVyOLAcOagSvQ8tszEo5pa+Z9
Lz6pgvyZKXlLx0lFv8dtV66fxXsAn0ERBLyFNi287ulr/KtbLiTgJfKMhUbBMZLku4H1ZJohP1GW
0Rc3cddmydO/76YqmNZj8jA1oCYF/tnhH0s1LRn1i0/QT2vbN/pgo3txvPJUi3A1rYJsNLUO7We6
r7dPlUaxi2BcJz4JQoIWNv5wJ5mIbdNmH1c6XMvkibVU6CzvfDYCySw05n0gJclYiU++Lr8qE7AW
g5doo4KI+q02fXtoK/HRzeXXQK9sGax9YUelZx28hGlp2pv/3f+s35Wq5zusgnMgpWC4QOp4++xK
Y5ZBbxXik+nlwzbVfXeHHEh4ljKlsWPRtQ6h6EfH0RXDP7mOO6YNL9n/Ycmjgnp7nVg7TLWqQ+kZ
tY3zeLp3GVUcdDMujqhN/tfrsX8EPikcxEj77UZRvi1KeSBMCcqD1kXJUzBm/luhu8O3Ev32Y5zJ
2kMTqLpTpLW0IZ5jwaq2xYWLzPokpc2qw84Uu293gCEm4BzyDVhs2Mff7oBhZGHYyDkMQ6nRt3oH
fbxrpecolDdW1mlb1tS3VVei3aeY3qYohWIlYVjOymkr4NdE1gUyaGq33v4EVzdC2Uvhg8ipcFY0
4dIoXrUrSqN/SNDrO1d+/NaNbfiQiugIYjKZwz0IFfw2oiS4xDEbqnijdMCdtv2j17G6datyp/Qx
FPww944lSc4h5MreFWQ/u07qxUtlJvm5CJR6IwrI72/GAVblOCj6Y+oGqm1miXCRFKnAczEl1hvo
NgXp9f7p+yDEIg5Cn3zS9EG4fR5Pil7Iw6aIYNkMirBXUaN3daVCbCOQCsJlUDeXRLDKbRmNx7gb
X+si3sYK9rdiW2mnJGQGSxJYu6/MP60tTQ2nMTtlJbougx4/Eh4IZRU5BhfB7dsxPXBUpVkJYMXV
4lwNPrKJMeyl0ASjEpRhb1etIq7ceMvIR6eWoRMtL4uLb66+F2JHlE+cDKfwvPEV3bDyUfTDtRHf
dLZvzv5EQFLAZE6aIIigze5VNJwLHgIRBZHzLw9qt8v6LtrVXVgAKF31IVhGP5oKiHSRRtHfB9Iw
PfVf94epE2m1eJCcMMrR+M4rnZ5I01ffsk4VdoVb4k6gBE9DJcmnUPG1TZShHS8LfbWVw7j/H3dn
1ls3kuX5r5LId2ZzXwZdBQzJu2nfbMt+IWRbyX0Prp9+flRmT+lSGt1xox8ajUQl4FJaQQYjTpw4
57/cA3s7ldq9+brLIyHoRW5BYKOhcvxIRYsOiDWhpoME3SP/y70sr/IfeQlMJdTl+NMUnBJjf/Nt
X4YE0Y6AD/ecFw3dV7OASfRoTmWgXE+xEXoC6VM/GcvhV0vAKCHRs1yEXmkSURQ/fjFZRro6pSF6
rTdKuLXnzH7skG/f51Kp3X+8j98kh2RmDEMnigmELbbaIUk1JEgPI6UnN2l3FafnndNgBug4UuYh
MKTJHi32jYri+xlE4RODv0XIYPT1IiBJNYh2yxoTMad4msWmyK8HJPB2yC8G+9SwGgoSigJ5E4sr
eTPU8oNsR9WmbzMFp4Ky3+QUxd1qMAIvDM3pREh/m7YvDwXsmHlZaIVr3rqd9hIHe5Rfx5reHihq
y35Zls4uDRvDTWkaHXpZvYuM0UvlBOWmON0HanaqrPoWC8ZjUB1ZJG64RnCROF4EGpBKTH6G7Lqo
lctJjsNL9Da1DVk2QCalLv0MTofvdHLqjwUG31lanEiu3u4vsgquDlweqCa8scrI5zDlaOnhiXf6
va5L4UEkKGdJUSV89Lw2mVaf2tLvvDU4LQDScHRkjHL0JeF7tcEyJDtFm5fZ9VQVDVKslfOtiSQc
6URK6XKwZeAdVA4SKmYs0rbetKNDkeDjTfF2lx8/xCqvyKkRpU3TZddSGkvb2pSSTVYm4adfHgWC
Pz0eGrQQ8dfwsFw4ipTmSXStDhEYO1mR/KGAxPTxKC+M1OODgjIMLUOo2wgBUnM9ntF4kvVaTEV0
HTqDz2GO1dbnTIt9uErb0Xh01JvEOBPaZ30oPCvRXUC0rpN1/iRhN9xdWcGEJnOMV6HsivhJndMr
rTgz9Ocu1DGNv1ejT8GIs0QK9LIbPLsFalJnezLzrV0MnyBCXdhh/7lqvpX4pG2a6juKx7/+vSAB
cgaCbeAgWDOTIf10YRer4TW+Kud2Lqn4RbQnM57lxrKeSBsQIXKCC0lgnW+jMzuSodTRdYp4/b4y
JssLYOntJ6fcRpIVbrDpaLzBThzPAku3LzJVccFdtCe+6Durc2F9gW8GO8tlbnU6tAh7OB0aI9dD
n2g0NzAclJcK6cfr5u3mh1vGulkiAJK16yhYdU4fxlYRXhdz8zDIs3Nft5Z4kAhUOKHEFlccFvDd
Lw9KOg1Khbwe8NY6oY9aQFSRjbzQLLfZYcYs4hxgOR4swbjNUqn3yURPuZ2+fVGuxEwkV1UstSG4
H++PVh8jusKiQFkFfKBhJsZn2Z6Fbxej4rOMwvO4zrPdxy/6YsVxvJgYFXASQBMQcyhVHI/q5PTR
6qkproVzPZeBp0R4HBoZqmO5W8IwmIdtB0+7eBjB4MrDQyZxm9M3wXCogn1FrcpMr0R3QLzFtezb
Pv6m145nTtM+nfaKhkMN9C+4WXm51YbITbR7Jb/UoivLoQwcGu2tOSvbSQaz3mboPLZuzLHqxPk2
EPmuRS6zV4QvkMy02vQpB/i8mTIws3YDYDESOAYNzbD/eEqWm9LrGaEkQYUOx1lrQd4AkDyeEWtm
b8tDPNwVHA77WsYbrcYQci+VskZvDh0FYfXWJu/0UyHyJWs7Ghq9W8BIJO2LpwOlhOOhbSePZg6l
7A6xTNUViNDed5lx06giPODhQgstZK4DOw82WsL2NrtB3ycCJHluTkhm9bmKM68Zn5WABrwizZ1t
Tci0MHC9n3Ost8bg88eT9abfh7wEN397kR5kFb2xexzHMI30xpRuuXrvEVKpzkrgUtdVlLUbqTKa
vdS1fmbIlS8NJDDTKNubQJeUm8SOnf0ocDnuKKmbk4rleK9o95PdN74ow/QmVxP1xHJ/gxJcEDuQ
8jEoIYLS/FhtshqcXpl3jXY7zfF9IbAGKiQVigGEzUdQ5t+koEONDDEDT1aD8jKcbcOtTafzUCEO
tjV2VR7WSr23eMrcfjyV63AKdI/u3nKVXVgcVIuPP35azlLplKN6G5RhtElMqfW7MApOVI/eHQWa
DDZncPHp1B6PMlZZVAzzYqkxxdUWGz62Xl2Lw4l30fg1r1cyhTbAV8C7tZfbw/ps6HMlU0QmGbeR
pXArs83PGSYJRdTm3mhZ9LRt+QmlgDN6Qj+6IfTLHmP01KgNT0+TZ3MR8JjablP0SbWZRhSBHVs0
mzIf071TOMoZSixfGix+3C66j6I4QkfZ/pQY8uj3WlGeUYA3CRtcjZBdqT01VKJNoVv1hRPkxj6K
qsJTZindUrVlRDm3kPUUSMJhYu0Vta4/2KmZ8ShWvUlkOztxpL3Z58wOU0OrgahLgvpyHXmVXMbV
MDsCD8FbkqCNsUUM3pu8/hBvqP+fj155Gflw/66rb+I5vg9OnG3LOlp9mgV2D6JnqVNyfTxeAagw
CzVqhHoLEnQPvVNvLN/Udwr3iI8XwRsW2ctrAsdArQqGOhDw45HwZbRzwoJ6W13YO3OXXo3b6qBs
oWC74UZx5W3uabvqc7+xbo2ddSb7xS70I1fafvwc64N1/Rjq8WOMZtfFvVyrt0gIuwY6cZnxTat2
jWoCNz218PldR5O78HatJSkjZUFnZPXKuraUWSKk2EalMC4tO/zcFo5z4lq+3sNk6gwCqJp6Hyf2
WhSXTKtugiwHVR1jtVjGSbwB3hqfeJXl5D9+FWB+S4oJ5xDPCHMVKYwhQud1roprswuxdoaEjVZ0
GS6U/cBHSeMbPYP8pgZM50npfGrxvH3HBWT4V5mHeveaykfVeIKgyui1nJrQKqdyuXqdcrVcjQIK
bIEfYM679N2p7S1h7NVGzDNKQjmKFNeUdvPOncH/7jNu2idC+4tmxqu5/GsciuMIhFAkY88fj2M1
6GYA+stRbgSYlAm72w1ldasWxk95NhQkK814cqMJJSlIdoE/DWZ/aVRxtcFpydwjZNj6tRINrtwr
8Sa1hY++IEjPQYu2upztuBVu8yT2ZcyXPSe0HhQrvUzk1PGdWmwnjRp86UjGievOKlP6661oGtHg
WlDba22FCUp5IAreqnbC20mnFtzwrQxYoi4yP7Grh4hYVops/9qGfhlXp31EFCfdond7PJuOHY5d
7TT5dUht75NTDcVZ0OXPZpYH7iCNNNLi7sRmeGehAFcBvky1jdddwxlSncNkqOPsWlh6tA+m2fYy
Dd7US6T6tx/j/wqfy5u/VkT7z3/nzz/KaqKzG4nVH/95XT0X96J5fhaXT9W/L3/1//6n/zz+I3/z
79/sP4mnoz9sCoil02333Ex3zy2uQy9j8gzLf/n/+8Pfnl9+y8NUPf/j9x9lV4jltyFIVvz+948O
P//x++L68W+vf/3fP7t6yvlr2+a5+BH9dl92Inpuit+eip+//W9cN5ofIv7x2wV/bNe/7PmpFf/4
3bL+oKVEHkxyycyDePr9t+F5+Ynm/LEUCJcIu7C8XzqIRdmI6B+/c+n7g0IGW5m/R/B9cZxpl7H5
me78AaAAohltfvp0v//HMx99ln99pt+KLr8p40K0PMxRaFyExzg4F8oaDC9i1BoulGAnI8o5jDzN
iNqHVLNSbF8U86mX9WCbaT24P1zZN68m7u+HeD3oC3TuX0GEUenqUAPj2GZ4IskqQaSCHWTcPxIv
Szu/7q4U4yKzvjfOxZzc6Unh9c1tq97VItnkix+vk/lK8lAX93qc+v3wtTMGt7TkQ958p/2zxcfY
Tfs96mCZNR5yOhJmdwuzYdsHqCLqoRcnF6rzUCt0xtvUJUN2HSgIejt6U1fs+khxK5n0qNqpGPwK
iqUfv+4Kmvf2dVfnj9YQ+ZDHSDzr3r6Mr2q3c3N39qVt6TXX1Ua7zT43mat4quuc2OzHce3tyKtr
2DDOkhwA8qGT1HUuWNrroHkMlWRTF/Gf3Wgc9PbPEy+7fLuPvu1yGL86iErDBPKjMSSIms223myF
T9fWzbbGLtiXB+wft/cfD/lmDR+vpjVPcSrLgR4DI0bkndn17Onb4cRd490hyOIXMgbVhfVlS+n6
WREqVdLR+jHbJCnGTVgj7lZ+zpOvH7/NCu/19zd7NdZqtWRGY9X9UpENrwq6Qj/tXf2p2Y/n5Q5m
0VX4HJ6p1zpH0nlxG+1C4WoPY+IOXz5+ilXJ/uUpFlcyKE6UTZb87Pgz6lnbNUmSpV6L5K/io8QU
oUnp9tOmMt0odGPFVU+BKd9ZOkdjrlZrrjSmjD8bY2rppsfPthAYEIQjbagynbcn3vDtaCScFMQM
KrhkZ2vbampTUi4hmOtZpaR7oZqNt6EDgTmdItMvSk3bc3ET22Ku8svcmtCmnczpE0ZR3b6ttRpH
77a75o6uXkOqSp+n1NR/bdURHklF6AsSLBH7RcL2+BsohqQQ/2I0No1o6XTLNCecODjXpAmkXyAB
kKaBciJkHOcH6D0uNoggiCEc8Q/4luNBZSV3MkXNTTTijdbN7bDZkvfE+49nf4kCr6IEoHbeiXor
JYzlZFyXCLKJSmtstxOwaXw7gLKbHbVxszAeGhm22FhO1jktKwgBaWNaMeVY89Ttcb3EwReQ8NHE
JvcCjoyzy/GbiprmBwJyyl4FUrZJ9FE9b/u+3HTqjFgB0v1bEGDpeW3IiT+FqsUiHJO7ViTBCTmg
VXShtEBDHsg2mDaQbdRNjx9kLh1RhJiRbIVmzmDZ5vo8qer6oDf2swa5cQ+yNTlxBr9w4l59gWVQ
jt/lRgQNin9Wb19qZSKkImLQaczvq7yTt3HnpJ8sNUn3kaY1Ob4N0+zreCaQCmPtNroxcITJs+Ez
6i5i1KdYz6tW1VJjAbPMEuQ2CLhNWUuP9qoclUM919sI2STEfKb0PLB6japlE2zlwP6ZDtRPSjSa
lBBLF+HU5on7zaopzyMAcqP3b0NuxeiYyuXxtzDmoIYTViMXmDhK5NHCUWTXzHq5BHFVRneFmajD
tkVMoHJjPQotSsR2eRFETf1koZBsYuU9zITIsQ6+f7xnViW/5dkWnh7UEOS7+Gd9j9XDoZX6Wu1x
99YQNKS8O98lgLv3BVjEO8sQce3Kel9RZA+n8Qc2AYbtZ5Y2ISfcNMmNnee54g6qJWGqV8/zp1jV
wtj/xadkJ6HtaC/qVhQPECk4nkE07IQ1WIW5JwAEFzgV5o/KkAbumIcoQPWTsk01/ANtK5QRdx+L
gxgwIG1t4XhIvqJW4QTpNoqrFOyg6E6gqd8s++XpqOZB6iB7Bk+9uienk9ZaHX2EfRFMVoajARIp
Io7UrZGHk5smoXVWKoGGgB/kdcx6800S2ooX6RD7gEYMJ06hZWu/3oXL4/BhYSBSMEfIarXcqloT
AmS8uU+o6XloktRb0bWaqxbpKfDsO0MtaFWiOnc/Cqargo4sjC7OBRr1MBWf5YZ+zKA1VP+pLJxK
eJdJPH4rWLgUHGFWIrvyRnhTaet6rI002E9N8mNy4gQxDiWi1VSkrsk9+9MAqfNbUmeZZ4q0wS+8
aTxUZm1vGHEcsZA7PbGvV4XKRUqLNghsyAWXgYHPmh49aIQxmGnBPhAi+Tlmmn7rdMZBDjPJS3Dl
2CVRXJ5nkXCoozfqJ4UKhjsks9iOQ4xKfSB1563Zw9+gyqL5etFW52Ke7W2axfVdzTm8Ufq5OXy8
md5+M54abBC3PC5M8rplmHFu2SiVBvuut+aLOEYShoKBvM8CeTq1b5fvv/poFD8Qe1yMIMEJLInB
q8RdTIGIE4yx961R1hcIqVn21mzCbo8McWW4nSNwJLXz9jlCRHWrJkq6LyeqalujD8Up3t3Lm62f
hiY+1l6L3DIx7/hpJrNL07ZUg33RDvWXcgjSW32ky1ZFo5b6GRh0vOYNzL88Ac/nZ8HWgq+mV/pm
tmX80/GNx1fEqAz70A8SOjFz3y103aqtod1mGM33otcuur5JnnIjMcq9ldPb2ZWWAW9XQdboxC3l
zeHGCuSwXaBzVBgXStLxGwmkM9BP5o0CKIPbvKPZrTXRvJflVmyMPCvoYYSTb0hquYUcnPmkHN3u
l9cT120QfHCEgC+sdwFuF+mYdeyC2kajJq6ymetvp5/FnGEn1tOSnK4+4KIMRGlribbI1By/blYn
yPEMsrRPuipCSLePfLqU6dbuljZKq+j0vOUvctC2J6LPuwMjLse4wCmBFx8PrLXV7Eg1jlQyLCS/
xMHHw1FE2ShpVfhSXsibvIZBMJlJdqKavbpRLDFmyd/QrqA2invJas2yk1tsKOPwoHeldjZUrewG
3STfFK0+efHYff34Y67TxvVwS/B4tWFHEeWyjUbvwRxjm/YuFimdbGbbidzO742g80slS0981nci
EokqLEPwUy8OV8eD5lrPEdKhkC9Cu9+IVvpiFYmBZdhQnRjp3dcD9rnoRzjcgdTjkfpIVYVdKrwe
VxIfZosL6C7+as19cKblgX5vyPMJZZm3H5DwR0MJuyPwiFS5j4dM9ckegpqXi9Rq2DG3D0jiWF4D
X3KbdnrtffwBl8P9eIsw3LINcRzgnrEmi0saLX9NJOFhnNPuiS+WbQKlu4cshA7HYGjFxm7wucpt
CIMlOPOPR387v+g+Lka8C9DaYPjjlx3nLHHgZIUHLbKLg2SDIcrUfrxqrCWBjKvAl8c5P5V/vT1l
2BuoVy05PnjeNwXHxM4UZbLDAxB7RFkiteuoMUqGBkm2DMY/i8IOP6kisKcDQnnKWTaxmSn/FeFX
nBFPFQFWdPYlLaDuil8aOT+YPKA/x5NAnB6LOXUcAiIijoPeQmNpSELNqEbXf0KdoC0aw1dpAB+c
NpnOFKr1W7RGnV1gyTVAhSy4zVPEIkSklJDS2+6sTobpMbcSZPUKud3ko2aex0FS3WS63R2sIk0P
WTGNUK8TcUDcPb9RxkC7FJOWnclaDMZk6OuzcaJbG9vCOpFSvP3sBEWYQcv1ii6AsVrjgx6XDdAM
EAtd5Dfq1dyAzzAei/oq7k8xfd8Za0lbSG+5DdBFXJ0BI6TXJm9oTcaxFV3WnfNoKaF8jmY6ohlV
9tDOJ/mG7xyz4LcAVGMjZZI1rYsmMWoIcwjgBC9QNEUULdybIhpxF8c4G/WOdo/2LormjpP6ttCs
i6CcghNT/DaM8AicAVzXoAeRTR0vqjLGKGVWAXemNg7Tiuk8SV0d+uY0qxtzSE9JH78NyUhbMLm0
wgFQg/U5Hq4oIIhWeGYe7GLqzhQpri/nUe0vsmkSJyoVbyPW0jAw6fyRRTtI0B0PNYmpm4aoiA6j
bZ6FZdCgwZdbvq7D5W+ZTTL5ILgHdGT6tT4k248j1rpiw25dKlNELQA63N6M1cRCjNKkfpbiQ1VC
0iim2D7UoRZtSkdrPNb7vG+nXPre9pmysTHiuC5K6QtCvZZzIsd4+4XBtRC6ublBtkb273gesNCh
qYNF54EeW+MruTR/7bJBu+zzKk6g0Va/JsO6xKllQMQ+TDCK1CWWD/PqrA+aZMApxooPStzF6Cjr
7XmRRY/1gIjGx5P8djWhA6zQRwa4xdOv8fhpYHdSUS+vNjjORrVGbc/tZNHvk8WJ+uY7q2mZwoVK
glc5IeL4pZxGG/TBypJDVrYo2AbGQyYvBbe2qrYmh49bRXJ+EF1Jx6Qc4hNr+b1vSGuNprlKdmG+
1OFfTWmllB0vWyUHOOPZZgzqclsHvOhYaoe5t9oTw630hv76hCSlC61KZ8x1YCLM1LSc0IqWZi3y
B9MaN4bcxBtuJ/E+b4vgqqt6uGZxP+3aKpa8sZ+Mh0iI3q27Bp9EuUMJuIvj73LXTLCdSms/CSPw
yW4xa4id6lBKpAtzVNs7ISfhDqr/eBnMEqZW1GCfjF7cgs5vPn28YN6JuItytAJHnbAAKm21GcJU
idquaJMDrc/ELUIUMfqO4k4UFOGu7aJze+i0wzCKzrdH3DJGANQncsUVLOGvycU8goONSyOCbKvA
1EpDp4ADSw9joNSbkQq3X6mjZrtlq3wGp5pcSzWkZcpypb4HOSMuQCzYj4rCZOdNU+6sUoncbsjn
TRsh7tSa5gC70jD2tqSBVtTxILbIs88KhYun1cTdbdDbaLdLkl7AWBieNH57bmnFDmXCU8Z/b89R
OqaA6uQl6JB7ryJ8vUSVCIdoFHj1ZCsqpdjM9RThTBJqPqLW2JVUxfT08Xd9LxAAliG4QYWERr/8
/NX+0JVE6nHkSA612RmuXI4lld9B853GKE8kwu9sRerwC2+Xwq8FqvF4qDhsOyURDStIKhVUjOTw
nAWUbVVtHHdIkZyCrS2B5Tjx1lHIYAty9qKWt2awO2WziO6wYpVWMX1Nb9BFQW/wxKJcTqM3o6A+
QuRe8GnrACPN+BJJ4ZwcAjAw+8SwIw/87+C1mdWzmwvnSlKH0mf3BCey7Hffb+HKsWRMuvur+RRh
0leJaieHVrFhyCtS+RkTz+YEYfG9r0ZX6kWKdoloq+xuQg+VQoeUHJLRUTZlKAeX09RLe8mS0lsz
aE+pKL8/HoAB7iyUUoxVnEHsJG+Gjvns42QDNqfcqgC6PFpkMDTFqWbke1+PXIPWJ5nV4tV3vCZT
UKGhYzGa1Sr5OUICqQ+jd96P6ew1ynRp1uNjKIXl5uNd9+5L0g9bTPoW+PbyaV/tOocWUBMURnKI
KhWaamLV21DJOjcMJunSimXj9j8xHlSxZTg8rdaNOFEXupMDWT0YlQJufc6KiyDh0w1Om+/6cjjF
zn/nzAektgCDl6OXNPn4/bQiK+245gpE4VPyBhwo9mNL9ihgoRwkWS83DhZmFF2daE/1KDqRcrwT
1EjLF8L+UgN+IwWH4JCJFpOZHirejeqMMV6NSfNtpAP463kUI7F0FjEScvPV7ojoYTtpHWUHpU+C
TRg7zb6J6Zoj/ZGe2O7vncAvPgGL5AfqvevzAXzhqLSC1CKSRfQ91eb6ME21BWQ+wcfI7KpDOBb2
5VDOgUdK1D4afXtK6OWdzgoYJjS5yR0p2UJiPv6yFbSMIlCm5CBL0AhlE3Eh0nXw/bkzbyOrh91m
5cqetY9cdBGVXmhqEcsgqPao/ve7j9c1kieMdxx+IWLS4dW471KpWhdzdAnCsFrP0j5OakVxhRWV
f+ZCV66t0ormHQCnSd+LKtV/Zk0W1DtTD4aLsR6Mr62oRqrNpnJvFmNzKcYGTojSjeqXRLL6M2Po
tc/Qg1PZnbAyu5ltan6unEZT5Kp92B/s9GsvijtVbTpsJ+bO3tLzzJ+DuBjGDeR64ytW7a1NGEl8
7o8IwFfzndop2VUhIBsA3Jfucl2vbiQtSsiohlzQmjLkKUP3jfTUrwMzjdw4xPKVvLwQfo95ZHJB
OxJThkGCYrNt6NhmboDPwK5L6orMx4AZR4OrtRnUENmPEkndz3kec+LmYzd8t6spu7RRFvyi490S
IdMT0Yc2By1wu86iSY/eWa76OAObF3KjVJdjrSIgpyVj/qi2RMOmCUdzR+eRZ0PvrEvdSY/aDf4Z
zlM9le3nnDqP5StGjs9I3ArpXvDYSBqnYa74c5wrX3O5CO+7sYyxBBBmarm1LOJ7ySgrNBOsyR7d
uQOJmSmJcTHYFaCL8DFxOhBdfSWc1h2zQnmsRVyMe3WiDXtFyX34XgN836QybHqXenGi+GFiaftl
1q1r9HHbyR3QUTy3KfIUXt6RiVGt1a12o6Ft/QX2avrditRebEzOm696aQHzz4U5fXUUYVpndMJ1
NO762Lqq5il6MtI4cA6NZCkHqWm0AvuOvrvCyrZFpCkfitzF8bIJdoVR4gy/MAHQOC4B/EhmF1w6
o9ncB+mgGG4DDELZjFIw227cFRYHnoTwoC/Fznyf6zFd1C4o7XSTwuNB6jjqi0+5VqGABf5T7PWo
LO8GgKyHGWqtj4iifImpcHWHqWxTEvxqWhBW3/e3VTHXide0TircbO6UBzkgpuybrEsuZrmRb0w+
ve6mwQjJ35SkdHQnc5CjXRXL4b4za23ygnzqbL8crGvdzG19J3Qr6N1wqEXtl6qcIZdo5PLPaA5S
wEvzLNu+inDvozpU/fewTRMHFB4sP7dt5OqrZsTls6Nn4l4z5u5plmNlZDWPdN5QfOchwiG5TkQ4
GV47GcZ3QwyN7AVjLVdY+9nSwDqMQAGORnOPpoIdu3YAINErOsN8attoyuFiR+VTmqRDspHApj+q
KXK08TzkmqvZcZV7Ybz8nizJ6EmDE9K5EZfK9zLrsmzn4Hp2S7spVN0iLfXES7nZ+DAv9M8xymxn
RT0lcENiBb8BKSx6HN5VvfjmDJRYkZOIMbqo4imMN5qKgUzE+VGCqKgnjbWRasZG51h+tKY8itzI
qdhKeky/yuvkqAm3XdFN0yaL4g73jmnO6IQlZoZFW9HeQKqdCpB+VugTB5ofZTvmXyQt0Q956aiJ
K0fAOxeThPbgDKP2eU6L/ifqWDmQrjjsQ0+J06D12lSxYzyzJAlsWZR1X5tBdlIPvdr2W5ggyuiq
w2zXW8QNUKJPOvF5mDJz8iCh1bobahkmJzx3lPsRuFOderI+1Qd2qoBGEOVX2VAHuWvXzQi+MxfG
XSLPGnfvCjaJWxfNeBOhnoRgdDXwQTtW7bZbNPWiZgZoHnD7QdkqnG6aBC4zqIJEFEgr9garPK7i
GyJ42HuzoaHaqM9T+DRQdps9ll5PV6QX6UWfpOP3Piii79akDCpwdHAnLpoLDkJK6ezcTS3mKH5b
Qrk9X4ThHrIOxR13GkIK5YPZysqGTTfC25u61KN9n93mci1+GFVCYzj+Ahpe77YVghJQAQOovYfU
airZryTUUnMAqIMfAHgb3KwfqwaAUVxGN1WkwyVRaqvYl+rch2etFFmWTw9Luu1mzUw2cTI3d23c
RXeO3WPgwmQ+YNV5kRvOF+6OSeKbHacNgvwEjbQvugukLmbchFnAX6uur2IkVllbchai+2uG6Fx4
eZEH88ZOOzXedGkcPySZFn5NlTr6zK/HBYnCFN9pTqfgbA4RWXVjic3iUtkp/yz1QO1cRUj5pxxo
5KeuzeqWl8pG01UmNE18R5KK0A0KkhE3ao0J98BZM+7sCf3MDIXri6xOIaJ1o4SXTNEJqdnYg9OE
WGcEAYsposXOmhAYXzolbm4iStMNRM9KwIEhwZrztrfcsY5E5HUAmUooUANyBrI9OgfRlsrXvg9x
zgyH3nZNpcoVrwyl4ZzFDK3T0iqrx4RmqCrfLMVouZlWCpigbHF3Kszya17X7XVFhgh3TnNGHBAj
Cs+eCtUcBEuFHeFGrXvlUYoM+xLRbufvVur/aDC9Q2L//wbT77qn/DVafvmv/0LLo1v3B/VdAPP8
e1HX5wLxF1p++Qn3Pu5ElJ9fmmV/Y+UV7Q8u2VTAkfuDa2oslbe/ofL8iCQcW08glIvygq7+Clh+
jVsHq0NVFEY8DwfVjd98nOKGLzqNQ4i4hlGJBzvvun3QaMl3pW8am6jXF1SbrcjZQ6zKDsM81Bur
HLVww740BCt3avaxehlPEa4htUjDuxxZkDsNN5frJHfUL+yX+EEx2uAbgqXapqwGt+L4ulJKeeq3
Y1h4xpTqn0Jp7M6F1Et3klprfjwG4yclEMns2qAjLiIQxD8CedySuojbeEzT2kWEGqqvqvdl5A3G
bJ/lJKLtFgcPAv8w1BfAZNX/chbIESfkMv7RlG35pzgmh/y35IpA2flofZ/HTfz9ScSv1/jLX/lr
kUug4v5AHuZF8AYCyCtOCBWpP6hMLXQ1/k1rkvX/9zpn+TsOfxMKG+KOVK8oSfwHJQS6CIt/+b+R
GKBraZi/stBXdzmGgEqPtiEAvgWtQmJ0vNCNOAXcF4r+hmuOuglLM+UsmX72WTz8rOvUOig1+osY
EoPPlfXWTxTosEMHAlqtO+VESeSlUPavm9zyNIiJLbx+pASYxXVNRBnjLI+COb0Zsmp2G0k7g+OW
fR6NSHU5W5p9rhSF3yEmt62cWWyqSIn9WHH20lx805LBdEVr536d2+3DqGXNrm/0+jCXqfCicdLP
aw356qJ3HsdYOlUEXKt6vTw8FaQFBUOFHBPJ46lEBld0Vi8lN3LV0veVd0UhIL4orezLjp7elk1P
M3y2xZlQe+emwN19G6hpthsqYzjv2rD50eV9+7nKgitjPMsV5fnVyrz5ax5fs3HW5NblCYGWUsFH
XBAI4rqZ1ZeZjnQmTwjVWb7TMTf/E4dYvNoa09jQBDTOUW/AtkyuU0/pWsmvZ3A8JvVy0AWZH7Ut
ztG5PtwWYdleoYJY7lInJjWVBhwQ5LzYjnGf7Usbf6xadOGFM8oTjdAFVjw6p2jhL+6Rr1cLfo8v
EqEQddUFLbtUoF5V0OIusZpUwqQm1cwBczq50XR36gx9ayM3gJlShNOfEc13rSEFynkv5O81l03M
ZpRKeHRfSJEEbkZWViV+KLV4UgsIm25Qdo1Xz5X0I6f9hwKc6bDmUZGQRgOdYyvqnoupJcWexZzd
2jLROK6wVYnLod3XdSx2M0ZssluLBofaAB9pT6oyTNsmTa5pIWjZF9Oq7cQN+vpKcibpMUAY7J5s
Cs3cUpO4ILVVVHwLaGwCpRLPfLJacTNB9QnyuO1cLUbiBZeQuHrUxThsgrAPujMuIc2JJXNcX+YE
BEILaoVknjBA83kVHlAvrNuwjcv7WQFbXHCj2Aq70k8YyK6j0JthVsetrnExsMuovCefrnZSMke7
bG4cKgYl7pvwJS4rJQKT6EQe1578cxHIxYOjdQ85k/fxJnmBnr9aVRYkAVoUC3IUTgZqSqsGk24N
Y6JNZnU352DJOrSkrsqZaoZplzbujUruEcyb3TByHTH6QfkTDRvpgupC9n+oO6/lyJEzbd+KbgAK
eHP4A+VINk1XFdvMCaI53Q0kvHdXvw840i4LxSVi9B+tIkYhjTSdlUj3mdfcxdU0uaAp9Vu9dEzP
IOHAIrHvNmK0mseE1KX2pFL7ORDG7FW9P6RBz3GpzPpOSWPlYOoN/BTNzvFQrpD+g5H3NZS74T4Y
xuKxsqmKWCHqOGAb5Scn6ZUjf4HeL6PyC1mFvVLYXHThWX06bOBlgAyBF6X8v+guDKOpAWEc/CMi
Ji4Q0PuI74DMPyaUQLh789YsOi9oop3o81MJk+TjpVhKnDE+64BBKnVGtCWuhB8KVTRmo8f60Z+Q
IDR8yeLr9rdmYqbI7Y4JdWNfnIQ065wL03b1eECDCaDVhr+PnJASJ5/ieOxXGrxXh2L+WUAioJrT
OKehvbh3GkNtNSoUx1wZv5qNqjwYItRvPp78/FpcbMN5EB7kmUCjwpYgBHh7uY1h7PuC9OlIcULb
m2rvDmZe3bRVs3L4LvsQ8yIbyHdAkALHMmP9FgOpWCnWOrjo4xSlgSfleVi7kKLDTQ106QtGcWvu
r/MfeDkz7urZr+aVewF09HJmSA10baJozTHQ663cjY9DrXhNav7sIH1WQLDBRqSbj7/mO1uZajkN
TkImUGkU6i8HjQpEthyjK46DQ1I/VadwRPyzavfpUL9YVAqRr9+2hNhyFP5W1XSlSH09Z3SDZ80p
epAgDpcWE8JM9Zo6x3DsJbTcu8wcP8cU+ijKNf1j3agv/CT1FtRYd1iZ+GKz2si7Et/N3p3YmoDf
WNzgetbWVJW06hGCy/QgF8JLJSW/7S3ViFya4tg81mLaFn6e76Y49b9SW+52JB/loWzt9gfPUf4U
+eWqrM38Or/ZBlwtuEKw9whEMFTAZOZyReJOcLKJjB/NZho/t3Zn3KZlr3ppWvunqa9dc0h8tJhi
bZcUzp1V422LLPhPUh0KBlYmDi1xyy7MaVJPoFI3qcw+Kg2T56Eo1vCDi84LQoKwKYhI+bUaKlt0
lS5/rqQmEZJzCEBneefV1Hqlrv2kGPeONm7ULN8FjbrrJQlZt2llCRd7B6gX9kK4qtOhh9pgLBtp
fpBlUUVG+ThmDe3P0TyoNCrdpJcGt0gUY5fT/Tk45ZqcxeIGeh0Xvho9bXQ7tCsPQCWhsayH4fSo
9UJs6jpHHQlJK4/0fA30RN5+sRdAIRJgwE1T8Q2YOzmXHxeomYKukRk/jYksPVi99CmbJOiowM29
HOumcNSH7ysH43J6MzoHGQhj5lXwvIDXX+y/lNRL4GgzHWXLmVzgvzblwHpKXUmrFHxupnRLlTS9
0crWusGFkjybimxuZcqtPFWKO/RSt/PTyN4jiQ4W7OOft8S5zD+PIF2VeWaAX1PTuPwkxhBGGe/X
eEwz6A0KNPagrQREpdGBy6AZCASNwpWpE3+D299/8gNRPwgwtptYJP2dlYh8Ow16hHFEYW5tc4SB
A0igcsOsDr/rXY3a95R5diSQ4hNm8YB01XRfxTrCHoP+rbUROYu1drjV6i5au40vL6XXbz+7XABj
RD6Kjba4lESNHI0cdNORmrvpOZpo7zQKt9tiws/MLUMdwZtUqW8j+6VNE3zNigHFyjb9zCZ6Vke/
1rwwndo/P/7mlweNXzXnwVC+Z8UTjW0x79I3+QS4ni5u/RFt/SbWfhp2mx2gclheCWZrG+II/90G
grBTfHkt0rn6HowMMo0wy5nx0su7ULYGPTeyXDkK30p2FLoDbxgdZeWlv9rx3CHYjFLaUqAuIKh1
OT+/CcxeKe3qyBXX7SvN+FrWpbVBLGJNo+byPM9fEmUwPia2CTOqf6myArJhhsrk1dEA9P7NwClg
a2TOnarQPu0HyuSh02YrJ2YRLc6Dwq+bUciEjMTuS5avXRZDx2vQHgHg5Du8GtUns8zQWsyl5hRx
+WzDcey/tOps8Vd3GF6Fs82qqacAg4bgQNM2AtZq1Ws3zeVL9+8fNp9hsOf4Dy6O8tQPGVwVZKvg
khCACFX5gx5Re+f72nSTj4V/58fYaPOmgcuQi+yWpyWiehBjme4Pn0KysF2iG8HemCL1Nqmblzyw
f+mZFHtNRrXw41PwapT+Pw/zXz93RjEh/YPGEDvycpuoGfxFSSuqY6X2xm4qe9RpclMO9lbZ7eyq
ALE+telet3C7wyhzOHadjYxsr07hH2YIBpE/s75RsIH85Gt18ECW1bwYJeKIxsxpT4Mi/6VmIr0N
Khi/cRmIOxRpx22nN6oXF4bzKVTtbKu3oniocvkPmarmFy4GwD+IqVgP2MTy3E199RD2vnPsmsLe
hRH6AS311Nui1EtaUZnpiRZz1o+/zWswvPg2XA/Upee7mS22eDRsc2hTswvLo+abiIsgZ42wTqnf
9rmNbGBeNI9BEkqHrm+fjHyavvqp7XzHFepbDMF0x83bbGPTCFzVgF49OvH4gDdMeIvkefby8U+9
DOtfV5EXBLIHyTtI8SWoL2oR1sdaujgmo94cnDEp6OmpBV4dibFpJmPNmfX6yANlotvMxyGyB/Zz
uWuiJjFAUfr0nFVV/gYZygWrHXuVcKjEjI154xjwDz6e4/WFRhrGPU1XDggcjsWXY6aWTb2mCsoj
VqamW6lC3YQNDCyO8xru9J3PCRobQXqI+2yAq+Ke1HWmXjOUndr47yHB/5DTUfZEGGe3Seuvsa+u
x3PQsHa4qikn0nVbvJBWaoa4qE750a4d6dwXwLMCPxzdUS66rSJFxf3Hn/Lq7ZvBtNg2IRKLTBGZ
7eWnrOumqUQnqHr0iKVPCsqptgg7LKZq0y1MH0BykeY3ldy1K1n+qzHUxZmaqww6uNfXlJBs5XJo
tO7MIjKZqnCk/vtQiuGlUIrpS5MZD2ppaPuea3UXC1l9kEph7GK4njcYj/bbQsEVW8pU9LypT31N
osOEjSOAaUEzWOoHTBL2Jn/yZhj+kBTeHd+uq0Oma5JX6m31tU264GtrjW6SISrDaRY7rWwyWvjd
2OO80LR3+ZSvcAevNu08XYu6/xxszHa/l9MtKn9M+46dFKA3SmPcF7uUG5QYNxlXMoerM7kYal70
NwENlMRswiuwONqFPHhSUn8D/yHIHJyvTVh+U8dmzZVu7sC9ieS5dkiUaOpRkiVxuDZ60TslytFJ
SI7sVvl20G0J29LEyXEcxhWsbwVWdVaYbatefSqrqduYoh/vKzl77OtIl700rHAsDNkNTjSJXYEV
zDGvRUXpfsjc0Zhh71Lza04ltmaHvq07VFORu1M+RXelPW3Kwc5vm3Tdb2+uEFxuU3ot3PiziAZK
4FdlC1BZNZiBmBitT9wJ6OHOaZvaS4u632WpNGycQT+FndbQlq6QdxvWEJVXd8Ls10Kf9LVfShVh
cd0lfUdNPq7iI0ChMHKRdtd/aVDad0OnK+cRJ+P9x5fComoyryZ4f5zM6MbQJSL/vdxAckb3Bzx6
ctREad7anb/TSG+NGYeb9Up1CKRcf8i6KtgUOlIYotQn1wiHtVrYdWjH70DQUaEuSllWdRa3U1uB
z63UIDlW0Sj2reOE+1jHwQasDxbObf1LxXzzoAYDQr04DlOJNyihd9BW/dj43PmV/SOMhi8ff53r
g0wLj7yVThVlFVC1lx+nrTFVR/Y6Oyqob3yFfJhspt4UWyOWlM8fD6XOccVi81GCJxucGXY2V/Tl
WKgvUMAiSTgWOPy5uR3ib4l3rjzrUeO924k0uG01PdvVoeHsBMq/T4qNeBMcLiBKShF5+BdplA+y
KN4rCkgVgGjA/WpVQRBJbXZhaCIarQCjOvi+k4crL/VVgkN7EYTs/Ejj6EYp7vL364rkF3pIkVG3
U0BJQyZ2FDftzcefaanpMu/XV9T4rH3BJbTknHIdGLbad/mxk4JforMOvbC/5jNozUBY94A7bePm
ofA/a3DnXISTlT3Y4fE5prLjJTLmtys/6J11s7nlgefP2kMkPZfzBs8XyGg55EcpI89OY6yJ4lGN
bkVhngn6pvtsfKyjWrpDpeWspn176Nayj8W9ReWGbWpSv5kLrmR9i0gikJRWxcW3/6xQLNi2zdRu
9Fj+nRoWonsWtsMBYPGdlnXtNqV+labdSrl8kf7wA8B9aQizUcgHPrV0v9GiIEb5Qq6ORdOZXjH1
yTavoy9ZJP8I6kLy6ijUN5FZUo/VlG4lulhsvL8Gh/pB4sujRAHtcgFwXzci0yzqI3T9n6o06p+o
gKfnj5fZuPrGc8A7f2MmOdupLarLplF1U9Gb7ZF6qr3X9D7YTbSkXZYDWcMR5XbCJzO/U9QAyQcB
1k8HirGVwtA/m8UUH+Pcnn6YUR4/ZHY07DUl9r+NToHfXi2LvY4q/U4Nh3aXaWO7s5vG2IWIV+1E
il3PXKU5ND0JSIrlgO/3FEtbzByG2a/aUsJvHSqje4CCzlYew+rBjMeaxLKXtmM0OnfTNCDePJQI
oAZWdO4GS3PlWk12oQqM1S873Q3D/I+y3OXjXTeKet9ZevlpVUh+ETlwbqGwwL5gqSiF8NpcrlTa
KXGtDdp0LB3xpwY/31MdSb5NUgeH8Xw2JyaRt8HYCrXfozhb/BGE9fe4pUhcJbF4KfK0ue+Kqvhs
hxgeB/iz7aQizN0uss27IgOzaqR5jzX86HhOZ2QgsvF3hHA4qvda56vACoPkMJWTvPt4e1ztQYSr
Kd6S/UMRppez2B1aKllpb4fykYShcetokD6DhvafPh5lGXrNH/DVYQpWFSn1lcKQKeBxDn6lHNtk
2OSD2AajtQVRDcW92tlKcwpt8yDhqy249uI+c7sse1LSfRZ8CfCEzlLhauO93WO84WTboDkkVXOO
Re+ikOaNVuty2NxC678YvPgrF+U7P55SLC5GGngrjtHSbawHbYnKVWMfWytPN1aOqHll58gi6uoA
8E/Do7xKRgxSlC43QN/TG3SrIMrv9bLWgS1SzulGeFdF1E9e2fW3U2j/CYCx2But4dyW9LA/dzJd
BVuSk5+xU4U7XiHwtOD4N0Zg0NtU1f6QR06y8nYvawasy4xvI3GEmWDj0bAIXpRI75MwVKTjEGsj
Xtt5Qz84eEqmbniapq64r6TQ+VKbY7PR+haHEGs0HvoSnHcOZDMQutiVsjyWbjmpAYJR6LnRMhrM
DWDnZPPxJlrENPxWFCp4qOfWDDW8V+uENxmDBdUUNGyrHnNJUqgu58Dbi0l4saRKK8nJu0NRJKTJ
SS2Ys3F53gNQ+0kA0/OoppFPxlWCtQYBsY3ZXsePZ7WMH/+aFvMCtcm/rig6g9Eo/dQU2lGLpvaA
j6myScego04k35H0umGVi5sEGZD9qDhfGmdUD8CdS+T4g2mjKpwOOcpXwsdFNP/6myAj25RiAYhx
L1zOX89RfzOmSjuKsP9NLF1k6r4z/c+J1lsrq/ruUDzCLCjVIPpYl0NBKAHHCvDgOCjps+TIcEwy
gemjJAeulQfdGktpjubeRKvz1FCxfBUVtWjoLBvkgZ6z45ENPzqtlr+YkuMg42fHm0zoXeLaQB2+
DYjT1RsRZnhs2tJP2+hsUDQZ+ijohkXgo8dgq4Pj+irJln8zCYEKPxVPem15NK6c0OuXh4IHrSRa
w3Nnelnw7LshpYg4RSfo2ggHTWr/p6YU2gFskEaHTW1vqkwYK1HRMrfiI/HKgRKjyEpUT3P4clG6
opscpUvLU92i6h/l9JvSzCx26BqMj1UD9CNrB+0H13KxieF0Pk5wBLY6sLe/lutvgY7/V0TmBW7z
/5rON+rnby6KWUf8QugbXBvko/RH/Y+bOkHW+xLDyT/6L6CybPwT7NvMeLegE5J//jdQmf8F1VYq
OQpFTXpWRJf/Lest/xMJC8Je9H74v9DEe4PhlJH8tpRZCvR1G/An/g1l7+XbyVljF/H7ZhQ1feJ5
pLdlHkfDbA5HG+VQFrV2i51e1bullFrhpijAbgqnnFzaCuMDnoShjr3rlyTQ7Tu7rbtj2mn9J3jx
FDWVWn6JrKi4Cc3gCd7a6MU9hrzI8tPzzbrwAQXh8bmU+/HPrhwUDx4pHchMH7Mb3a/v866P/2pY
/a2d+f/auql+JOJH9g+3rX79aP+R//7HqQFyWyPHXv9fQBDPdiX/O0L+4Vf/D+9H8utnnokfF1tw
/uf+tQUt9Z8zDADEo0lii6Tbf29Bw/7nvMtACNFInUXn3mxB+59URgmpaAPM+N65Jv9vGLGq/pMN
OANieHmRxaBb9je24LzD3l74OuV3CiEAd6mMz66blzswt60mQDjBP6bFC000U/4arpVNl5f06xDM
k19M6wVthMshJCwFx1AHi6YJGQX3b40juAx/KMG5IUN5swBPf/3wt0DZq7t5HgxUyqyeNx+opV6X
L5x+Vo2Vjj0OF9744KA0Ue5tOL3AZ/RDtletlSHfm54Kz2D2YyVXXVYu5KhRCj3XpWP7O/8jf6aQ
SJNobZBlHDBPaxZYgyyLaSJKyJffEMJSb2uZAZ4vst3OCtw0qDzdiHZTIP7+fICt0dBEw2JmeSyG
8hFDC+gP+0fkDzxJfy6Sb2ZRuHQGXVOsmVnP22ux/Sj2gFCh18x1Ky+qSxb0ySKHDEqG023N6lGr
1nQrlhv8L2g6KRwlFP5tiYTsmzjMhnAMToUvf7LVBzkwNlLbbz/ed8u4aTnKIiTQS9XuxmAKTn63
9SXX1L76j+auA7SBEdXHQy0/2TwUumyoMHNy54ry5VZQ6qD1bScIT5RJKy+Od6WhxitjvH6Vt+vy
OshMMJitHwysVS4HGXpNy2gbhacK1BY+at5Y7KrsZnjJb9SXEI5YDizfVb/isidDr3N2H89xud1f
h6cfAVlem8lCi1tJxco5a9Q8PHXJ86iXp7DPDyBp/uzLYmXhFugwxC/mz/lmqHn/vMmbeKoiS+nL
8OR0yPK41hFy32O5Uz8N9+mKsMG7K/dmqMXKzdxHKxUMpZjdDbKiAHDX+qrLy4jZEPDAA6LzCPLs
Fa79ZjayiSe8k1TMhgTBHo078K3bCP/xRlGAxKxdS9eHa16fGYLFBQj+ZVH5qWtDK6iRBachVLex
w+XabGBkfrwZ3htkVoJADJreDRCGyxVqwwlQaMUdkYfxb0k9TEb0TA1uZctfLw6lTASnUXkGTHuF
D4jsjM5YqIankrrjWVdCyPSWL/3NcjrbjWFQNCQioB999RjKw1hphW2EJ5uizThROlWgn63M5b0v
BgFuDi2gGxGvXn6x2kkimt4Bt2pfbdvkIUzEUxdG+4/X5Z0vhnIr9SpglYgeyYuHIi0nczKMXpyU
xFO6WPEqXVrzY31V3L28iMDxvxlkMZUGXSUcoRlkc/941g6q7jpfu0co5l5weDk+Td64wah6U9zq
d9Xg5if1bnQ//wfzJNIi14OlSOx1+TUxN8jDEAGwk4aWzKzp9RBkzfb/b4zFfRvWCWgLuWTF9ORg
jwNd1pXU/t3VejML7XIWFIylJmwKceobu9qGRrtp0JtfOarvDwLzAEDJ3E9e3HB9jWILlEvMLuPq
EEFOp0rwn3yo/xlh8dA26FWmw9gxAhdcLQdemK18qAXXan4R2HKIlP17EsuYxGqdqBeDOFU7dY/J
wH7aCPecevZG/PILXgjx/PSnte83D4A6XnoEhI+2t0asefdLYi5CkW2mEywhcUbYd00lYxvaxu1N
MMWwnPKVQG9liKUYTCBKBGvFKE7Oo22LfZ2tWSEukbB/fUmK58pMR5l5kZd7Ti8LK/J7jcP7gvjG
Pj0Uu3qf38f3xoN/trZ/fr89WBvW0Twm9/FOPeS7ah9uR/fnf7Bn3vyMxa4M06gORKyIk22eANUT
xq4ZuC+7vFczXWxL9HKnPostcUJkY+/fjr/qeFua3tTgPYn9hDtusm2yLfY4jCPPkaJ59xjs1kRG
311QyhMUgl8jt8U8pyaSxNAb4hSY5b5vy/QH1GP/18cfc/5Dri5kZLLRMAIVeSXZ0yAYQRxvQt7J
H3wNlqR0N7aalw9r4l7vzubNQIvNo2SS0+cdnxTNQE+zCxRw1oZ4d4NC4kVIn7+A1S4uxSHMkgnV
8+h0/5LeJjvlTvkaDG53sLblZvI0L91kHj4z2/Yu2CReiynY5/4Q3sp3h//gjSGgp+NMD4hfs5hs
mwligimNTjr0TC1KHwZlTbXsFeh2uXI0kRXM7PiogOeXvCQzb8UUWXF9QuvE+lVPUndSoqGpXHyU
kLwzILl870pj+l0MffJtnIzmRx1ryXOhd9G9qQ3qUQSxuK20MYAzOkowKfKo8/+0h7Lkdpxm+Zk0
asr71o/k30OgUG0yU1m4JjbA972M2jkRj6KhzWZzL1C67yTIEGqtn5NSzfEfS6TsM/5C8r1q+vx3
o5o0x6vTAXHROCnsGKkh6ATgyWsQYY5Qsge/GlCtQUhDP05lGt7btWTipDLAsd8OjRHnrp1UVuMC
LUDLRICLFfTQQ1qmTjsYkFR0H94AkNH822jLQ85/pN6MGhD2TRD1a/v3x6fnKj6nT0YpCPAjx4em
9uKIppleZEJE3QnflYexOOa68XtSuR30E2/BCmr86gQh/z7zJOamEG/xkjRM6T0O+yGQGUx2LaVx
pVWS6RyXXOwpaD7sWvYVkbmOAu7lDS8XuhqkuS7OdqKxPmOTFN9Nu9d+IqUKwsrWM/kIK0PqXGOA
nIFLj2HdVlEY/U5FHDy1TklIpTYx+A1aBEn13AZdHb1KO33xG59MU1bt/Kdvq+mTNAzF76Y15Z9q
PbV/jKna0+X2Ow0usDHgFJi2dlFu5anNCsibRnw0SwfFTyXXlNGtlSG4Cww1/WzHzvBsh7aGi0lU
igzcE5J3W5RY1cytcCC4DypEvlx4DLGxH5AZQnWUAE1eeX8X3FkCDW4e+kgGzPOZvbfsm1s4IIRN
2YmzhK7XvQw715UVCMw44OY5ig9J84dp1dKt7edol/sBjMIs+DPoy34bOma+Es6/+thcriWxPJ5f
JCYGiNmrn1PkTluWeXyO5bjYlakSbAbftw8SyNVt3ijBHRLB0Mthdp+qorDcdtTyZ02eGc6D3tbb
urS7h8rwh1uEJWVvyhPpBBIiBGseZ5Theuvk+8lO6sf8XkORZicPpbJLRmO85UbKNzXKkfddYjmb
sNfBgUaNtv34+F3BPaglYKlFcEfrjtbNUs64b+SgchpFPjtWMl8Cud787mw8P9wiV9Q7gc3cd8j1
042mVBIOlkmjf+61V6EtuckeA5Ldc2aP1Y/WnMYnhJnCL7wryrkeCy11x0BBX2nM++KpSVNexZGQ
QOs8hAxB+UV9+RnVBuI4K23jexOBNuFOpe/LXutACwCsNnwLq7qyXMof4hcyIEHhmXbYyl4olWXy
KJlxV3pClgboBjUWQXD/nK8SulxPyPsiACFHndq4XWrF39ROlH+iVeL3rlIU8hfguPKpl6LmXo3b
Vnc705E2fhJb+loB8aoGy4aeu2KQu/nS+rVTr2WK0u9659zWTuBsGtAx9X3t+JD266Ttzu0Yj2JT
hnUBEb+lPue1ZY0cGQDmuPX80W+/fLzsVxch6EO4MLRyqPVgqrKIziTwOHAtu/isJzg58FAYIEhE
sPKGX/WqjdlLSX3F+lFEuMp+5EARkiHS7Oz7heKWaG2g0yl1G8yjDnErJ17qbGlem3sfejQPZjM8
9qmfeajb4V8c9sZTzRnc/e25gx+bRWZhkc6Z9OUNnTdBaKRan50znPR2VZMb2wl+/Mpddh1J0a9A
3YSbjKIGz84iSU7jWgnRbcrPSVrVd6Ep+w+2FJgHe06XizE+NXmZflICS9+ix8C644+2TQMj9VqE
LbaYBA1uiU6iNyQqxhq+nB4UWdI2UxoDpEexoYXMcjBN3zi0qJMdOqnD3MnA4NOO4tqbaApseeOF
V/vamhTxHHxdXIzz3Hix6QbSr7nqMgd2YJRWXebnvgyCTW0iilrrMqXd2AhXLuEl4o5DiP8XJXZL
nV1M7UVBDYif3unllJ9teul3jh+ZW6uQHRdhA8rJSQYSsUvis6Pgglvg+XzzNzfLPDxwXSjEEGVo
Z1xuFtMEWjqaTXEmJETc3Bz8BxkJuxUcvXoVNTAMjYU5MoFLSF/scpgCScIaFbnyXEwtUkdNiC9U
jCTHNi7NcK+motnppFzHIPVNXnjlHgEnxesUXTqoSTLeYsyUusUQYz3SDCqiZ8L6LSSIAPFUDm5G
/BryeqfCs+VA3Q1FtkaEvwrjyGnZ6FTXZscyPJEuJ4AraQYstCvPztBOnmJUqBvLTuAZtXFqihnl
hHr5x0tz1WF4HRKa/zysjbbH5ZCh5oe821N5jiUDKJFQ/IPdTNq2VxBxw/nMcrlfSTTjRPE+Hvm9
yVoMSVSAfT2P5uXIjep0alBO1dmJsSa0/cb23Xqakq2OvtsGbaH2lNtqsTLq1Z3NfEFe0xUCgEuE
uciI5CrVYYVr1Tmq88YbB+F7+hiumcpfH20SWRI/ECSgXQCRXM5NQfMPcFGknIMBWT5rCF8aTMC8
FjPEzd/9ihA4mRM4Ms7XladLG9RdYYaGdg4yjpbjIDjMWz/tRwn1DcRcVFzFtGBl0yxh1cyKLQph
k74zED0grpfzUwO7lc0+l86RGLBWwyGn7pCYdfx6Yzb9bePYd0rYnmeLbvx8EHfsjGPj45vpx2vi
w9cLSl47q1/NR4coc74U3rQmKq3WBZIsEnYJtJSUyPo9iPZfMnxgWd73Sp/34uVVPUOl2TOoggNY
XzaOEk1O6yaMgufKKp2tqeatm6v4Z2q5nW4ReQ72H6/qdQxPrPPajCevgxC9hEjbIzwZ2Wiscy3M
P8Cr7wO/it1IDz8P/snoY5RzMxgXLQipWEHgV93BiVw5KteTns3rbQuUGJg0JMYuvywFIVJOzbTO
GgRQL1PH6XYkPKEen497/H3klVfi3QAPZPqc8QE/UJeC5GnG88VraZ9DIaN1G06q+j0DxfBUq1PU
uRXNlKM+Tk6LTuNgTB52eX2480Wi/2x499cKmdc9PBaBpgp1UmAG7PXFXQFvJCmGIXLOMVDMHc6W
9bYk3tJcqXSk+7ay9EcKYdJdCtn0Hqhy7hZ16nz9eCtc72/6pa9go7/geoujlpbJ0GFM6JyxoHBc
OZCkWZL298eDLJSzyBlhZoMRnstvdICJEC7XeqzkKhG+nj4Lv+gQRe5SdrcdNYeimpTJM5KuuQEr
rszivq3eQ9K1xtiFBp/TS0WC1q1Su3uRC8C8HhIRQ7Cx9d5JvEKo9LpIoB/lJDd25Ozxtym1rNw1
2oIad6gYgeQGpm8/kSJmXwtYfANsKbNyNr061JvRGOKniNToEXGCSt40ydiShkuiu1HbCGWaJPal
LyTyauZFona+YyXeIY3TlsAMcKQv0o0Ul9JRx/nqOXemlBqTk8mSW+NRwi/zizbYAOY06l0dCW10
CyzBHkcUlAaPm0AyvbDIj4lcyj8//uTv7HYo8bMIDJZ6wICXDJhQ68y6K5viOXCMdlc6yBc7kyYl
7sxn93R0eT1s4TCnjKJbo4PVHURF/Fz6zVpb73qHIeYEKmjuUyJ9MYOM3t6geVmkFvzK6Fm2kuBu
NIPCBcVRrV1p8x9zeYfOmlHAWYhsZk7w4r2XjVpWqtiPnntYBYdSyPZdYKHbZClYreHxFx98W9Rb
0UrhUWl7y2WjrRnhXl9pM1oPNA3QJNB2S+J97iemPuWmeJadyrmnmT0890MlPyCQfNbGoVpDsb8z
HjVzWNAg8XmeloFvAao6zqdBPINwlTYo/XSHSZ3fQwOJTiMI17px1wALooGZFke4TTeYBO1yLSk0
SEMtWMsB8sNhrGfh6FoPtpx/Ez+7sqRU2nP4nNxEPspJdrlvaxvJ71RXR2/NGyyRnfDrqW9CbMU2
EanLSh/sOuCcfyGvCfkc2ePyk2Q6annU56JnW2EJDDTdvJHh0eYa0OSPpwHzo7Z8zsRqWf6dfT5D
LEE6kbKDnFtuwBKbYShm0TOFMxwmCHV31DfXGv7vPN2QeWeOJHkI0d+yO2WG8qB3tgmYwKKYZsqN
sqNLOu4MChb7AL7rrugszY1js/o0Gm18a6BJv8lCWdv0IDc2H18z84IvTh01E8AblP/B3FiLi71U
hrKSUI54FqnzOMTjb1TrzqYffPet6AEv85ePh7sOfIlG8VyA80RJ+6p5b/NSWiLP4+d+Moo7UwqM
o2RP3yikKisTu05pgT+SQM8SqtQGlnI4TeAbCEOp2bMxOX/Egdw8ORiKPUQ9dP9KqfstVt79Tdoo
gMptYW7/9jzJW6hIwPvFSdNc7CW7Rcg9ptP5bE2WfJtWFCIL2UTzFxWhlRoIFilXawhTDSztq2/5
LMt2eajNAog71ujVc8ERLQ5yJ1AlsxFbh/hRp9tCl+LCyzOt/2MyUJTc+xKFUbdso/xHlidRe2f5
CYSvHpdH7KynIo2hy+TGSbHL4GlUpCnYmtqk7jQzR3VEFX117rFj2nZyG2pbXK6SB7hEOqr9lSn/
ULpe/x0lVEw6paj0WxMzoB9D7DeFK4Dmm5QhCZfQ5Wszn7NMRLAJKlt8d/J2bPdIOenPPbn5i622
Os2QVuhPQzvqL1mAdKg3ckC3qanhCt4kVv9JKzKnnwON8ejDdxvdjkLD0ckiVNlJdlrXwcDjuQ6g
MGQcRyRJwbHdAm6G2IlqCSIgpW50rasZRWN6XZ9Ypzo3ynsLFtCsElLj6TW0KiacSMOkkotDRXIY
C2Ab7tzooH5GiHdjta16G1BvPeel5P8mDZ+VHoZWtlyCi+7bpLT0nCYjTrZt3soT+DlrSD2R5fwd
GcgMYs7yDC2QkeCQ97FSoG0f5E3YejJu4yisNmNImIuHwt6RaDaxCjQpMNoep8cqiKXvpd3IjZfp
CnILoVVqjkujabQ3fR6p9HsMrTQ29NuQxSVi1OUNhbB4a2Z+8XUyfFPdjh1prjewbuaTVOZ0bYoa
gpObOXKLLYGDWv2m1kLT38ShmWC40FXZV27qJt+0EK4s1+4UqdnmVMRst+nL8Q6LN+dFUFZ+8Ts9
xf8pCGX+oCo3twa+B6UrY6mGc0Sm+mLT6oa4EU4rATPFvuKZN0JFoDWxoWw7Vqc9OASXmWslORky
GyP7jhkFfmc5NXN5GOotV4CBPgwa2ZAkGi8wxLBRJzRwvAF9YFgg/fDwauP9aNZxpbnQUPQM2rcV
V96UVuLo0NI7qXIYNZvM/C/2zmQrbqRd1/ey56qlvhmciaRMSHpMAoaJFtiuUC+FeunqzyNq138g
8SaXp2ftYVW5LGUo4ouveZtFnEFHKS6BOs0v6ZKZdqAvU+Gepla/qH6rOEbqi37Wtq1WFr9cq4hS
f6LLv2+8yOMzuiK+7Th4TxgJOojru/JG6eb8V49DxEVj2gkwYVgv55MqdS9U7Fa8yq4Vj4wsFTt0
61K9WQA1V37bJvfmaMLBzmWVh40BlC+g+isenApFIGnP8QlCRnHvmzrUbTokalIE+CTOD9VMT4El
yhY7aGITzXqhl/bZ7OEdgRjZ1DymbY0USqarz7JtPHinS9J8k03jtH7TkqT7SzRYl6jGNl2Quku8
rU1bKTdpZ26aucvuZ0TDr2otGRVENQTO2Ym24PNnAS3jCfaYPJeKa1+LpRSv8Id6zr5iY2UL+3L9
0N71ULr294hpeEPKo+B54yjL9MwUlc4B3jl4TdnCSMMmz22PhppWyTBSssH2Bf4nP6XrdefDlOqn
bjuyDLOMgwzLmHAcEvUiG1X7Z9y4UALjqjceVWMZr/kc7DxB68/CPQWrI78SlfEAtXxsQ0+tPDdI
crvfLxNp/j4bFw1Tts5bfk5apl33iBr/FDryrX5u1/WdJ3IHQ5R2eXWsyWTuB6kDhaUhP5mFIzbC
NEoaxbJe/h4s228L5WpIvZ2nFjOUsqj9aTM9Cc0Car4OGuBRmJktAza2XvlG5xqXiqCyAT8eybMi
MzuV8g51cb9ztbnyJ4FyRKC7s/q3PsjohmxtvBORMj/gEjGfeSXZuq+MkU06SZeQZlYs51+p66G7
IGSPafZkEfVr9DqVAB6LzieL8gRXhUpK1Sd/SUVoLuw9YlyiC584md6WbpZcqGNaaSHfrsR9xu3M
x0azovlIE+kzBo+CgyYtGTmAUgqgg1zVNLNU93qtudf1GuWBdLZvx858KXB0vbI8qW6qpioDQ5bJ
SWqMXdgUxRSMhZNvuA/5DrbToQWoRxdRGw2Xdo78K/8eVmRCYbeIaMLFJqlOatDbJ+hn6ZvRXNzd
rAzTt6Ix7J1Jq/VIUvI5/VnbFiAxkYFA2/NQgDol1CLThs/msGAVks0VqrgxgidoRFlHujOfs9n3
j/qUaXl6hUy74jT3cx+LjZGMVugtyzG329/8IFjEwPZ1Wl901te3eNddm1QznkvVKu8jpX4ZB6+/
Fq4rA0NRrL+/zqh+83tAqQClZ9y1et0e7IYabHYvEru6b1YjjolOp29hrnTyx08hjVqzcjKqVcv6
4+/Bi9uV9iDq+3giznY56jGZrR3D0n+ucaCUkgV79LXfyDYfn9KlnaLJbJb3kd2iatZaelC5Lnrp
HtiQNFe8sB+H+bQX1rGC863d+THfXxVIaIoBAbCxtDoo5pvJNjIx5/19Rt8oDSKUDU9jsxQbLF6s
MVQrxy2YfXR55k/zTLZWj+k8BopR1EFetu11G6nZpW6mOqq4WCudqZmzvJDGtbvZaXGvROZFmD7D
C5xT88Lqrj0yECdkQXoQM2OT3OcCEbpA1ymtWs3hHDBVyuOTGAdYhdDd5lmgT4xpkHLVxG2PePOf
ajxAEmZkiNoHU2K0UQ7pprOqRAzOB/mQcV0EVW8mQd2BBfl6L71Vcu/XmiewWeGzrgqKq1Ljx8+8
VJ3VzXo0PFT+cyj91l/8KnCC2v873pTBUVzH4Vk8fNzB3kW0Iokmm8epgeXjZxW2QbJRNgR0npVu
zlQ/2X79C9cq5vAHMlsAv4ELAzv6YIxBNgDExxTjg117151Bem7U6Wue9b+UtjrS/T08/+uve/+s
gyIngmff6qYyPAzFhWn9SNL917/ljXL21Y9Zq6x3oUzXRlqJE8t37vnSRxQs7DdDuHs1AxjIvhZ8
i4MT7pdQ38Z+Fqr+EZbGYV+AEg6pR2rFVXtv1RQ92C3wQTDN0I3pPpOlqmFIVc30+mbcKoM609sz
LavBldVl2qmbrEKZD0TZ7OC0MKk5Clj9Yl3naruURyrZQzWCt/civpMQMzNF2PeglFUblCeUSs73
UZFM33ut67Fro551lHjZ9dKMgrIyom9OhVIXlKtu11V65OOOMKI/XNvb3muaaymH21Fr8wt8brpw
lqoIUXPOvn39DQ/2yNur4oy6Dru0VVDsYAkXikxSO3u69xZHCftZAnSZqC+/fsrBrucoQ97lEqey
h/KHTM7HjdKag6EUQ+/cr1pJt0mhqIhQtn2Q0Xs7jezxv81t/4jU+v8p3XodlP3PRNeHl7J/6fqP
FFf+j38pripEVspJxK45NGDI/kNxte2/kE5CSXbtajGD5Av9h2Vt/EWDBEwKVJuV4rVOzv5DceUv
hCqKqy8ENGDGfNk/oLi+SV+8Dyg4QqySjCvocnUeX+163geUdNSdrC7c5m6wJvvRjWg8SWxsT5QZ
ekLn0g+JE8O4aNtM3yVNn543CLi+0B3Rg4ke2UZRWnlppc5yLUyvDg1hLNekYM4JoCWkmtOle323
ujf/vNp7FuvBxnbXFwZ8waCYoSI2vAe5gaB0BEQAUhcs1BLm07Jshgpfugpdn62GiGr49fPeFCsO
VwjskgUjiYbJJ1B32lqoRhO07obEUx9M6V3bxTL7U6GMm35yH7PcRJqvRKbRcxIg7IBxoI8PORWo
4/q1MlxmnWiDNB+jwHa8/mIYRbtpulzSNnFbBEVTZ2vOpnOSmpa3M2L9mGDiYSbHYGZF5tCsRgD6
H87++29MX8cmChfIBVsU1V7Rj/6cigSF6jbfzDST1LRpd0rb3329dJ+mQzz4LeVm3gkOhK71x82l
TOlQLOXU3YGc6c9mRU9OdFEn50Xf9WdeZzaowij9DjeU8bSeFSXEga8NXbc5pjH4uzfh+UyIwO4w
CT4sAXI0Deool/2dVVrtaZpXxgU6ycNF0ksmDJbZ3tD90LZdqzY7x0rB2LQZFi0Vva0ja/Kbj8Hg
YJUlpZO3WlN8XJMaRJemlvVyR2HVMzXI58Ab+/FesoNOnDmf9s3U4lA4qdDfuJuuOE3ZpkgoJTDW
iXa9Ori3YzbmjwAK9Mu87YcHV8lzyLuecaTQ+DSJQfKW8MSu4SoBF3/4AY3C0fIcBPKdK8fk0oll
/SOu8dOwyqS9jA1EiYypsU+QFy/vkAJrzuyhZIvNS6lt1SqbtkZlL1v+c3JSMr+9VhLuoa8X9DCh
5BUZgb0pEcHvRDXi43oqvZCmoJN6ZyatcZLWM86aOrd86mXHCKS/Ww645hwhZ/UwoTj6+Cx6tbHH
YES/G6TplUi+JOXiw4ADON8VeaIHKein/VB2luprQlW/Ua1Mzjbp5zTfeHXTQA7WEr2F4o8d89YR
0rLPccPVHgcDA52vF+ZwtgBamTeE74rdBCIfh+iL1mqspYs14y4vluSkGSJcrM2hPlG7WaIllern
Ml/mHU2uMqR7cxQZ9WmjU8JRoL5NDC1o0geZfm/mdZ9jLn5naIP1lM8A5s6YyLd47pSmegdmezb8
tsTdD9wUHje+zOlJhA7mncihqa31XHj5XIZdrXk7Laqt3J+UKbo3zNz54akxym5Ta52Du3LaAPW3
AatZ250Q/0cX6EfS2CacFBylxaYt3P6SxxtwLLwxbXcNs/oaloOEPDEumYZkwDSMS9ihPrcEbVUW
RaBHk7kfPGnVvgDj2CHU1Wc/aTp7Px1dtJGP4K3IAtfN2r0DJW0Bt6QtvzDtAkIhRluXYW3OGPeC
osrUExDOCyPLus6HrdfV6Lx2Y1GfiAEJs8BFZw8yjb7C8pYcqPNGG9Z24ywbzGPmXkP0TSxNes6k
T2GwjWlj7hdgibLLFL1mUPEOdu1hEiWgd8u23qd2g3eD14ssNLXGYHjX6Hp0MnRNOoUyW1JlV1tj
uhvVrqm2Ui/i67ot3S4Y9dFSg7Id82MJ6ScgCnua0TxBD2moNagcBD5Rmu2Ypr1zZxeTt2Feo/p4
VSfbQanN5wrywY3a8JuXyrLu0JWKf05xbh4JFp+SByRDKGDAfKH+SuQgr3p/E2rYABVx1Tl3SiGz
E33BgKGkTe4PoqxOC0cfjyQPn4ITzyPpw3nA82yqpYPg5NTpMnd67N4pSoL0cpxnoVUJZ0t/8xhf
6zc/DZFrYHqYE6D7dOiIQ4xNFWtcvLumigHJx5bYothKntLqYlvoTMm/Di+/+WlcYySO5EWkjYfK
6ABJe7qTrneXLcwvFmnaHNrsV6nm+p9/NLJdCGgsJbztQ26WNEHsRIUa3Y301nfIAYpQ1Ep0OjAl
D8cmmo4VuYcgD3YqHYG1xCXhY8Z/UKEVdaY6yJsqd2auV6dZ26xStHnGqJFTWiK9vU3wRPTlVC4b
mUvz1MvS+sjOOay03fUl4LZysa3cIYbfH7dq5GlD21SKdTcDnM9RPgKAusukVJsQkJMbhdZUmISy
yGQ8CK7bG4OOTYjAYOkY90tnIQDnYLp4jM75OZUC04f6zgqftIBCH2IVDaPAF0FG3p2V9HaAAeKu
jrxyp0lbuzPgeZ5XOMn7nhENoao4DGCrebwa7Ng+sgE/J+bkcyvrnG1PMQRc4eMKEf2kXSVuts+7
QvkRYeiHJ4dnXsvY6H72LMYcanMHNUmm+fSiV4S5QO0TVPLQ81W07x5+8Q9xl3d+aljiIUU8F9Ky
g6niZQZH597Q+YGIuTkOOsOqSpdVnQuWuc5NQwQJEPNjZh+fzzB7HLEcmGnYE0HM+PiL+qbuJor0
6E6JcXZGWtXw+8VmfheX/RaO2LEz/LvnsW7scyDn+Gce5DO9kdtqsdjRnac3p3m1SkzT7liSAqU2
tz+yo3/zvVZ0FtGQfYMpzGFDk95Vq8doS9+VrpnfVYhfXuuRAOMe2TXG9rPYxbJVAIvrTRg33Rga
E3WB0es/WiLzpegA4eFtNJzkupWfeqmN12SMy3VQROhFozTfujsH2PAmr+UCBCyR30HKHMMq/27N
2G7s+1WVjJTz4zcqSB3UXkkEaZ4o/cSOnod0+dkO+isT682fxlhWzADmBRKHRsAbpuJdtw+fel2O
2HzeGYBqgrIwnuOxhplnGU9fP+g3h5on0dZjKzAqYZD18VeNyJUVs+WJfRXL7lnO1fJiWKiX+pU5
jUowSytVgjKN2oRCexgWX2id/YxNIyZTBTP1+gg98zfZAi9EkrAmChSR5sHhNstOS4q6FPvcbpxT
R6nGmw7abTA24O7UtO02nVTzC4bs9cb1IveasqQ+Mtxbs4EPlT9rv+KlSfnJXajWDhYlTlO3ReR0
zwh13NUgOTZWMv8pM527zULAhaKCDhFoo4NDX7ZNa2dyAhOQdXEYk4CFCRPgI6fvN9sWv62VV0sl
R9A0Pv6Woqkcpig0pLt2kUBP2ztQNnRB5RBq/fzr6+30Rpz6uHLUnlyhdL1WFVBrXdl3GxfbeV3B
Uyfdc2OHpVBLcTFOPT6wYAoa7aSJO+vKzAdGLlGO2dgtIGklDRqk925GOTbqZvG6+T7Xa+9mcJXq
VS9rc2dHgXTkiVHYGGXlOvDZAHB5c/r1u6/n9+DVwbxxwN8meODlP766rQ2Kx0A93bcqTl02kx/4
Tfd4DJ+rVv5Dxyja//qBnxMpppJMWVeXEnClh9eYlcbZErdGuh/dKSGpUPBPztE0r6PBO7IJfvco
eo7IfUF3WMv6j78tLy1RGL2W4bwye3484WCM34Hlzxo+On/+q1aJ9lWZDX/mw0FBo6c43bdczuS/
abjISpzY2BrvYl0bjizgm2TP4SdbPaD5WMRj43CENcWAbw2zq/aZKftb127072JxnVfsvbWnXpuN
n8bQK5eC32oGmVq293GjgBgoMoQvwHAnyv1QsexZ2jCqGBtR/ciyxcwCoaRM6xHqaHQa9ZYkD1zG
7iKqscQN2ZLGshnbpL0pM6syOUdmCqo775onW6nt16aJbFDoxjSUwdB0wHVSbHFSX1G18VrppLNL
47nIL4Q9TBdqK5hmLsLGhaOYG9sI8ckxBOS2eAyKZdFxfvImfT5XmV07AZenewvKHJTWoEdlt23S
1bDZtGv5pBQmBGQ9iuNntZ4M0OVp1eQb6ejV4CMSgy7vKAyuLdlvU4WOqT9Unt36Sl/nIijmubpq
lLqFhwKAndReDAhjF3amyDBJvfbCkJ2yQGefpqtMk/edEkXpJnfm+TzvavX563106KNDHgx1Y5U5
ovFL3nAo9qIbuSkzran3hSjixMewOR+xSx7SCWiI5UShpi4pOjOza8OumNzsNbKbGcvMvGluq6EZ
iRiGdB4XcnamZWWnbgEvp7E/RFO7Y3Bl7MpZ1IiHDlagAqe4ypq4glvcG93VAFE133SuMdwmdur9
aJEMaAMcDUYAd6aT/ZKWmiTouOe6G4xxp02beLDnX0WqR8dO1CcaKStBOclaMPKnhfnJ+wpeVAdY
p9mbme79sMqOa7hp+7TwtaGuB94C2yZ02qDIr4ZKtXpiK2PX+TjI615gakW19SqATbUnm5YdpBiv
oNjj2lccpkJh1UgdsxNDfeqmHPESsJnlJb8LM2SzJpH3ca7B4wtTCRrZXS40wzcLq7zq+Ao+SuS2
fWSY+jkSQ1SiCFrFQRHrOqww675Knaj36r066cpW88roLNaGH7x3vYnd2Tl3MogQX2+3zxGS/jh+
DszM6HcyFfkYIZEhaTpvaKu9Rus6lNgabfXCdDZqM853Xz9qDbYfoxal3dpKhDfLLPCQztoMyGFU
Wir3QoNPZmttv/GmaTkSh9c86dNT1p6lti4iz/n4g+giW50VS7mfkPYIW9W9jntFbkQEriLu5m+r
eK5vDdm0+frX/aZ+ZThlUEQjLkSz+zAoz5pZJ3Bk2n1L7vGiOot66VRqfDk7yBdUi6Ld1FmXb2wi
YJjZmXtFw9T7hS2Pc5o0RXTkVv/t63Bu8OlYB2qfrvVu6Eghc7vbA9CbTsyk2OtNA4jE6sfXuY7Z
46o737qVVm4byzFOpmUebosoU8/0OimPZLe/+fSQwRHXQWxmZcUfpHx2CjvUnNQW0jSkAfyB41At
h2OwpzcC48G3J51k/stGRgv8sOCSwoWCkgzjHlUV7RJn0vkHCm1kzl5udpvV0Qp9G0UgC1KZ7VnB
u84bNHLiJJBq30MTVnNuI1vNQLC5St+4OzjeXeHHUbL86PO27UPLVowxsIWM7XCZdew5VGUuQhc0
qx7q8VBnp03RWD+ipNMCvVMKL1jmJj1GbTyc/4O3QpYD+pGKwyloevsgve01dzBFMk978IXRiT60
XJ0Yb8idjBesSbzyBLPK9oIvcr+UQ3pflHp9UsFA8WNGY9tCpDN9C1mdTVE5bDEL185GEVUh+Mzp
SFXxGykENhBSC/TMIMXph5REb9bsBCL0tBeqMz/kchoCsE557ierkU7TpgoeCOrpkoIx0tgr34Cb
KrvWrasz6QjvWo+97gmM7zG74sPYt67hejY4ssDK8K/9GCrqoY9byy7nvSxj4dcyGc57fVW27+d4
+3V0+N2j2I/wDsDkrHa5Hx8lFAzQEDGd930iIeurlgxGIypOeiNujgTAw1tk/VUMP5CL48StUs4f
H6V24KgswPz79XoMBidu8RSL3ECkcrgs88y9xChWHkm0D6ut9aGw4pArYO6BNufBQzVP9ontDDxU
mjmI5snwG3NSNoOgKaXK+Fif+VN444HselxpCSorC+6gVEWzL+/avlP3RevNW4MMZQoskcQX9dCY
oZ5F8kRdJwrLZNEUGbT7oan6e3RZvMuxFM2RLf6bNV8pJas697rsh0zjvvYUzpap7ulZZsGQ4KZa
0Xjwx7HQtrLRp401jfORNf9dDFjFxIGyAaiAfbtG3XdFp9uYRqbX7rK3IkU5Xzyr9DMzkZjGiI7x
I5znrIooSZsy36pLpu4xvrRCGkr1eT92lwozj3OrMdXbvla6naLWywXpfhVKW/ljaj2JBLt+FZ7C
CJOe2MdXRRuH+bJTLfsmToqHtOr1Nbvyts3Q1keO2rrV3l8C7AyyDBJog61BT/lgZ1TaRAA2c21v
Ov2yY1Qx7/IZ5Qcrh2Ag5kGl0KimzRRl3ZH87fCWI1tnzoJgB3JJzP8OfyR4EpUGtLfs7WFWz7pG
n2+QfHn5OpJ8/nlwfolbLjkOU6W3PtK7jz4jcUadm6v7ss6KcOAfH0vVLHzPrLKt0dbTWSOL4aoQ
3XAkwzHWj/RxZWFgUrCv2SLE6kPViRm3S9BmiB7VizmHnauY3wqw0yD5sZpBks9MsiZclkV9KVtB
5txV/TSGHbIOCPmohbNhkKmqQe0OEGGWKa7vdXzuTifm/01QYRyETVDqXRlOBWV4Kefl70mH2RPU
kNGQa0z6O8QLnixryW/cBvjClm0gYC5DbvvbXKzq3ANQspx1iSMmkA2p+31IJvektOGBBEaRmo84
lDJGFW2lXOWeA2HAALcij6TUbx2TD+u0+tDDrEJoDVdB6pePm93Nh3UcZ2f3aavKc6g0ah+mVjVd
OHOSC+S6ULi7VhhdFPCtzOK2cDBRAxRfoNZhoP/TB9NSYH1oSrDiftQpJa5IpnxRij5dJ7dweVDc
SBR/KssyTMth8rDDG4vqXOk6sBPzJFIYRYUcvi2Iaoitp3cWDJNIdL6Gd14S0PRpTxmnINFlljJ9
+nqLfirc2JwgYGgXY7ZBK/FQlbxSirEajU7eO0Ycn9d10Z9qVlolQSrsUhCBqirxi7iXV5Q16alA
3Ayri96u5sCUiiL9Cox0HDRzbGS+seTDqYD5sckH6cU+qgeaFYLlx+RKolXqO15W1aGrjPGryXCq
27hNlm6HhQZKEJVOc52NGo3Gwl7MbqupmnmkYv90LDiKAJZXayguPs7/x8/NEKMeMuFW98Mgmy2q
bMQZvlx8hv+AecIuqTaF5banqojNzkfDSB6JO5+a2cRWlLBhb9JOWe0ODm5fE1nYtneT4d6zsvE0
qwq5qZwuO4V8ZoWLsPqdMmaIrbqIC6KEUAVjZae3sVPMJ19/+c8SIyjC/DOlAoexYrA+rsWgTgly
ZdV0jzlu9+RoowtsroutDG6dm+aBqC2GSJNe698XdaEwEk4mrkt8lQa03/LutjAGJ1CzOf/nI/0v
XPO/GE6++0if3HGuXvqm/wDWXP/8f4M1gWQyBAHm5GlMFt3V02z81Xb/579oufzFv0WehpJgtSPh
Fv0XrInrDRY5ZHkuXkvk9fRX/x9ak/9oreQJIEoMya23w/8HcM23cv19LOVvAkjH2JW/EM/cQycz
mAJ5DGM3uuE2JK+LURRp21dwIvNp7eqnJECKj7QnIJZ0hCbrqBeJOz6ZnUCJwFpCLzcswClN/GjN
frKQnNm1km9dx3yE+wmSu+vmf8L//+40dhof+n8GBq8OOM+/Xj5ZMK3/1z/7TcH35q9VeogpE4kZ
mSuR6t8NZ/1Fz4vuIyk9mrQrM/zfDad7f7HdVrULkPgMKtil/4KDLf0v2upsUHrAkHaAFf8ROJi/
6V2Gs+o9wL1BK5/kBoNiiA0fw1cCm7Oz66F7UsGxLUE8j4mJ1SmDfvzMx8QfmrxAIpTe+xOIuBGa
YFTjt+tEDpwgx5H2T7tEx2EVHK0f0naefpaIMh4zlT8oftbXBPa3cljIcrlqjYMoq9jYNOdTbz5R
Bep5aFq996grnnUedfjbgV3pVkBMOU2kEFb1pCmjedVag/JUcfGDkDHS/O93X/rmnwP5AaT8sQCE
S8+brHifFWy0jsAO+ohDrOfCcBkKzzRY4q3AgfDvmXyswg0qdttt1vQLIkTG5N24ZaGhIQMg6rEs
vOy11Lz63Os8vQ+VsVyoHHtt6X2IjNZ0uupo14iLLs5lNOVA54ZYOHu8BgoIUo5zjjSM+Nbgnfqt
K3vlZZFDd+GppDRLkxXThox8LMPZK6rv3OLlFRmPcTUDXKvDIi1V/uZFxVZLyVDWPM0tbbimkLSu
pwgxjlmb4yttpAukOMo6pIytap1S2NnNPDTOj7ixmp3oB/O160flF+1I1I6xNvd8xQAeqjX5cusm
anqzdFop6OfOo33h1g2dGmFP3WNl0uanm1/jiSpViUcjDfHhqRyN7FzPnO5bRV8WP+NWkcpmmQnz
fhrbsX6kXlqPz4dN/9YmYHbJJySnR2Xl46aPtQ4AsqGor2ppqAjiGmUcyHnWbgjMzuxrjRwKPx2H
+WJJDO0GvnxkBUbjUnQoCAi1vljS5spJhXs7IwSd+mOcKHBfGAfdxJklf8U6Zpk+7jIFrTRROzoa
qHpzZoyF/s2xe+tqnodxJ9Ee+/X1rjxMR2CqwirAkcJYRfwZBh8kRkxsBl3vl+JJiWnKUV3UkLFn
ivVnhLfo8CdlM92N7pz9oHsR28GYDVoMSq+cni1hRrc22DW6/gr19JE3W6vQd/faygL1wKfjHAx4
jWqVGPm+ds9VheJoqbPnCVOL+yrtYWh76DV8z/ES1PwIdZGKmkVUtwuX8DdVKvrEZGoCYS9dE1wt
vP3cPVK5HJIjeCvHpDsLCRH0HvHlIP45Nk9VDLd8pnOsXVVqhs+TVVbegz5nGkRBs7d11JcsxHBo
hCbPA4M3cviheum0DjRNair6A//M+7l1ZD7kzSItP1/a4QeTk/wa3WTRo1OU2/mxV19f7eOCOqQA
GNAQ8wCyHdqzFrpCY2Dy5LNbK8pLaSXWt9iyq5d2ECmA20IKouVivfYW03QfEGrR+wPi32iHa252
TP7jsOe5riQQCogr3Gca3t0H8TDxPFHU0myf5eLVdzUyGmy8kgGBX7lyudeMrBZhNOS95S+aXSgI
lK9boKnc6WeVWEg+Z85oXfRMvtDjkstwjJj4dkl8XLC1PAWqYKwISjRRPu7A2SgozuZofAbZXd+m
oMsei0ZRcXTXcUDyEdmuva2qKEvYxwMQ366pkSnoG/sBNEF0NtqL82NZ+iTyRzLM0hcIFNwZiXCu
e90bnwZjRjljHrxotbGe8qChA/e3o6jDtI3HVrlH7Gt4SlvHgd/apdOF6N1hm0Big1hjY61tD1J5
jNSOrwXQqaGXONXx3x5yH9dmNLQPmVGgLjIsojx2Ng/6OHw7esFUVJQydJJoJ31cmVFTi0TN1OU5
mgQDRvSNxwePAv66qnQUUEBg7kWXac86iFAXO+U23xVqLjO/WxxtPTBtdCdpOcP2mF6PxI1P74YJ
FtGMlJgvBqJhjSvv2j+wH3S3NEX0TLbcIPzMcBgzZJOD5judyv1YuWmxx+x0usohND94ZTkCIgKc
LvyyXYm/er281nFr/2J6Py3hkff7eJmQpXmrihCzIyYTtInUg8tEgjMnRxflCyTqedcXrdb7DhrD
N3Wdim86Wu2vRF6rD5RRJtfdqCXPEUSOxwrxnys8g+dLQrlTICzQqH1g7L9+PfuNsfB+19MpJkjQ
i13zFXTNDs6lg7e20jq5+bJgQzv4CgOSaOs4kx4HhSGa797cRmQQS6E0oMIZT29LUGB5ME11b+3c
NDXbjVKn6nJSo7mHcnaKbMipTapQnyfqaLRbtYDtEiRyjCrkq/t24eS03Z2ua+av2kW5FIPiYjqT
aVN/LwogQ3kMRfiMjtH0Y8isNWNyW7XYLYO5JFsDMXBv29VO91xnvbSCwQLjECqNlf+E0pB+oyOQ
daFW2eO5twrXXCRIkJ/VXIuI6HgqQ9YFFIhK0pcZyW061SpHufaWVx3B9t2CHuhPQnnlfmeOlZYb
EhPYAVXW9T/s2qauGkWCYjXDu1INk9ItzrGnqInhY5E0SFAsyo6oSucZMXP6Umj3RSLoU6/JwknO
9kOOjggEiFhBFYPxQX9v23OrbnQ1dd1zLhWEM2yvTuWl6zTI06BdHY0XTcF1faK39mRe26RdxQli
SZ0etHrf/xRR7t2qCRqe/iJH71SIIlfCOXFmEYzlyD6XtjHfpl6n7TsESRpfDhJ/ugnByChwnaL+
5jlx823mAHUXsW1X39Ssax4kCel30qulOG1HS7vSikaYZDuM+vyl1VJr25PbqaQPudylS6VjwzPp
xkvqjYbYjGOMjkyhY35B3p3HG8zQyjPFjKI7IgNSAvViOd9nRmRFqMa93W073U12IraXB3YCAxl8
6VbJC7V0b+ieFt81R9GezIZJHfJGTonSUjT96PtirpDGmZTnRsjsTo0qG9YHI3xwPAujZT+PJ88I
nBgRHV8RwL1PZVFpLuhpxE982dn9qeEmnXnZ4fV5XWrCijdZPAChmBJZ3gL/KH7qU4d+fEPGOD+l
pWRDoHw0EsLV2GK80BP7SHnLR5qwAwQOtY9+ovDpXJhxa16g210JH3VJDBlcB+1IH+OOJvWNue//
dkoAsGFdFGixYudiksdIt3wdHce5bDIHUE4rInMIBv7cndK42vWQe/XllCZgLtwujqNAT7v4rO16
LwoLz8nip76fW+8Mw/lWbHUTe3lGT8J97BoGPT721c5j0rfKLTIO6BYmWl3eKKXeXlnqsGh3hRYL
zrLNKS/Iwof4+4gYyLfYEOVNozfeU5Qr1UUTSxfxyRGzKUD/1I90KONG+ECz4sI3Y8t4Hs0ZMkCl
wOvJwKgXqFap5WnjyE6cVS2N0rPSSeJnfZG9u0s9JVmurUHrk606YYBCzmnmxl2rCfEdherBDJzx
/7J3Js1xK9e2/is3PDZOoG/uEE11ZBVbsdEEQUkU+jYT7a+/X+nZzyJ1Qgy9N70Dx3H4WEKhCsjc
ufda31p4woE8a7OvYZy2/WpUuosSFgxr61o+TLVp3I44hr7L+owp9gqej4zV80RSxZhHXrIudwr5
A/ySTZZ9Wegjt76sbOe+nfP+YFFwY9dM7QHLuoXKT19U8eyC/7tRwXu+wKLpnrVlGiEULTHZ6Xks
icTg0PUZFFV7W9rOmvnAINLrPONUgSZf79E1a53GdwtqCQro2L8YWp586VnSL/pKGwpfq2v9Et8P
XshaOPzljh67F86Urw8F71Tv9xKnKS+R3u2ABNfflj51bNySBQBT1YPV6sderD930lW7MG0o48Ny
yNorXXIgDIArwgbrDIkCiMfALIhYGt27xDTL666b5jlk+8yl7ypC7X29VceLubSTp34Y9XNkQqwJ
PHyKNl9SjK9NFDdDw07Qdu7JQWyGKFlPu5fKGbMvFYaoLrRieNtB0i3CCdLV0vpAmFruRVJb5WPc
5VoWTf2UoVkC23TT12v3WBuxckrivMQrJWhunI8dYs/aqsLVLAZpU1zr7qNFI/VBtTuSSkXqnKxm
bCp/El35kpP60EWr0aWmT3ZHwhZTLNYRTqI2Br0T8yES4abHJJmSW8nPmgZevoJJzRdvjv1i9uw8
SGI7dcEYSfsaXBErR2av2TceKHlQE9V6nXQImEal4QRbaKO/uI7wHpKM/5cfD051zzbqPScyGx5A
XNlk0dKzZbrneVGCZDzeoHxVXUaL8F/5NafxqRLZUAYo84UV2pU96zxxGe7FOS/YSPu+dW4TMoie
VzX1rjo2MChNjWc8jz3+1BAAFKs1pgumF6lY+iAbDEh0mi3kgxF7Ytlmal9/SuZkmkLoUyxaLjLc
70g9zPumJ0zB7xJ9uEedWbGdkyYFTmtRq0Pn0bGOetO87aA5BSkM3Y2+9tVBa6Fo+A7U+K9eriID
ATiMFzpW5u+TaJ9ImTkYuTcT2JEXU1SZVnr0hM11MqesAV3V65dcxNUjG20/7zj0qHVkIAl5Mcck
uWvm0VV9r7acvdakmfDNpLc3DWMuE5yettKUyHTGIkW9MvSQk6e+mgy5SvopkBu8MeH84pRQs6Nk
qtsx8oTGMS3Vq7tmWcUJW+poR8zBq2uKAGLqpsK5yvl188CRUCQjgA36XW9UVIc9x/FbdWzse267
XMMiq8GSyWatH+pcW49gncw93IZJPblpZaUbztUKQ86szsKS9SUL+xjUVWqxwAW2dV5mrDzmuxs5
Nu7AEWY3aKAGI+K99e7QGjMGyYxcHBCdwtvr13hg1+SkeMnUgDiIxGFNIwvIuVzSyb0fajsnnWUt
lgeQNCbjg7VX74mGsp9WvVq/KFNTtPCjWpcWb2oMWTBqtZs8OkOhZjfnk655PU8yMzpfSVulCFkF
XJt3upc8I6NtpYGqx/Z9lTeG6dcLDik/VqeVaaSSdtkNeVDlDvWqV11WZt0cyqXN6Weos2Pux8QY
JNi2qm0j4TS0lXrVjqt7k14zt7Z23QgXjZxPO37EztKMR0St2Drcib8Qw4uujkGqreLFbUa8oL1q
9LFfdUQz7tsKpMV3OXSL9VAQa2EG0mnlo5fSJ73oh9TRNkkmPBzJpIwQqWSqZX619HXVs0cxZ2EM
FusngxhG8+u8uhTjljEerXLq9cOAk3WJMOaikDC7oTcju2UOI1he9T2+YsiDy6g/jPPabJLUc9AE
DzCfgyxPz6bOQnOeWfEKgIc88flO6vPShEmdGvNuqtLkVrh5czWkXo4ds8idDnHNnDbn77YZ71wl
X+JDsy4OIVT09p09ShzDjLD2gvIt2acvcyvha3UTPJoXXiHbci9HWv0h7QYFS4jbHsFb2nPQeHit
cD4PfAF6n9fzdgTW0m6Ntq2NQCSyV7dE4E77XEFWuy1EbF0DpHa9sEPBPey6RvBNd9mSTBdCNE7F
y0HDKOhF3ScXijUsajjIUbkbVN1ao6wS4MqK1KySTa86zbLRc0vLI8gjXgfymQpk31HgmlHMXmPB
NzBWEdQMvmxyd5b4yU2m5aV0XTDRLHi5mkQ1TVXjlOZdkW1lgXL6YPVdm90UjZa0m1jjKH5B57m7
amS+0JfUqlBfki7hgASdc8lSmfmZHhcXVe01Tw7JTBHL1OJFsO5auMHxxMi4jyFeAFdchx3NbKBx
uRpPQ2BahfvoCM2+ozuiXOVJlZHEgyPxu+nJ4jlOjdzwwVUNB5kbND0z4Is+FOBsDaRbygsECOmu
UWYX5ZwLO3NbLap88EQyPQkBPXtvpj3sT9ubNYsDwwD4vmzYXxjot/N2otvI9jrFEBqQTT0KeubE
vsVK1fhKadfP2O1m7Ta3xVgePSt19ZDnp/u6plb/hTNm124aVVtvYxDQefRPkUOpVtJ4/Ey7cS4C
T4MMGhiNDvzhn0XXGLlqN+NnRVbJQWmr77Wh8/0Kpb/+ZwtGM22FRVfQTp2bEuN0HImpmT2AnG79
QVPyHUEPcioTDpPRGdaXM2vYOx+hfzrCe8bYOh2q28/quig7Y/CyS82bl10vNdO3W105MOs1/XZY
zU3vWEo4Cqf9ZMa92Gm00nZlmWID7WId4WY7bzhSJlEHN/MoWMbYxYW40JXWiWpC9yJyXbtQ1ep+
IworjpSycx8hYCgftN/eGWDON0XcADQtj1MUjuf3PKLVG+kVsgO/rLnBAQLyP3tz66yPkiTDHkd5
N3wmfih5SEaRPZRD3z1ZBmBTmsWLgE6b2ztWn+GL3XrTdY9c9usYnxtirV7m7Dru8LXX6py75UD9
6fdNgR9WoP/0BH589vO8kukFk1BOGu/GKfkoM4twrvqlc7hI2A0luNaWkJV9hyj6E38OE0Otqvp2
xf1JGxZLD0iDwqtui7FqX1y0LTeYHMFrxp013jaVsx4lWm6khPmsEGczMoIfiR18bJlMcizqW5Vt
Lq5V5OtovaNiJQrcBzq6QCBDSnagtThBe9SH7AFvHtCFzGg9iTOnYcifQd0GN2mvn5Geki/DXmlf
pEXWPvScxTtQGn02BF4/NdeK3nKyMx1XPIh6EnVAFJc1BlWdYXVzUi/Nb+zJmfTAFopIfGu0m5OL
59CO3Gksn6j4V0AAed0wxmdcci2x6b6oY0wgdi2Y1ftaYeuXDgXEPa9y3fi4obuvUwZ/wBpT62qd
dGb/8brOx9w1IT85+iKP5ZL232KnlE99n8VHAMFZGeQg60QoHUsrt87qjtDKbA5dtFDsfjO1roxM
1p+Mha+2Lh1LDAN8EEV+SgdypwGGgjnBGOF9zRK4OEZbjI9ug7nB1hdS0JD6Zy/9akx5MBa8SM6g
VVflMK0zCxzYiA9mKu/avzxSmD7PyQ9M6Eiu+aUNJvFv1XIYqxeQGd23CgnEc4N98s4YcHdyEMfY
YUk3vRKlyxl0qBx1Q1dlvGIpX29LTulIsR3tcsrIXvqgRfdDGvzz464zcKCtBekQEzGO4nftTWpn
JbaL2HxxZZ00UcPtf4p1RIObabG1K+GI2t4i0V6eWwgVN7QsiFlXR8q8RrOG3STj4aJdEsE5ezV1
Nl5m91vF9NyrbmBkgIOyFXv6Afbz3Bc4cErsyXQku/Fe8VJva3U2c7e8KSnXWNmUJsgYFGosBKiR
kSou1+d21Jbueu+EY5cJF/hiNj9XJSQDwM2pfcLsgaEDLj8QWpFQq6ZyXnNfcgTugmW0apKJiHI9
oezWH6DhSp4uZ+zvnVQdynA1sEIhICNb1e26qz5Nyirsyf0js6+gzvDjKStOC2XPEkhuZr+qJpkW
nD8kCQ89s0O6CJa8aTmfFRxGWTp2E/Puh2bKhg8epB8OtTc/1g+RK1Pec0woksZ3ExnD6tRWerH2
TVUb9UuhTtoWsDicdGdo92Uiup0bp+XJzIGJp42pPHSFJ7eLXfUHUuv1bT4658AMsZYsW6YCaXuY
NqskVFzF6nW5qr0d5W2F8Tp3tWYzjTUlG2sZxyKcjLx8mDRiHdsC0rmjFGkXzkNGUdUy7bFEJw+s
Cm3EhMAMp9bSd79fmn/ZKxFwnkUmZ/O9jbzqh1nqp71ydVZZV50RfylyaD9RPCTJtRDMCzZ5086v
bTH1TwqukycDmwXhhhNUobDWSu2WE4iC+c0zx2NccbIOY3fO1Q0GB7UL5KJ1N2rnQApvFNFexaab
3uQ8vpdKXRXflVLRvshSlddgf9TDeW8QG1pd+geTBuQw7PVvfl68/AzcaEo7/Ifp69taQIDSXXNz
Hl5MOC2fadOnB/ZZzHYW/cLHqVvc06ghIQhyfShgxQKeJuWrmctLbZToJRNttu+hGY1EVEB06TCE
FfN1lWvus8WfvtekFbs+CChhb+plMD8NmVd8stGKHgb6aNT1pjl8agxaJb6zYI+xkmbYWTioXoUy
LJvMbYcNYSt6wPw4TXY4KQYZqXapfpUUenNoJVpn3NPhqAiNatvpmiIWFnzeD949UopZO7qo+XuE
yQCWvw7c5qs5V8Z3ZRoTyO6DBW+0dOZpp9PNnsFDLaL1C08fJ3C1lY1HQcuuLZFZZbTqc3rdpo5x
JCpVexq8Sl6kUtS3bectJ4teES0n4itezzzhEH57wQI2sxOp1I3HTG2U635pzYvCQXbqV9jwHqep
IICopvdwmdVgoaEhJO1rBm/yGw2k+nlYDM32gSa6mr+0gjJ+5OR9MZVN/mqsvQvqyWhmLVpTpwUN
79lqv+nJXHK29VJRchtz5y73nA4m/INz28P8NEsrvrQKa7gaC+LQ/c6ajfu1ii2aIk4m9asYScJ4
I6H66iA1AUC6m4QDgEigaEun3g45E+OEtFKDs0hcWt6rXvXT2WvZ8C5nplCfJiDxmJwcu7wE0a1s
6djbE2P6ubajxe6qK21d8PuSPLoEM+D1G0cbyZpI5/y6dWZV8wlbqYlbnDWJclx4lgjMMu6bwJ0n
PQ84/WoF3sd4PK24Hc5nhpGDIuvL3G1rrXHLLSuR5m4H9AamzzfmPk+e1cRBjKAhD2fFbVS/Wequ
JK2oGq9Y4uwLR6FvfNCzujYPaVPr5WNlesSyakNaVps215Qj3nTQSn7WdYAr6jkXV1BfWpDNTTbQ
YPaa7IvQXbqS2TQsWHvKKT3R3vG+6vaUXs6ENe5WQyTGBo2He2y9RHbbgniuYos3O183ZeI5u4GQ
imvbHWlQjqaMGwwznYj3kIw8QhqWVBFB58b5GC0SenU0Nz0iiSFp8ykwYwceyWjZqFInjoRfaEwV
9+o6ngkqPU2yQi60J0Drm81Gp83yiUdrnXd5cWYKt0ZSXshxwcmQVg1Vm4JweTOJqe19nn8GG/1a
wD6R7NWXvWW5xUU7cYS0paPfMenAwGQQi7xJRQekpm6b0zpq0g5tI3HvXVw3dLC0RL+1C5QyvhTZ
SHegkDcJYSN3rpY6B02cT2pD03a5n0kb1IFwLfJlEjJ2UhoebnpSORXSqwLddCQVzqA41oyDqk6O
3IwsESGfczgkcp1qtNWzfsMKdnYDZ+b4pBcpomZX8mnmkqHN+Y1aL9M2aWcaMwXR3bPRVKeVSVKy
je2xUul1TeWpHFfnLk2lfszyuTDunKppL+iErWqULrTw6LfP2RSOZdU+evM6wcOgDrjoUITDvIrr
6lumDuMUQSx250DqXSF9WYKd1+aMCQq6pUOJWiELnKZUs10MhOMlqSfnlOvSjoqWAXEo9aFliTWb
bMJKuBaVXyReO7EclPIV+Ync97mH+svompd0bquHWJPsu2MqhEt3CWtuqM+rR0Q1ytv7RAGzFVDZ
4DeVc/p1mO1qMyfFRLIGUujjYCdlGZRezfwvzeetcCvl1aasyqLK6zMgNJqbf1ar8UfeAMAuUSsJ
x+OWRJMbaJFdzDgurm5GrRyeAF7JKC2N5HbJBlT5vS2Th2Wdm2Pd0Y8J5z4mFtjtaJBFaqEskG0G
p3t1eKqGkIACLQ9qK9W8R9b0zDhNXV6pW5JqJad+pvvVtan0M80pyeh0E7vWkByHMbWVoMQnzeJZ
6HoTFAr5Bpu0niadfq/SljsDzY/FdmtjjkHcRCJZ0c7686Sls2Qs1nnEdtbZ4uSYGkR8Uoq6hJlM
6NZtJ5eC2DBHTjeiqnkwi1IYdyp6hmkDRquDqKJp5XgwBtb+LomdF4YJ2WUj6OL6WUyRETEANQDZ
WdImlSFVtO6SNpU49BqHFr/VZE6nxvTSa9gBbXWjO+Qyv6K5o38gWAeHDZEMTr1n91izL4z8Uakj
f8s/WUZlFizu9TjtuqSY9bAoJvPzMDhzdoXSubxvdRLVwqrryzQk5iT/bufC9E49+SpEaGtMrzYc
5JA0TOSWn7Cp6uZTmxfFQ4dmMd+QA2tlQTp0aRnIqoEtKFrFRkQWr8mulGcfCOXYZH+i89CBDZlj
ZznCTtT0U+X0SrFPKKihBPHeEFiAi5tOpyviKczgZ22nznA/qaqYKTwGe2PwUtDVzK2R6AwAMBB5
3HhQGBn0FjMps2ktv8iGmsRyo7vTsmW9Feoy0KpNnE6LaIDFxUGJVYQRlTsPjV/OU3HuJGbK7Fdy
Kr86jmSgRiqGfu0VmfVMZCHmXAhxansxLTrznYaGzuI7Y1zBZVUt7xZBOcMxV6ztHZCk5tZgjeaY
UGMstKelusucmNlAVxvg4VqCjXAyi6w48BOpl41aqtZFtUwMqhN9rI3NcC6ZA1dPV/txdOKEbkXD
IdYs13KXykke2mzN9Gi00ix9bGNot9uxYYP2Wczb9rHl5PwpP0v3AofQ6jqK83UqQnwL7TUd5P5b
YXGE8qfCYnzHZDV9Gkb3jFqv7AzpRpprR63V04OxCO3GauCLsTya5vekyCTe/kIpD7lSZV9VNS06
/yzN4ieg0PXVmqE44hokHz5WLtYNw2hXOtMZG2vRSnTOKhTBjZfB0yEc18kXJpZJ99kGh0D7Pqvo
EStjQ1cId6juj7WH64KlO/nkDHP+3Kql9qkrR/tBQuSRF3jg7SPxAXG5tSZlgbDgtHYWWUxpZGB6
RYerZ9TlCR5CZ4SJbNeTxyj+obQ6xjwYPGWo8ji0kZFqqbXJ6B8pGwqNkUAXAJG+pRcz4UP1inkQ
FEn+ycMxsc2Y1CiR585047w0uTRo1DzwbDDZ5qdsjq2yEGfo2ZXFHRhleu8203CXqOlytIhEU/3J
UfI5WkRv3qz1tDzMS/2YJ8yHPJcAJV/W7kQckzq0TjhN3nSrzJN120N6g4FPuwg+ez82R1nJvPZj
s+drZhbA/8zEOcOkn6TbTNjIe5s2Xl4FyVb2pppK073L67XPojIpxhDvb3Gqy8G4GNUiXSMdzAK/
NR2tzWq0ybfaWKjNfhyb/leC/g9EOz+dIH8xO1xn8utL1tf/tRdnGbp463vgj/5bh66bf0ENhBYO
nRwZ+n+MDwo4sr8AUeNdOifx2T8A1v9XiG78hSXChpCEeh304JlP9W8lum6BsOZ0QePnTHECKPUH
tgc+2U/HQgs0GZGeJCyjX6Ip+UtGPbz2jplIvZ6suVGiilaX2icIuChYQrJEPyIyvReUcz260We+
Nl1pjRCnd8fQ3qzmTPNS/aTkzeIrSvpdt/qjV9IAn/TPqlY2RA7KfKvE11X1hIMekXanf+Qeeuff
57aRtqFIRDZGA81B3vb2NNysFTnEomlOLdtAt+pMmmv6olo1pxedeGG3j7dGltLtM6Em9L31PRHT
XY0zOeQMbZ1qR9wMDd53SoF79CAZ0GpTu9XNeCdzlVEWzqiw640+GiXBfTIZs/36rNvtSqkxNR9g
FSHxv/8ZafPb6OEQTZzFqe9FoBRijEvnTj9W1NBpMPQI2X3jq2VTXouNeZ7D7czyYLIvA7SRu1Lc
ZBRo1167z5numjtLCezXhpghpkVb0b4Il1NwRMnDgIP77dD7iWNzXJrLPNu4EFUlKViYCmGwhlaU
7O0uNJwgwafp+chVKOvteqN/swqoJhsbXdOJNa2td+mj9hkuM+fWjEiD5WiS7NjtmzJYrrz6wSYl
zWi+1trBtneDswfXatVhvAPn7LSkzIbeSErTVsPO7m6NflOl4TAEqxMi7ZytDafmBbufGaTk6mRh
eztc98nGdv3ypv3kPBvPzLcX2g9EAfqqwKe+qcRj4fpeHjbQbuAHXY4be/slQdICusXXHpsb5dFz
fdULVHszV5tYYZH/Osto1KkYjqsRSHi4fhcHtKWqizaMP3fqzvKoFP2FoqXaogqzNF8/5kdnb4XO
XecGwHLjVwGqlObg7DcXyRd+NetOcFf5bnGCDnHGPfOwbbw1t+k2B218zB5XVLzLbkUR1vje1fSw
iY/e5XARnxbHt+6bC7kpL+cnT/PNY10HMglHYJ5fVgruYDn0G2sf31KEzblfkPPWHunBz/PWuB4V
9kHfQyfhF1fec7lVLtfn6kt9dK1t1YbE3ALNCvTt9D0HzHtTXk6Bd+nt00gNBaa6oP287N3N/AAd
M4DCHnGP+4J3ipo9KqAIVn5TBe33/Ls3+/n3GmWIuh/dwDowqtk0FwwHePnW6/xoNiFf6HO95byy
72TY5sGw0YLiW7FvnpZ86926l+vWO47RtPdex1N58m5o0itLUJ7WF17bPkpocjCf5hB7rUX1TX0D
aMobwtmE/xDkbMDwNKgf/hW19L+b4D/Yf367Cb60w8t/nd1Y2yGrX1/ebILnP/ov85/l/QVfiT46
CvWz+49F/19eLFP9C2Q79TN8MYv/wr/59xbIv3GwdrJxshM6HkUQe9e/90BN+8tmpcOHxcQDKoOn
/ckmyCf7aRM8+7kcukcEa/IX4kB8z2KHI6YqM5ydSwF0ge4+AKfvNV2x3U9fzvX/abb+bF1624L9
cRkLuxeCaooBnPXvNp0qXhulFK17qaAz+GRAFQvNXoIEo7//mCia+dhIRd8bWqU+MnywP0jW/fUu
PWCI0GpUjAu0+d8ZQZTG6wWM/uRYq6vcaoVbhdU83f7+Hv/uIvY54OyMxgFT8W7kk6qOLKn/0yOt
8jhQsE/CE+w/KiPebnc/DHg2OD+w+Qyo+ef5U/zUrFfWJWEakqVHlRxDsgfrKlrdlShvlG3hn98Q
ersz/e5s/lPfybhRQvNYI4I55ks+fPUaV0F3fYaE//llPJyuiByAHng/CK8/3ZFMXWvxBu6I5hlN
lImWVGkV8gN6yHv/9tm5SNF1Nq5oQE3ISnj7xWX4vBRthBWVeA17gNEQSWWo55hn/XUSMwGTjEIj
ZocuI7q0gfqAMrGvbO/Pn0XadfgvdYP2svE+Z43UVzNWJoSDqXCGQ+oCV8e19y8r9tf5v5PX5m9e
uLfF7Y/HBH8nRjOobliy3mPOmHFX8Uyw4bEr1G+Tg7DXs9sbC228v+iz/edPCtApnhOWKio0592T
MvCd95lns1cP5sBWTveyEvSpf/+g/M2j75yZDzhQqZ9/ceDHfTbatOHzo7HO8XZGIh521fI6obMJ
fn+lX17ls7cCqTK6TrQWXOrts1IVvUbKZV4dZV3ENAl4eHbIH7UPVoxffiRcS8ym8JqemT64wt5e
JpZuVbhOy4qBNCG0k6r4RsS89O2hcm9o4o9/+jNxPcgw5x9I49l7f71FM8TUizQ7xitnnPQssMOI
VkV/+uWBgwVAhtPR4Xs8710/r1AdE//Ozcm9BSyi7ZGqjEHTFsYHV/n1fT5TZ3neOM+wSQJCeHsZ
gP508py4OrY2ckW6o2qY6938jWRhb5PKRL9a1vGG6bP4Dq6ouYppRgXNip7sT2/XItEbeIKKD5LV
692zwtBgQadep0czNZcoHZRvsUIC7x9fhHVYBxEA7oEbfvekkP/WDF3GC+bFcojius/CxeHg8f93
lXe3grIuFqWxpEepF16Q6uaMrd/tP7jKr089aEJeLuoOjm4wbt7+cAtBUM6YNtUR7123U7CZbWyS
DPZkyy5hgd7l+Pu7+mXZYAtje+H9+nFE/GHN/Wl/URt3cmkokcNcocIzjHSMfTp28oHGJSrU31/M
5MP/Z9bMuosEg70fB8C5hQGw5O3NKTBcsTW1zdEmRfhCyhhR3liWV/8PVyHxghf5vHJY78RURrHM
oyQI+MisCb5OhT9QLMVHFvhfvzju5QxZpHjlfX5ftLlpnbeKZjVHZApuG4y6MlRMfATmo0XKLNn/
/qbO/Y93Xx0SRF5b3JK0J95z4x2U9WJci/ZI7Ijmou7Ef1HinIg3lbu6pwS90rdFGezj3CpIuX9/
8V8fSgoQ6mwVWR3I6vcXx1dpNsbsdMcGuk8dFuR6J35Z9/lzyljnc1qq+UdZNr98vVQ7GAhZwshb
47Lv3mkdXbbokkock9mi2cuM7Hr1clIBYs364Hn5u0thNab+BQpuU8y9fSoNJ8msemgktY82vULZ
UY/dbEzbeVSKP33b4JaABaWvZ/AaELT69lLTAkZAq8vxuJ6l26Zwpm01INlNGFQ9/eFvRsVxRsFx
fEJPiELw7aVgPvSmYvXDsXcrpEP8UIdp7pRgdRW5M3Hcf1C5/c23eGZ8YmukALFpab69HqH0rUU0
wHBUdG5IoBUM676eaCnMzgfnpV/ehfOtneFOFAUcDt87PHn8+lkthuFIFaS9TKjOAyUh/nNGynGi
7w3aqfHwHjhVYn3wA/6ygp0vTUEIroamKOXc27sECl0g+NAGRlq1uunwr3+ujXT9AFZ6XqHevOzv
rvLut7O7rEsGaBRHo1Kf4e3PkW5m3q5Smvg+J9UuWON8+tP68cc1qa9xRlk8ne82HqNmfKPHXHNy
Cyc0M+UJYnMfkYibfFAT/O2T4kJP5GgP9ee9udnWwVsb0hmOXlutQWNkZFJZlREQqPxR+fG3l2KN
polOtxy189ufq0anNEKpHo7rNDa4XFT1SY3V9ZAJ8yPA7LsONpsbXxydAs7wEKx5E969AEK3SRnM
9BG5URdnOCvc/LQqdnHAnJ8c1WHW693cOhZi3MyLUVcnlf6KDLu+6vpCu+lT68MYn795Wl3efwPE
GincbB1vb79V505lMxyPy4SFbI0n82COWfzB1vR3V4GJc9Ytw8D55fdcs1WRq+Qq61jGvtIRs1ZQ
fkZ/vJ5xnqc5QluHzeiMkPq5cEYaJIdFt6ajjvkiyNgGt2qfd3vi8rqnQYj8j9czBgAIVFXGEuDc
3POj9VNhNC1eKhSprscpxzuLg6QPHDgowaqRsPunt8ZDQ+QFhwLOBPzj7aXw7dXNSpTJMVd7lq1K
CF1Di0MfI1S6ycGvnc9VEfz+or8uoiazFooJOEOASX7EHv90f4lTxR0WNe9oDjMgu1xD4rZVCNXs
90iqzmP3UdbjdekZRXMsabg4H3yAXxe5s/Lw3HWiriGz61x0/PQBhpTpOu5T5Wi7vXuYnFa7WipF
bDHsn2kvQpnNEPcaZrTf3/ivjysyTo6uJMmwjjv2u/LQSq2YLlUTH1eesqhGi407NU4/2KN+vcp5
d6CTQdYrvbX3qwE+iGW2GzdGoyTXzWLqaeQwGv/gyaFNyLf0ZqsgzBaOlaqdXwoPWfXbb9FqFZNs
JE+/6ka+sJvZmQHfCHey3JvEgy2zOTdJUbx0GPouE6/XzUPV1w1D+rz1GFzkXQvfstIqMUVrvKq2
xMZUoo4j4qcd8pMYDBoihjmpyp6CpjdCq89RQYMqmPPQGsb4QbFrhTbNAhN0VyDY0MN+VBp+SC3p
mVp3bSfCgenejKx3cslAJfnd+tzna7UEbVytj2WtZ8V1AZi4D/SsFfZFTeoNzgyYi22DrmPwMMa2
MC03/QiB8iUrxklujJGx2nU6SMyaRW6J75boSboAbqmkl3Xjkl+i194gb4YyabsQH30l8ZqhHN0Z
slILWDGDeEqq1XHCCut7cum6OPsZf0Dq9GG0MKNIS3R4lxlhHZeqOpcPkvQTI8rpUGX39mJl7ClU
zS8zSkj9lBZ4ua5SUc442+rV/SxoKz0qOg2s7eoRNbMRwA6S7QrOf3gsi65QLud8zp09spZEabC8
xbF2k09IZ5iOQBi/Ws1RmTYqS9WLYS6Y6NOqdhl81KLpwngmJnfXOS3azq7MGrKzcwJeztkSptyP
Zo7nt0Yz4G5iXZnvlHHWyrAFTfXUy6rF9ISJtomEyVbF7MkwqzDx4uylRaN+dqJbUJgkndy9IpMi
DzVUz8Jv5wp/ZFXE4ks86fatnGYag5STY3apStJbo7Y1GcPI0l0DQnxx52eSU8M2TjErhysxHeZR
qUdr2hSrg9bK93C61VFKo8K5qgzFlqQhl4Pzhf0Qd61SOEOC9wUdhxvh5jGyoFG85ou9uuKL3Tet
HiiyKIeNKaakuCn6TJ9R41f/Q9p57chtROv6iQpgDrcdZ0bTHEljJd8QtiUxF3N8+vNRGzhbzSaa
GG3fGI7VVaywwh8U7e+Bclz4A/3RXnsQAD7yc+oraX0cuhCzjjCwQgAQaPSbJ+xnU+XR16hcn2oE
LNW94yY2vBaKdcl0xN2yHJ7oGtfWY9LoptB3Zuq0dI/cDs8s2ZS6csBxUqSHegLzvK+TJmneWakN
YaYDedf+jZhVWZ/cvtdRt0l0oBnoMhX9Uw3qpa53o24O8p1j9nTbSmGy3eOuzqJ3sADT5II6RqN+
732QMsUxduKwuLRDauLJUcMZ4L2AifXYoAccncGcF+IfkIu53BW2m3Z4Ryl5eoby5CJ/EaTWB7oI
oRPuIwq+ys7yy8B8tGi8Byc7LfLqPLV+UzxGCf8xlsVOBOq5alr6eU0fKk+8lAZ4TiRr6Zgi1eMf
+xZSjgVa0drZPc2Nl7qqmmRnDY4s/o6HMqRkR9uhkp+hhlv+9wlYYvB1JEvqqx0ozKE4QGxCivWx
mBJLp2rvDHr9T5GWZvMx4bSPzzi7KOY5sTPq3k2hUzdAhgyBtOoAZbf+3mpDzbaQca5wZ50UKWsr
fJpMfUScsf8Z+OLfIaTOlqhpo+2atoDjoak/QtX81lT2S+CG6cEqzFdgr+w3H5JpXZnKEYJP9rNu
B3kCgdQeXOrwO4l2WyZgtcGGqtpz3dTepGlfZG2wlSL8nYtYe2nQHqP1OiUIuBGi7CJq6k9tW5wz
aONwGagyKyiC7XQ/KDy/VPuTOxnGLsYCDE4BFqqaOkLWH8LyAwwCGp7TRKcaAmZUwA5vgRQ9OG0u
PT+iXCdG8+cQVD1wS+sSV0G7RxxLfMzK3HhMNfdFl748dnioPEyq/u8Ydv0hscWzbjb10ZGyOJlU
ss4oPwUHfXahGfVB7sBNdl8tvXmwnbg4OeAy/2r7/NkFoXwcRhyRoymOHwhoO8QWtPeTgQV420j1
PHYJnk2+Pf9tibrCVJ2deqxfUgnbrLCC8GhYEuqsmv2tZ6ZKp338UMJv34vOrE9DBGiWQkfwFc5o
cpDD+LVWNcpsmtLjMKxoT1aYynNVxqfJyYCj0tnvff8BAQFQ0YjalwOsuCoDZPKgtjoA18pCrASc
od70+WvRBKU4QDpo8/d9FrvTQ5MmRvoBFRbT3YsyUsUT96TbPlk400QPVYA/w95CPBDdJWisEhKz
nIb3MJxtE6PFWSlrHyuR7H8AAs67n0k0at1HtICDxkOmZ6L6TqVEPxeVCLUfmaZkI6Ttwpymv0aJ
FsMEqDGou6dSVZzqPyTBleq9ksOMQ6/e1+JjXbSp+5SNSPTvXGCbHwX73D6n/aSPZzVus+xBjVVS
to6ykYnedBrkP7Myg7a4D3lrY+eQja7pwrPtB/3ZD2zjP4Q8Ivcfn0sa2HatlO3RknEAZUo6wN5A
/EWN/hADkqHayIkyC2iIpoZcgW9DI0chyPrapaLtn3m9bMCCIV5aB6EFiZfXg1sdKVShkmrXnfsZ
CR2HB1fU+XcXgS8NZCFEjHduVk8Q0nMrA0Uz9I55pCyRGQ8A610FJdWpcPdumNl8Nk0JyZYQF/8p
Gx99qT4zUaZriUjTY5/G0d+zuVYFedcsJZTeNnwKIUWDPyx1YB7a6ADbL/tUeT+0je5ir9PCu0JO
Qxh/GSi5/Fdm4Gf3qLDo0XOJghjPoMNDfYAb3yq47Egw0I5Ei+DAuhC8jc5gFKQBQfEdlJCvHvKs
nYrdEIz0xSDVG9Z7OWRT9eBGY6TK/SBAemMtFrrjufJRUXiuhlAB2pBXqj4841YfUBSH9G0dMq1S
xaMz4Ea1Vypdh7Td4d61m5oybYxdlg5ufaAApgbDri1jHjBAh+aHshriYB+oLRwUl5IPLzPSxS9h
Rth2yEuzNj62KBFU76syjZFGj9ArPMR6DxyGa73OPbcAgY8+VO+S9EOMKx8itVf9c2/nvfZkV2En
UEQuBiyySqUAxGJa70NMrIGCaX3twvOHjXVMCfL/JsqfxSw4kiT0mh7jCBoq4JqHoIN/H4WpNp15
LMx437RJ0g07HexuAzXTN+UZjFJj7fMu9CHJo82Y7rsOAwN8QhPwvLzMSDroQ02cLpy4Ck/okyF+
mtpdCsi9hq6ovKM11o87V1DpO1XcXD8REIgjFLOqCPUVRDrqqhiQJuiGOZYIq6HAS7pIhL83hnxG
Skcmu8ZE8Eh8lHqJeQEGW7wLALg7hA5rteaa4GkpsFyRafHdnAPNxw7kL+bZURjPuhCoHvQHjWPa
n8tc1ceLCkgzPxWT1KezT/e2PWtZh/qLIeMm22dxhoR+1aN98Ohitvk5snEOAOqU269yUiKkFvOy
zM9O67vfo0jV4l1dacjATg3+s7uqmIJ/KJuU8mEkppenNE60eqcHTVzt7mdNN9kaBTe4mi6XKpJv
lL6u8wzq9ZGjRl3oydAKPKhvYMhHVb7wkPnHTGtQUTFayET3R72p3/waFVQewR9Nx2XrlKA+qfKx
DT1Um+RjZcroGEeDfShzsTXBmxr3PBSISgoMVBapK15PkAK6qhbNFHpwjdCCEUpyGVGYBjY2+dq+
0vJoA5x3kyEyIEUTHesXCL6gS64HtAOVWhxyfh5kNPtrAKjhG1zBfKNssjoKnVoLlCk+AM4i21XK
oS0G3UZGdtLK+kGYheW/uCMKNxtVvbWB5vKvAumY1uON7rpldBW478grTTyAtBRTWH2Mq/PbNwRp
NXxM6pQoIy4WrYD/iaBUHXlgVoIHFxgCkWYsL7Mm7kadYG1DsB0w+J7b0PQhrr9PWo0E630fISVV
fWxSl2tCzmhHo/1Ge/frH8yLfQcPk7NF/fV6sBgD8QqkR+TJOjVelKBHZaIeqr0+aluF+tUPRT0L
neT5cy2hHjKVKUbAaBoQEAY8slXn158FMmLdX/fntDoQxVc6HVwblOqv55QaERS+xog8H6oOqYaw
rc86XuLNH2zxGSsAgolyMn40i3F4FVBSjGMvy5P2iz0iIHjIpyKVby3poCtBHwxJecp1tOIWBaup
lL424e7l2aHZHoJQ1U6j7YSvb101Gqs2GtbI5cxfaTFK3YQjr2mZeE41DM9p2SnPGEGmG4Cf24sV
8W6qReigI5hpLQ1CUpRMB8Xt7EsL42zvA5TZEwSVEBJS7c2f53qoRYVKqdPOKcbRpqPdqpcSdcEX
mlNbPt4rm21u3wEmpJRK2XZxgBDqyTBP7N1LEQv7sWxhDGF+seWvc7tswAvogbIH2G04Tl1vNbh2
hqGmVeAVHR6hY56hfV5jGDLs0tKNP791J+i6ycPngkmZRRwWO8HubC1pMzfwRBoo1YsEI5hdaPEa
p/vjrDztV+MsJjVZU+aGIgu9RusciDjiqNY/cJ8E/+2b06l2NrWn15YRWAidc5c7j+13vYwwbZxo
DsA9ZzTSdq8lffakg/CIHnpzDP+7P72VnYH0NsIwiErrwPvnH/NbnXnU+lgkUHI8pI9Vz1abxCZK
Hoqf94e5nRPlYiBlKC2jSgl94nqY2RAJjUk98XCVRfs96jAHanNy/VRM3f7/NtZcFP5tSrGTOgLx
lcRDEGD6AKbUOOS1Ar80hbd6f6jb1ZvLyhC1EdYHIbK0Sm6p9vnBMERek+n+ZwoD6on+qv3WZgsa
E3OXjjYV3+mmGZFZhW5UURZ7aHzU9lFFubP9iIlW3CEqOTn6WztW83B8KqC9JlCU5WWh+Gpgm61O
FNH3VASGod43amttBK9zLHJVmseOgLq8wcs0I76WtvXaXO83Wx5aHxMokkFgJCWXktk9VIqTP7dO
Hz+jFyU8w8gHqh9q5vgbP2FlUzosKlBYfW5Zu4uNYtYxdaCxjD27pmROyjZBMsbkNf+C9afhHO7v
lfn/djNhzCDmrgcBmrK46dG6LPpQVLFntKgQkwXR5JwFKw2orU9W3DbvAllrD5VLx/f+yCu7FLns
uaVDhDv/cX0goi6KXMRZYg8JSMggJZKXba+NG7t0bRQcYsGyAV/CXmpxk5jOkCgo48VeBObxi6XE
YXbgb0bBxvGeL/blOiIMbc3LSMtzuXF8Sh2+ObCOQu+nV6sxitfYDiBR+GRdBfVfd2PAtW1CAMXZ
w68A6OPipcnssZ+CXkReUQO4HR2BFVIt3KcGutnr/S81f4mbuXEJW/MrCutrEcBDsIzL2PCxfA5q
6LyGE4AdvUDdVD7jPdwdYkSn/2R28wcjqrJmNOn15uipxmNVFsWQmVXjBINLPtliELtKt+uN23Lt
BNDNJIC3uHVhkl0PVUUNuI2Be6yNmvTVCsv0Hc7d2VPfoF3d4UBmzkp47hNOhFveeKvfELmneaKU
Q+xFE3mgLG6Yrh97g2rVf+tuE8MYqKemoLkAcW7jKKxuUQwnFZPticbU4mIJwwxZBcbwnNZR91jQ
FIdwSpKjRPjynaVMxrc/2Da/jbfYNllRUdii7uVl/WjQjU9/BK2A1T3E8RONq+xZRb1hA4WztqJw
LUESIh9FqrlYUV2mYe+KubLp++M7Pw4d1BbCVs6yhIq2cXf+YuItD8bvoy22DmUnulvIqXtqVRfG
YZBlu6P557+PW/QXZCxDeooUgsfGae1dbevyC7SRrchi6VcyP4sO7WTiJKxBTGio1zvY9cPJ7SOb
l7jvqXjK1JbfyySkntTYSLXSWwy6dC+RgrBoYeX9h8rU/PeoHwcPWaHHj0OlTMcQadRi44pfuzg0
rEp4xmYnFXdxRzlO3Vt+rMTeiBwLtqJxX58kNt4IQJcoEyHmaP/LY19sVGlWN4FBBMV/OyOjFhsP
aILvty2N8Nak15NL/fMU+8qxTC2xcXesvS7kY0RZM7wehOD1yiPvXflOw92hDzSHOl/GBwuv0NP9
g7R2Q1Hcom37KzRZ4gWavE5k3Y6xlwOc8ZTQql/TsMOm2egzvBob953uG82DWvrBW2GW884ywSQC
AqbktRR9M6pEQUxVjb3ETUzEgics0bVOfwJzsuV/OX+U5VkCUIKlsjlTjm5A1DhnR4ThiYfu04/M
Zas2dTn9qEtd+0btbzyHuD5+y508+0HPs97ACK6eIZ3wB+oYQG7zF8n4t/A8VYKSf+InXkVOcBYi
a6CyIAwY7jUUmF6TImq+2BnyMbuyV78PmfltlJ1xKpxWf60UQfc3NPtp4wZd+/CwUEwwIuC0sGe+
3l7JOFaUjgmRlFyneFqp6nTyi6n5R+vHjlJdKv+mq1B/FKpmbSzI6tCzeQDnCLTKMjrDTapzcwU4
nJ37PRrlMU5NuzymT3aoMgV3LKGbNH5VBX/eQ5q5brtxtNbuDlROMceF0Qf6fHGIhe6HJAN17GlT
or6UQCs+wS+KL+oggkONpcDZDTt93Ig71t5IMPxwVyghzmf6esXdMh6ovhWxl0oDuSwzN/K5eRWK
l45K+aMuVbFxuNcuK4QBqLex2kQfi1c5GMMhoaMVe5WulnhRZFDRD+kgTH9nR2m6Fe2sLauhUSKl
MQCSbIlm7iZfyZzU5ckKK4dx+vLfOglmpWzESk49ghY/QzKtz/dvsNVlhS05S9bpuNAtXijYMq0V
QZL02m6gnzqhnUjLnJ7reSZIticUc+pP94dcW9cZtj1XgQlZl+s64Gk3xjBAvXbQ5YsdBsN4QEqt
g53tG8mHPxjMhJk2tzzoVi62TRQ4iCPKhuTerNLPZgs68JQPUfpvhVFpeLw/2C1qlVuZwRSLcpYL
Hm+xmoMr0epyWM06J48R6MjTi++DIx3ZaW+paImlhvohUmp5sJF0O2CyQfsnQGl8J4Zwqwkzz215
cQPK44UANUWxYRlyUQ5r7ShL6L22yD9nTeMleUhxknjH8fRkKF/aNkHTSafv+mw6NAE2woxb5tS8
ILP70lyG4FMvzlAJfag0BT+hmgXPXbVW0KjszPEQozr9Ujj4ZuynEJVBtTGeRWSrOyVUW4gJfb+V
B67dmyCk6QORklGonU/Cb+8ItmEhLr5V4iEQ55woXCGEZkxB+a5FaP7Uom7+H0qG6aXIc2trX8zf
ffklZlYwWAncem7iwLpqxyAVSepJnF9yvByF8bVx4varaMy42mOhU5/1rsW/Y+qLptinshxMwL8w
qTcutbVbhmyKKgZsEDbqYk9gqorp4tQmntqOwPuiiv7SHoV4WtDTSMX/1CSB/1OIVJk2Yr+1kW0a
dKiB4LB101homBeqZjEyAvwrKFoUUgmPrWiMj2kLNAEJpj5HBKMZt0rma/cNjOK55YkODLaz1x/e
GNx8NPAh8FIzR2dzKBH2U2T5sdMieyPvWJsjHE62GIEZU12kHcKawggoB+0GwO0nf2jknqKW9Qju
V7yrs/BzLDtlY13Xp/e/Yy4i3drEnzwqZIKUXxchsxV8BEsg3/l5kT3ev97W3gqqlvSsERsGkz//
kt9OUA7Er1RAG3g+Li3DrteScTqXsm2Ry9IkRoB9K6qNaGd1TMiILgUcAN3LCwR1NyhKY5F4vaQd
vzOaCa1DTjjsqUR3j3lnbz37a/cEAeUcXOFCay5rtOh7t2Wia4k3RODWECozUHiUfvmgaYn1rscT
A1EWXsmDcKut5tvq/iGioqwyR9v6/M9/W+GwA72Fb03iiaB6yhXfs7B022MJ9UFEfn0Ys606x2qi
jF7E/x9xcUHjppSqCOkiaaWBnzUIvQ51UfooAOPoaddNd5hs+S3TBvesNd10jsJ2y7B0LVVDG4gW
INQKAI+L80nNFjBswbbSMmmeIxc1aZy9uo0ay+pnnYlpv1AJVB2vlzadQn0qszrxQmknJ5Pa/q7G
JRb5pS58RgQuPHXN6BQonYC9vX9uVk/ob0Mvviq2PCRQvkozg+6w2LlWGn4qHTCPO8WeQcT3R1td
zll1YD40AAgWXxQPka4y6jT1RjH59s7pOiKrouyHrerG2rQAys1IeVAKeMder6jWUJBXozkxcwo1
38WWOTSAf9WMgkKFuvVGLLE6HNE4PSHDoji9uH0KfA4jPGnZqRYdB6xe0/ILINj6p7D8Nt14JtcW
kdxubk3PnRp9ETamQxwKOQmuujYtDjV4/f2UD+HGnlydksPtxq6nfbIkycMMqPPAjVKvoaeh7I0Q
bOwZu97mta+R+P+DDIpQECY8HCaEPRbBqajpkrttlXptrievjdGM3yrdDb8iy2I4+5oSwh9UmUjY
0IZQIf6Qqy6CDV+qEmWLKfVMW9jE+Flx7twGLGIKNH2fh6PxvvTr8eH+AVhZVReeK8kMBXjstBcn
HYXs1NElwZYx6bMSqq2nNA/Bp80mYdpGfrEW4bpAC+Zk3OHR/6UI/tuVzY3tWxW2nZQnJLyNzqqf
IiNNH8tRjmcrqDSMAf3sOQZ5ho1ShQamgKn6NVVrubGbVp5Kl7YNOwkVaY085Po8WrUvcDM3Uy/u
jKF4bCsfRKGfKWBFK+yL/mpkVf99f6lX3iv0hubyPKwuttXiTFYSwkI3oemLJ2X9r5oHcFaqSDlm
Sqe/QPnyTwDg7W7jJlg5nJQtZ74qZ1OBwHY90Tqc7XcHhQ8scVw54CfXgJFEBTQ53p/eWu2JG07j
biNgpcq3iK0gIeJnIKvMG6rRSI5q5dKAs7Q8/TQ1OekykP74Ie7KfdyZ8ZGwITuEZQDDGtWVi5+i
5m/JQby//6vWvvPcNTM5xcSYS8rVVLl+SQadeYCf1GNTdlG6E2peniHSKI+QUYtv9wdcCxKQQZyL
fwaJ9A0ZU/P7pssm7ikiIH+PPaG7nwpthOmg9DOrQtmjf47emtuCisXvRP6liERuTHttr3FVEnrS
j+ERWLxr9JeAB7kca8qq019ROf3jiHR8EEZnvxbg9dHJhgd6f+bzTlrkbYhmzd16vIOh0C+euCFJ
DZzi29RzMn382AaKNb3DD7eq9i41hQMCRV8SWlIjSJ82wPkOx4Pp8/2fsPa1CQcpZcMrpKm/uEOL
HmKJOXCqkzEO7IM1SBNrLdLDH3Ylu+adO7VmvvFSrMRKfGlqX7AoSduXGlZVpYdWYlipV4u0+6TF
mML6qe48Yjv5bI9dccBLQTyEUAJP9ye79o2pCcH1o4iC8M4ifxoGc9Rxccs8W+vyIyQucVbQwH1U
U6WEfiLib7OT38bGWpi7UN9zgKGRrNFrN3nzl+xCgfJ92ggz8/Q4yr9Q8I0Ajdv952rK+7OiB/gW
RuMR+D4efoYfHCxUnfa0dYpHPCFDfNly44x7RbwRyK3ePpicU9wn7KaMs7h9/FxE3NtK5kkHGgHe
OO4BaF4f7R1wAXuhwv3ydZhCHX5nB0OraYSi/AcL1N/nJYqIqhLGG2/r2m4kNSGbJoxAjGbxk8Z4
LHoMMzOPVrPd7zA2VS1Wp52JiJFS8dJ0o1Q3FmLtFM6thzmj5s/LmoXaoBptuVrmibFQTyZKpY8u
sJlHaPzlaTDBDbiOwHwiG3xkJ4t+3Noga9vS5EmlQU9IcZOWpVEfSknn2bMMBCcOfUuvbtfpOlQC
MO3IJY6heWFz7UtYnujYUPy2IGDuuFiqPTLd5VNcV+PPcAA4tRsqJ//uN0EBcUnr0+/3T9Dt28ip
m7OcueOo0XS8fhsRB6oMvBojry1waNvDmFA/6WllTBsn9TbIgu079zS5HSl0LrsQSTygqzL315qS
yt3IX5o8hEWbP6mpDWXxzbOCLQhQcN52DLbYduXUulAWLAC9qWEFhxKb2OlsBBFi2G8fyEVMCsHa
OYBcYjfweMYSMqIz7iTgN3U/x56PmvjGKLf3Ky8K6rzsaGindCevP5LQ9JrZUmKgCZ5HQMCcwjkA
JYladGv18HOGaw0suhrAyq5U3KT75/4sbw8U41tUcGYAroaowfX4aAabwMMwRQJthUwr7KXpKLVO
watYVAX1SOjH/9UC+5J3btPU9bEXOYqp93/E7aGan9VfGFN1hgHPP/K3wLkM6UpEok88OxpTLB6Q
CqYRH+UJJ0YdQT2V+BAOZap9uz/u7RXGowYAYQZSc0aW4RP6NEFOuEJqVw2aj+JtOAXHAUuG8Wxm
DH/A+6h4OyqUQUG7GuRdfPYl+kEiCVloA1+8Qov+OyXBaW93ZodPiV4+k5xHX0u3czc+88pMAcDT
pKPZMgtTLUIHIQKraFsKn3h7Y0Uc9Y7u75NUQr3UBzeCDpUqzsZXXbkX5piUaBFJbXCii62FYOQ0
5VCtPCirAwL6kiT37LrkfljLaf1G/rE2QxobM6KSC8/QlcUeoiKQ+05Ggmn1OnRhCcdpcgbxyamb
3qPi3mwZI67Mjy4kOoeGyfUKwOt6xBw4hVW4fuqpWqNYj1OjlP2xoQVTfEbzoXrzc4sfkAleHLEO
Sq7LLv9kxK05arr09HTKDwo6C16Hjf0+oJx1NuhUfHrz2aAwr5BTAJejRr2Id8fBSaTjpLBhYyt9
mBpd32WuNv6QmFBitQKfdesqXLkFwE4AzZ8RXhox9vV6ChyA4mhqpQe5QhOHYvBffMQ7dpmFG5LZ
te47N0VcfGOXrrySlAi4gKlKEP4tcTnUK0IAtJP0uIC0TwLS3L9lGY6P91dzdRSUtxABBU1/o6yk
VoGBuZMivXzI8yM+O93eEf1WmLhyBlg76Dus3wzJW+xIlFtlaZQD7kADOfHJiMAc7frIjLXTpDmh
dqq1UU02XrDbQcHAwgpEpofkBD7K9WfTwwBLytqVHn615kc7nIxXHeGBH1Pom69p3lrm4a1rCUuJ
rA+g6Ax1X1KVYjlr0Sp67rWWJY5tAUXc7xqx0UtZmxbSrVTe6dShG7jYjTIwjDi0HEbJbNiJWgoT
PEO03K5RW68nTT/9waxmKAcwkDngWHw7fJPtxkEpwLNEr1/CBkKmno8bz8DtEeP/b8yvD3kV8PPF
JdkIQaetSkqvT2X8JP0pPfpB1/HOZhqQ2zoavvqB46sbW+T2ppyHpXyCGC7smGW/tfDBaw66W3iI
qHQvZhCrT7THEQWwsNgQb98eQI3QitJBxAAOWSwkRvSNr+Ey5FVW919bZO15DN6udYOKJDtvPmk4
GN/sjhJ6+Oh2feXFLYY0eJaY5dexpvp3vL8rVnYhobWL3CjY01tFttGXRpBS1PI0DUoZ7sLBk+po
P7W0kN4gii249+1w3MDU8TWgtgDKlhfImBsIbyRT74V58A2DO3svlPqDZaIf36TjFhHwNvb9dd//
isGoDS8137KmlAr6FoOn5sICs+Yrxd5X4iY58ny7z7LLQhc1rzIrj710+61W/O1h4LKEQkV/j4eV
qs71xeVI4P0yKUdOOOLP0qm+NOr0GWMXd1+a/YsslPL0xq/Jowbccca6UGAgMbsesTV1KBelKy5h
ZUN9H4yj0JC2CKXD+zapb40Yfo1mc+xAOrC+ixtMVWp4aIUqLlGqKQ8kaA00tKiZHnjwrWLncz9s
jHhzzik6E/D9SgQ1Gk6LFY2GVsnTkowTObfJOmBwIhq8kDX7e6WEg7lxNm7eVEbj3Z6TJiZHLH29
mjRicdUTM4OmGzF2GlrxwWjHLdDh2pxmnXyEzzkQxrLrPPRVoHMLRF6P/9whwV3o4GSOeBKp7N8a
JDChmf7GeZ9F8ZdPThqasUQnOfbKfCieQPOkx1HttY02+vwRrgqZjILU5pzPEfjc0FS57f3ORI/J
aymv/JUDGkXLNYora4d/ui//7WWUKClmI4EavGt1f8h3dlJp7pa63drCEsfS8GL5kOqbb4ffkr5Q
KD4+auDqKTv6+bHVyrw+IPVgdhf89to/2CxANIlnuUcpK86/5rfR3LozW9vsyOYlYGsNy93o0OSy
aTZen7VZ8SLMIDoiMdoS1+P01ZiNYG0A1aR2PO1o9zrfI0eb9qqPes0fDQZ+hAIcqd0SQ+03vgqr
g8EAgnZUDdw4OKIYUH2csgwnr7deXr8YXZhPIv/Lbb2IHXrUdhqrF3Qos9KFb2VWTYRAhB7/B3E8
etGsLH7zeWBEHiK6WNQm1GVIlBUImlC5yjx6CTNLp7elOOGNh0LX26dGGxTldZ5zOPaLm6SLpR+a
FVXFKm26EiUZNcOkBcP08WB3RYS7TjlXIO4PevP8sEvY/QBYSSGZ5mL/WxP5Y1RmgRdgVOdFilBO
AgUsdFmq7GEq6m9Y2eob8d/N+06LjmR8vmCoId80sWIaGDG2xyGm0kN0bKrC+Ja7Zf+ROz0+CB9d
xo1J3h4H3LZmpw/aoeCTl4YAhZO7w9DTPkgGqhIHN7fr/4QSjH9VYkS75f6K3s6OTgX9EXgWRJtk
c9dnr8wVI7RAtXnZIPAe17RKKQ59MeJ/5zR2iGCUmZVbzhi3nxFxAfAqMwibDGgpbxG7RmpZWYM5
zmT6T6grI+CVjkbzEXt2fdfEQ4BUWRupG7f4ylxBUoIfJGyi27VUlbUkMLbJpvOX2NOPRg+jn6mU
7WfHkCUgTlrPr/fXdvEh6a2SBqGGOKNnYWovz+IEirAWuNNeuIf8vTr3vRwUiQ5hY28pVM+n7bcH
ah6KvaLR8gEuasNMuf6MCqAjpXCs8SLxEnytotyiCjlFG7HK2ig0L/Ce4RdTolocv2ZCX0liln5R
jJoaA3f2MTb0dGNLGvOtuJjMfNSorILpgES5eHdMvx+qPDTx3SIwTPa6GpfaUboVEohRyS4+uF1t
D3u7tMefQaMV+Q6IiPUckFBhyIqe4Tc1yO2PudKUw7GWma6hkJb6SClFdcryI+IksARDJGRXZ8BI
H3sFaa4nI8eY8VJ37N19joF3eqJra/RnbdTz8KSkfma9tFVfdgfNCN0fvSQjpXkkQ1TBRsMOgufY
suvwkhROLY9uMVb9PlAqhZUySHgeFOAq46N0y+xTkoQ2bm5VoQ9vC5fnjTBD4ImUqQohbr/4RJOm
FogbOcqlbGVN27Fwj2qWolHmxiVqZKX2NiLNPB6FZmAxtDHIj5eVDDVLhCGyXr3ofWnsVb0wjzMo
cNdOery1L263Ba4KhAgkqbPj4GKPU83vrNGf1IuSNA0W06AFpjrYetfmBVpsPgewNR06tiCirIsF
NGxU3ZJq0C9YfgiUCasB02m7Vo+Bmoi9NrY/m1i18tPYQT27f1+sHC8Wcg5KbEA/N+1yXfRdFg3p
cClNmR2kkMEHvJLtjR2yuHz5YpQCwSpR7KKBQPnu+qrgICgWXp3qBYWqv6wI8anBUXalDH8EyLHs
Rn8rG7idlqFx8mirzcAD2p7XAwrZ9lYlhXqJkdt7qGP5aTSKLSrZ6iC/hDAoLLBBFrNy87ptYgtv
waAB+t4GanjivpgO97/Q7Y1OPVmj6klVxqX7tIjnmrRodEG/+QJ4wM9PXTHV5g5QMjVlVFw3WXgr
n4rCE2RyVHsBtC4nZdtN6Y9+Z1yG0FW/tSj+PerQyZ/o8geXEkr7aQDWsPFKrswRHCnDQvkAnLSU
uRKmWo8I3BkXEknx3XAq/9PURxCj8Bsp34a5Yi8Chua0GbPLDd2dRYvF7Ec1qmLHuCCuhSa4MJOD
UYSwspDOO/g0sjZO2CIC+J/x5qbVrEFALWHeRb9lNElm9YFPEeMS+wlmjL6Z7e2hRnsx79odkozD
h/v75fYDzrHqL68MTA9o1l2PF+URhDs0Ji5EqXa390e9aB5t4cjqUXVru3xXw28B5J5mibkRRd7e
Y6aOrw9cAANEPcWM66EbheCrn1TzEiHlufcHxf8XADEgI/BF56EKxo8GLMD9oHZb4lsrizyjMYG0
kjXDrtSvR47pAgcjvsyIeZc9Dol+gxDj6O9AaTqYGg/Wmz8qlQZuapPi/fw6LDYRetclHsjUbEI7
kHhaZskZI/Jwr0dp0uG1OHY/73/V27uG8dAKJ3kEeEqQfj3B0Z1CI40acWH1jV3T4GQ5OOVWyX4J
jWSzMgzUo3li9Apu9H2GyUjsxBIXU+DlaiTToe6Kf3pT+Wk2erBzouY1Cp36YCvjS6+aD048DBub
aFH3+J+fAOWDQ8psufeuZwreGqAkkY3XGlYbgp7yrf41yQnTkVx0nQYdVfj4WIK6Sej/aFUVtUVb
QYRw4969PUfkXTQvyIZIOOk8X/+OydBKfOCTwHNL392NVVuo9LZxgLUKiKtFDOPPCAf8OO9/6Nvp
zw6BpEVU90hXlrL0ne0ONBezyMut0XoAVF+PR6PICmVXh5o1ogqpWP/o2miau2LSm09SLY0f93/C
7V6j/E8xUp+bNzzWi2Ns25ViRz2QrhBxpkudqDFms2W/saNvjyz1l7lcjkURG26JS4oH209ScLae
FBo+4XH/RL8Fy9lOPNF738riV+bElUj1kXjAIJdYHFguq6aMgybzsKCR3xJdGkfHjfuH+yv3Kxu5
juSYFLhDBAdVuN7LWnWIBrcxaSL3otiZLG1XsnqzczDFxHPbqtGPXBrKdMCZvUC2UyAm3j8FKEn0
B0ei8mgVSmfvrQy3oVd0sUW4M8eecrDqgtvdxzU+94dRdQP9kSvHjjdID2trRImW55da+1xvv97x
WdzauWzdzIvV1trTMRd7O0ca9/4a3b71oIJm60GYOgB1byp8A9Yuo+tLzxaagRGmYx16P7X2Bfjh
0/2hbiZEOR3IE/hXYk5yu0WA1vqTVUjbz71GdaN934Vi76CwutGBvLkoGIXDwqYiCaJptriwcj9u
pZr2BSc2i054WxNLVKMldr6PS80OFHl3ai0t3NhrK5ObhSAImOA5M83Fjtb1PrWQACm9xmqmfS1a
6KqGOhzfvIQkWCTEGMpSUFxWE1NcyZMR9wCv99Vu39RNQN5ZRIf7o9zsCdTd/h9n59UjN7JE6V9E
gN68slx3S11saUbSjF6I0Rh6z6T79fulFthVkYUi+mIergDhKiqTaSJPnDhHHrOUz7hQMRy5XXnI
oltJk4yMBe3cp2W209ec3OYIKLNXqduGQlnoZ7JJgyv9YqtpmxY8VAZvqa/L2NmXTpgOftA2/X5K
/O4bhAyIng36GgDWJG3sdlRAMRlW6WlzFdqkf+PbZMiH4NV3Qul8SvxmFCF6MYv+3gRXhsX4CgPE
n/S71QjVPi31uG6ba6obdKL1c4r+ebj8GWZxcfaKXHlnmw/tkASk0k8uzWOLDOJ2nEnfSCiibK6q
m9dPLvTmS5xl/UlkzjtrZT9DMZmSMEmZFUDvNtRkacLMW41QiVY/qSkal11iilMGOPQhRQP10+OF
ud1kiJGQDQHd8cTDN+U2nunUqaeERnOF02ufqsIqz4WmvJOZ+X9HBUTIFoArD4ZyG8VCljvJB6+5
ot2pHiNXK/x8tJezpc/1TuJ6d0DgkNSW8H2lC+w2lKNl9tgvbnNdLC38C3rS+Nb187Jzxm+PRKbt
lyirz0SdCNMBNIuu9FfgWm47/XQwUr3FUAIy6D+KNf4t7CH98j98LOTc5VnFJ1u/7BqntDQ6otvr
ErnRyyilyg2cIN4/gyx3cDYekogTrH2PLbMPlbi126tAE5etnOJDEifzu09EUhLJB5aaXfTrre7i
EBX7pnVZ6F2YZgcT3dWr20TTi4Ou/9vjabtzImK9TdVJNuxyRazW+ICqAh1fS3ONBi/6LW8X9XnW
4g/RnAw7V9bdSIAKcEglYXWN5SbgdlbZOw2yl6o4uh3ikFqcuoc5Afp/PKg761yaSXHuQjGRnOfb
dU4a0xtDkbbXfoqUQ1Hr5VmPjM//QxCgSAknULJcp7CFaguMPMv2qsmnfV8so9/P2t5m2iTKP1cC
ua9ssQCFXJ3n7YBAfS0GFhw79bmpEchvZrw/SNaa56go9+ya730lXbJLZBor/SBvp85JgLU8MTOq
JJxS8sBZKOdSSfpADFYldtbEvQ8F3Q4Kl1TfALG7jWbQoxkW89LSN23UlyRSceu1MM15/KXuj+n/
RVkTqkKPni7ESdtrlyTtEZy/PDQppi5VHP37ONK98VBCIIkhMTMonN+Oh+a9fgGZbK+tkgzP6biY
h6ibwtP/EIUnIh+J5bfhCUd6WaHg57XXGk24Y6vNf2sFdgz/QxCpMkM5hIx9naknbTMq0Zh111CP
zWM09uMlnq33J+kkz9x8fBxodRvCLJJ9rifcqrvCMnC/a8Zgec8mDpf65X8YDZ2jsjmMu3z9qsXD
qbeXsOiQWMWF1/eySbX9tiybPc3RuysALurPZiyqIXIt/gL49Z7V0wWVMG3FPB95Gjg+zl7vftBy
ZtNHKdtXaWTlzruNkgtrSgYTTTZMooxTWHe4LjnwF949abzR6LaSGk6Q//VVlAFCsdXaKL/lg3ZI
00Q5GrV4/wlHMgIJQ9rSyf9dRYmG1MZ704Jqj4fDm54k6t+0jxmfoqXPnicOob8ej0rmUzevdHAl
xkOhD7wLWH11ubrlUDmTC4N5cWpVPCWFGLPPBVZLRRCOc9W8llMY2ufEwd76iRpxH707RQc6BAo2
yJGkxvlqwGPBlE/mUF+ztgOjjaNI+7fOsWM80FKl/IEyj9g7Abe3CK8eIkrlX9bMOqEwvRSTqdlk
m5HBiENZKmZxhmKwXAwLFxHf0YtiDw/expSCUZLpDHRDprTaCaqgwzKFW3aNZnWMj56aN/a3fDGG
6ItitorxV52l0Q6IIf/N2297G1P+pl92X9SNwwTo2197oeofNbzsjxaA4vc5Iwd9vIy2G10eJxz1
lNw11O5WX9F1l85UEEe80uakHKcW6nHeRPXOBXlvElmqiKADlqGJvxpQMmj9oHaNuM5G9rUwO+Hj
PfVRLPqzSKu95Pbe7EmbWIrc9O2ig3k7e1WlLRmYrrji0Na9oMT1AzrwfHEXXL0fT94mkjy9WNEQ
96lrccXcRlIMoL+6n/qrW9XKMUVmky4eo/OTZW53Qm2+E+cWNzIUY5N0ZtOwUMxNldgYJF/DErms
LPXEMe3rvQ12Z0BkgbCmYUBJyvHqQO6aadASHMGQDEka3Y/65J8pCwvcwi28u989ecDjNowF9jKV
ztWaMLGabkZXH+AH2RXt3TUNnngHeVp9aLB83Bva5rz8SUPXOafkOxhs+PZbkTdZbVeY41V3R64B
AT+vPGAzYbdP2HhZ1I3nDgMqanXD14Ynn9hJRLZTSyIqZSy5hwC7NoTLGdsLPrF6tfM8OQ1ALYdO
C8VlXKw9oYLNyxWImIVJdxt7m8LrKtmGd7TEzVgYUGNx58TEreJ14qZnPI3Nq563zo/cCJP3lj+p
mHE2cydJzWSezrfz60ZTQym3da7CpaHgQgkosi6ImWv43w7KvCdZtN0PoK7oFrN2KJdRBL0NN41i
yKK+cukIHtRDH2u2r+q7p+P2o0m3EKrwNJax99bPFsVAGMwz0uWax/RjH1u3Z3U6feeWWCaiuLWz
yeX2ujn3UVSlcEU1Dh6+7HC9HVStpdLZYDaueHibx7iC82TPbnvWrUnFjrnRD51IKCgDAj91jb53
F2zWDWp9P4WnqQZyyqx1YewYEkchnOWKOlobnd2xJURndH3+gTpXa+HISX5xXGKMWs6PD4PN7iQ0
rBHIKWDPPKOM25GbWowxZVhpyHu7dX1OByPWzl4dx/qJnTpMR65dyz1Y8ZQvp1rpzHeq1EjKlElP
LIAIXxr1gdWDsbHJoiptMK/pgm2blXnumxaL5TUeO+03TEz3qiybTw3vDFIObwX+oxS6Oml7UXjJ
stgWjUVK+6QrYWY/W5WVU6fkjjxlZYLj3dg4cCPMXscyzOSlbJwez/pmE8kfId24ZYuTQ2p8O+sK
NIlizjMLgAHFGo6k/GUpLX2ntrDZRPDm0V3mvQLGqsOYvI1SdPXiDi6qYmOsVS/j7GTHGtz/KKxd
//a7oWS9Fb45h6y32kBUSni0aG54tbzenM895ivFIcKzbzmYAiFV/73zhxYvKDX/kQYDId+OzDEa
p5iG3rlOXh35doRGcZMk9c6jb5M8SVU4HnuQPkFRNprSte5RbMpc5zqA0wWO2+p/OzBZnusRU2+v
KNWd7tbtJLIoeC1DvGQi+XC3o8oHxVh64XrXeHYzejfQEDhQ0c0/2eiVvffE43YCdJflegjKvGtv
Y7W6leOP2YVXGtBL5MmVuT0qdVuf1M608NnEGxeupOIW+klTYjtHNd5cdub3zngpPlHylHrpsnhz
+xvS2nKpp7BoKsTSnypNiGNSVO5pcMT86fGC+dlwfXPC4wUBGA/BA5ySqvwqlm3kskVhzII21Jre
jymQ1peUD28EmdqI9mQnHLhHfAgxG2nJFPqz2rateamHeVaeOBFz82hbUUf7wiiNNVMjTucvCKOU
7VlJkzH09bK3sw/tYrQDxE3P+q/tGqvyK4wTZhxY82IYfLupUW+OM88QX9s5MYmCknh7TEUu+uOc
pxXKRjO7yfSzqKUXkdaoMvw9M81wfFKzyo38lgNF8UfN7i4zAHV4QI/HNC6Z2U+BVsDe/xR6dhg+
pwK+3EdtVJr2VYuatj12Xo0IxVQmpvFc6laVYs9p9gUMutwsvtEUNi/n1mzD6TCny1T8Lhw6Wi9t
pEbRKdX7bjmqFu8i383t6S9EUcr0oBpsiFNSFCjr1Sndrie3iCbXH93FaD5lnT7gj9zalvKEHG84
HNhnY3RmXlXztGTo3HwSJaW7ztfmefTOauJ07bdYZOhd+zmvMQPdjabpzaBVxuZPwfcavqRD6xbf
J12I4k1JWnDgqI6y8PepwVoMN/ZwisMX10hK8RZOujp/9oyqmyGlJFr0vIytVvs1uk71BYaTRf5L
5ml/gjnrVk+PF932/ADbBcuDuE1hklzmdn1DPu2w2CuygHTT+D42zfI1NnAnMGq3OCtqXe5kgtu7
nNcrBS7MCqnNIJ55G6+ctAUFo6EOqjG3Pmjc2MMxRBf8G+Bz/DJSqX2FezX8203atPNwvhdaIopc
VZKDun6QZXlUYA5qNkFJR9rwVJc5wpI05S8Yd8yGU11mGvf7l1GbFu+yAHzvsHq3GRTFL56E+H7z
E+i4uB16aJjdPCjy/rFz/YhFUfV7q6KqeyqFgl+O2ZWeBeadDn88/sTbIwzonulGKoula6yb4dB1
SFoMjNJAadJxOmj4MB10VGGjg4vx8855uV1PVD/QYkV/nmoiZejbQTZVZqqCmzUYs56DYKj0/L+c
Tt+v7FDITm2uWfXp3eODOgpSyGveRQt2dU0YsY49W2NkgZItlX7WMUvPTyW9vsPHRc0X9+lxuG1e
xFMMvUepciZJxasbMKkAklwV1YMCbepTPszaOSze28xOygkXASqPTHv5g7fal+U0RgttjOE1M8z+
UkPg/FyJZXhSEbQ7ZfA0xLvTFQLywaQUiKxWyNX7C6ykm6mZYvkSXumH0y9eijkFVk/vdFiUw6JP
EiYJN+pPTa3bKAUwWWnbSRp4bPXAWGL74CiR8+5P5FIe5dbmtUnJZe0XOTgJWVNl1EGMRcSpw1TS
r/Wo21l324WA5gZ9uwCcrAXem6uxWF1R5yIfA9BF8akuzOGUxvpe6fxOFDkIwBBIfxCv5N//8l3y
SF+ADuwxMPVyfkEpOvQL0Jl3zxjmefLRzOvmJ7vrNkqYgeTbVj4FP0meTaEk/051vewpa8gpuc1w
AB7Yq+SNrDHEvm/DlBDH6AsapiBtyw9xqDiHrI9SjGdorXm8S9cCahL1pmjAs5z3CxzhNaRT29bE
sZjOgWcpkGV7HjPuZdDHxX2ru6hVT2QeVvM2ZXav+SNdKuNfUaGAnDXjUkZ+agnFPWF0P360xkix
/lmwoCl2VtCd6ZDtRWR7dNnyI1dHieLkkUa+MwekPhKDzNWnSetF4DrkMY/n484yQpidQ1LSuGQJ
4nbmI0MdxEKvW0D/hdP6YWQ65Umxx7Y7Pw50b0ykOLznENrhQF49e4wwa8fMSpdgyMTwQutgcZgB
FI/u4mg703dnTB7PRtnBjhgNlJnbMYVtpkRmnxWBOqvaUx8t8SHK8mxn5rbXNlc25xUa8UCfvLVu
oziJaixKNBWBaAbxpKdm/ZXuReukAAT6HrqPx1yIead+cm9okK6luDiiPpu3qtROjyavJ2hNu3qd
lMVBBxTd2yR3PhbUCyAs5EW4ONepQdQOIlXSsgySGvzAo3JxgXxUHkbVyN7Meam/C9rlC582sfES
tuPLpJrjdzON8pccR8MPlMvbU1TBa7PNYk8DYjMHoJNShliSRGi/+ylF+MvJhwjxrM+O0IKhKEEF
LLfzVcXRnx+v120UiZnDBYXOA0i53hiU4Wgpi7CsjWdYukuSaScXpv3OUt0eR3DkZN4nO5Ak9XS1
ilIeuVWm9+Ka68Vs+55JKvgvQgii+xgtVqO+loI37BM16JkmvMVx60uuuIv70kRlpB9Ckab9Cc/y
ZfInexzAS5a52JM/2ywHqT1Eos0qB2WE7nm71G2NqqBoW3HVFb3B8d6AWIf0ja/omb6z9LbTLhsL
wNRg+wMOr9ERaAO8uOipvlI6aQ+DE1cXI82843s/rtyyRJBBpOTL7YCGYqhcZ2kGNBPm8likvGlQ
f9bfmzrJbl9JxIFaDD64tvFVzazTYM+r10WxtZdqyIqjKmZlZwltMuufUej/ABjEx3FNXm7oYoMZ
3xKFV4MvUuuHMJanqsGixQ6jPWvT7VIAtWIhUJCQVbk1LmeNKa/N3NAAt70w8Y2MBhCrayKg7dz4
9vgr3Y0li+PSwQkDkNXeqMKOpk1EIa9KmaLD3cbmoVK4NzwbhPdxqO2yY1jSfAZtL3ir6+QdZ7lc
IFWgXcc+sg+aGoXHZGn2ysKbK4NPBdmXlmF0OjjEV5ftkuVjry9MHu5r1XEU5QwgI5TfeoNmndao
6rNmJ3ttX3eHBlSrylfX9nk52W7cgRVq12Weu7NRAgLGmdjD5O5GIZOgawRCM/f87Y7SRB91cWVq
19iwi4PoyuaDIaI9C4j7UeDMIOMt2zRWALjdT/PUQODEAaq3DmGaNs+K0u31VN2NQmc3pxAtExs6
ZWbFCFnOLuuudVC6TzmXm17Z437cXQx0bMlmF56na/ZhMWelPQBHXPFbWg56kQS2Gv6eV8bvaVW/
DmX4PlNLcjsW3/+Pt8btYzW1cJLhC6V1/72MMAURXlQfrVLs0b83ZQoZiUcWRW6go42JTYfIsDBn
RbsaI7aVg+4+JVH55MSIchjN8qVZqu+hCD/hjPBONYefY2Q26X3lLU4ZU37ZX1KDLm+tPk1YH2iD
hxddDDOkYq98ygGV3pvPMkjJp4JNw1MCxPs2VNazLJaFRRILTz9gKe36lWcAP4793pvl3nrkwIX5
zTVCRrI6B1UQ5o76rI4Bpod/n1coLzZ905fHR+C909YGe5O8N/C+NRcpmUxhzW2jX9vQcU8Y1vwb
woc4ulG2V1VfW4/xmaAAgWRTyIVDQpXidu7o3ujqUFTLtTSyGJXPCbLRXOuHvHLKy4jxQyCWeHoV
gzaca60PzwCc9VPZRyO4p7OnN7SdXljh5JFIYyA9SlvW7a8pSmO2zMVcrpMVzYcy95CkXkrj3YkN
j05IV5KkQ8F2bZdDsaeNEOPUryXTeoz64bs1NXuCBNuhcCyyHhHAoWKw0YqkxpsB2xrzNVJq5axF
A45hbm/urJRNxoGMCOQL6tuyxZzL+XbCwjAWWuzFzjVp7I+za70ONG/6MSJX1Jv3FstmSBblFcSb
6YmEBAQH4zaYNyG6OaSddUV4yjyOhYlBTGHsCVPei0IjpeQUUs7hG91Ggek7pN40WFertRrf1gfv
bGZiryP6bhQQUDpV4R9A6biN4rot7BsaA640tie0CSsGXvBR+NvjjXwnilSjkJckQgBUyG6j1PAs
zIW20GtkVMsRy3TtNPTKdHwcZXNcUIOj+QUxW0nQ3qTQ0+z13aSkLjpSXf9bk1MmSoys/xslFLGz
de6FQmeJlkw+j+Rk3g7ITZA9bvkh10IMpV8t+nBxTKqKiZe27y07MyoYTNIrlJyI1+9tKDDIHFWn
gtKiksVHnEqFP6uoeHfFsscDu/OZsAaSfaAU1Fl2q1BJVfWF0lHFjFSsUUWoiVfN7ef33vpyQLQL
AUjz0KE0ezugNgbbS4yEAXnmnwkGys+G8BAacKf3IoVSqgEqEmZr5JpIGtwGKnuUW5KoiAJD0cTJ
rfW/K6Tbdl5UdN7xz9wghbwEQL15u4HdbVuu1JJcSreFex3bdq6Ote5Gbw2ObtNBUBwz4TXrlRNw
mTb5MZ6zMfqazNXkfnJwU9RfImD78VueqFl5mssGCTKb9LE+UFXUr3WbDeE3bRzrxY+NnopnpSmD
5evpYBvPtaW4rY+cPr0pfm93E9bCKPOWFyxCs+5YePOc+5WrRspRx01mOmQ2GfE57PPO9jU9Hc1T
pU6jcS48GlvPntaNxSXCR3B6EYNrNxfPCYtzgrSXM/vUKib981xUy/gH7DYqqnYzuS9RFpvNE1Kl
Xvw8eln1X84e/JcE1tDOy5i60UevjM3kLGXYRe9P5qImx7GGwPJ5msjbP4WZGceXedRaMBolmduP
+uhamAKAwFJYLrtspsm8Sr5XhWDBk6B6Kk3++CT4SVUW+NrD+DxMtalnfoWkbvmRq3xqz42ZLp/V
vHP+zLQxr/i1eR0fp0Uxv7sm4MHJnctF/80eDKuHdezm+oFeL0X30YNokAB2wtrWTzaUhfqfrhDZ
J6ghmobwB6nXuewtTGWLFq+pINXQHHuZ23ocL1OHMdE5S2kEfwp5HSL5gEjZ8GlMtOFPZRY95Bju
Qis/eLESmv8CP0bqwV6mfP4PSzNHP6QYdvSHcirq7pDbaeh8XkixvHMzmPVwKIthGS6WVlrpU287
Ew34RTWPyitXIg2MZmtGbxVTlPzwnDHMTiqoWXxu3Mz4I7ZK0zjQzZfXJ2/MCueTms05/d1DGH+O
RsXLD7Xd1QpCS2rTHAcnHVUWhhj04zjFMa6bdGubH7JsyLSXYgznhIfi7KVvPW3J85PZltni8zEU
6u6d07iHgpb++UB1P43/W+aodw9e1BZ/h1FXfrYj/Ll8i1yrO9TRmH4WszGpv+eLMF5ndcrxCGal
aR7aYLaaHubSUqojxqPV8tz3atEj7u/p8SdrMfP02MemkgSamSvpJeVtGV2ghdjxaVEqVz/NcS+g
YcjP8K2ptU4/AxDo1kFN07E+T1VaqxdIIUI/aJkTNz4Vbm+6UHVNZz9O8uU7gnr2II0x2E++2YRm
fkxQlvk+aPj6HDtIELVPm/6kH12j0axjjXm6dWr7TrX/1bSmUA+x0eoZhAxPf2sMNbHfNLXqqsyn
Bav7I2PfagfbyiIduliu9eeqM9W/H9+M24Od4wVqGLVc2uU2+KRoogRwVaN0Ppaf8UWNvyjoU35+
ZxBucUB0DYDJocS05sBQ0BXJkC1lMKjUbtsOPXJHV8bD4yibm9cGUZLa8fQmQw5dAxbaqI5jrlRt
EAFhnXuvTp6sRNG/tj3Ct49DbWZNJisYPcBaIk3m/Xh7f+DPYcV617WBVff2UzyMxcEYNOP4OMom
dZVRZD2Lxm5ukHXVrOzp/MIqug0a3kEvUNhbWgx55cA1PyMP/s/jaNsxwVICw2TmyMfJ+G7H1Che
qOZjKgKvGmcUyOzKVyO1Ob0zCsVGiqc0ZvIclUTQ2yhoF4SUOIY+yLzBtY7FOKofrMmb3mn6TRsU
7dwg7yw8uCHAwLdx9M6Y5ppmNUQo6cess3gofFiW6RdqI+ZpglJ0jmxRRjufTD4Gb2986nVICMF5
lCY+65aRPImnsB95bTTOED47zo9UG/EPizq6eLOSin7c277eCjQj3juv0vSDwhgPVeSL1hlNpCL8
tNS2fS1rbbqY0jAN9aTfHgfZjo5Mk8f2z2eHBdXxdlJbYzEKqTt2NdxQOduKaXxIKSserdo1z3mm
f8gT5Ge8bjTena+R4/LcRdWSpIfc7TawIRpuS6P3rmPD/EXQxj502KHt5NOb/YamG6ACrxBpALfx
+eNd1TSjrXjXVoTpJy9z0rNm1sq3PqbsjtDB8uXxdG7rKRLpRPuVVlspd7Km5NJB6YiIYyuYlaIc
fU0psZlq6ojO8jDVdOFnruHGpy4rRPGP5s1SUzVTQjh02Vh1H8s8q6Zz3tAp/po5uSV8vM/DvSre
9ljlRwKjczNKbtW6KVOr+Yfj0BsDTl+VrKVNjympsB+Lac9h9U4oHnhUl8j+OYfWZdco4uvGkyqC
wpqHI0p02Rd0Mo0PdaWIndrk3VAgzNAUqRjS23+7opS4mb0xNkXQJtHkHDgUgHSsKBLkimrb2Oed
Ty3Pm5uDARBFFueknQqPD1P+nl/AvrnOe1WfnTHo+Yo0sOmxgonUkltoQLoYoB06wf/tubRaR/cr
Y1CbL66Juy10xjp1EMnWkugJ73AqJqMWJ3tYzOalws+Dpc2ZyTKUxqy3P88dlb6HiD8EjqIlB2NM
yVspo31MdI8+ZquhH3NS9ioMd24cAEnafugxB1jT5Y/6ZU5iA1mPmcJrwGEqENFBKfUtZE525n77
qeW9xoqSfYvbF/mco7SZFcsU6IKS8MFQqiXAsNRLjmJezGjnIL4T7f+2uTiSX7yBC+ciWTSwsyWg
I3J+ShIBazXE3o/mnx+P19T2m8nWSGBW+VpGhmp1GnsVFrDFHE4BN7fyCXXGyHoGM9ePZeEaxRn9
l2Y+5NnYxjuJ1p3AFNtBkTm6firY3n633IlgmkBNDYAf6iOQuuLHmjIehepVgdY0+dMo8/nHo90c
znihyKQLsFzedI78+18Wi7MgkF0N0RyU+ex9ToYl+lAqlodAXzJ87IoM3fXHAe98SMBJHugcETii
rvVSNVN0vAxLAjL5r5GTImKCPveXMNzlG243ApcbOCUfEqzfW9cp7TLUjMUp5qBT3fiDnmboDhbJ
np/AvRnk9qRBGP3SLdRWmUak8TqbAzOM56+OlXTHSLPyiyrS8ChQq96hit4ZlRSLpCGCIiKMqdUX
67wWG8ykVIMMGupvnGuFHzlJ8/XxZ7obRUo6SVlzycy7XRcARHMZzo0a5KJAcs9I6rPX63ty7Xei
SPI8KCXlQo7JdQJS5HlcojsdWGNvPmejN78C4+xpOtyLwiEMlgdyyFtsNWNj2XVUplst6ByIElne
T3SRTsXx8Yz9tAq7vYsYAcAuaq+c+dQNb6dsdJJIcZ1QDQbKhcYxrA04chWYC4qB1aT+UCYX+noP
w/fT3MaNd4bm30URgFGteE9zq+rZQQ+96evsTPPylz6WuXMqVUdYB/wzRzdo9VLND6oNk/AlC9v2
bydM7P6lapLB/cIztFbREUsoUhpWHKfnOR6Ud3qo8zKjcCG9jCHNMZ1r0kSPEls+lI0WmEXiXHnW
IK+f1YkkH2rat8cTKudrNZ+ysZHdK72qN9np1BacH6mqBXml0qOtWZBPffrojDcw4rY7tXmq2zu5
6napcB2yqwDCpEnbukDq9kiVTVOJsYqS6RfdTaAwLWa3s1Q2Cb8EsmmZZhpla66+WvaZrg1lhiBD
4NnV8CO3uuHMwjU+lwuQ1jy19jcT8+tnbVbNHZ779vTlAQdflDc2mhPc/LdrVIQGbKGYNYpgRv0x
b2ftq8hgvowz+OXjz3dnKglFCRh4glanNYGRu6ZXuopQoZGPrwZL5SXRhfP8OMr20iQZAJSge5QD
BM2v2wE5PQLVeKUbAZhveyyt0ToXU+m+Tnob/ZYldv6Ph8H6+XHQ7dCQ30ZBDaoqXZ4wfG+DIquc
t1WpGwEFGO+Ae2Dy1fVi6925tCRB8ZXQf6eCvrYQm+vUnCu8lQJcD5OPWNey1d3RfrUbZ4/iu10W
IC7QTDkkyaf58+2AisnxaoX6Z+Cp8Y928fpnVdTzeYy7vVLenVMS5Tl40ZSmkCbkwLwNFdsGtteN
YQWwwDMF01+a+dJTliLy9KyZGCIeE3Os6TTCdUh7seNl6Y6N3VSB6jVue9KTqZ6/JcnkIUs6mLK4
NZlq+hQ5Q/LWzFk0H+dWaf7BFDlKPjlQRKInHTmN4mSXahLTjuTiiKyJIvF86CpNSKtT3s17WY6c
sNuziw1Ozx16cKwBcKbbUSLGXoajWxlB2yX/VX1jHBxTPNchzT560v01D/HznLWYfik72eudpSk7
dnhrk41ILthtYDvvlhHAWw8Mr7I/Lqai/JVbrbazAX5S8Fbjo8jOJYD+CnHWSN2A+kq7uK0V0P7k
HoD+rWvu2uIYpX3/SXO6LlCR7L3MlqgO0zzWb3gMJMfK7veM1LYrV/r6cqeTT1KJ1OT58Ev+yvtN
JEgOuIGDx4QPUKkc2qmpAO6X7PTeXS+7/ORm5AKUylq3oXq7ioqQMlpgKm5yMnCyoCBCVeRxlDsD
gk0MbwWETbJL5Iv3lwHNkdq7sV1YPD/i/rDkpepXRaJSaLK9nQfH9hpyZAGfnFUCh5tSNEJumSfq
zgq0yFGOcyT6L7aWDYeodQE9NDem+2/S5vQ4GXm90+u1XafEBh/n4Ga1gsjeDtMrWlI+pG6DWqnS
Ix6l0cUd53nnk92dTMwLaLIFDUeY+jaKS/MUFhSDFYw1lL60d8JA2Glzbiov3TmttzueATmSAy59
GSCN3YZqWmXCc1S1ghk2Jjqh3BGfvaTovsUs22NmGMU/eZuKP0KgwMiPItvbUyu9N1jpYIvPJRWH
zX1hJmY81LXClGLc/dukxMMruorRNxbTHqR3Z/9z5SLMB8sEEvbGmKRqTWQpQt0OEO8ZnKe2EVnk
1yEmM77mpKlzqLx4/Fp1SVuQvE75cFG9Lmle7VZzl2MDF6u8PN439+afhJlbjMc7eepqQZnZ7KD2
2dqBGXUzEHvOL9Hn3+uuOZmVbfldqP3ovOisVfm7RX2hydMjCWNEA4GClH/76Rf8TUZpRxOQOruH
IVFDyOhRe0naXuyM8t43lhor3KFMPw0At6E6aiagqLETDOWk+9CZ7EDpbfRIstD8/HhCtwwthoVI
DQuKDASgZxWrHzEtb6LRYT31g3IUyzD+m+YNioyFUiyfRq2bZ99ZRB7MY5ZMRzpqw+zcV7343KWF
PV2MTI/3QJI75wZrm8QLAAH0cE2hGsqo75oqdoNRbc1rBYv7dYJI9vvjsd+JwhsHsUa0T6VT0+qL
2klU0z4ivMAZxQTdpOyq74Nlz+8/62ULA/1OvLL5WCvGkV3FjliUwuVGKTIYR/P8ebS08azFtrkz
Iplw3F7YQEq8TOH2SZHuNSjopObiiEF1g9zthy+DFYcfYNZRuXVy1VfNUHx99wwiWgMTmM4RCp3m
6uQtlarRgbPcwHbC3K/7nC5et99zDL+zHSh8st+lpCb38moCxdAZkedmXpAVpTiFrhAHrXIKxHfV
diflubMkfjamwQeSMmJrfVU6LgU8rdwL7FwbjoNJqSnEi2jnSr4XBaiY9kTkLjlXV6dYpCqtQuMj
Cy+zm4OVJN7BUE3x7lcu7zG2EWkMVyOZ+O0pMmlxSf6RRW9LLaxLWY3CV41wr6/lzljgUbEKWG/S
RW6VmtloByOpgfxTPRr5QSRO9pxxQu7AYT89WW5WNvv0p6AvFWOSs7WDqJuOmlPgOftmFq5YjjOH
1vJFy7oy922L8vizpLo0RzMsrb+HQlvst9Eq1OmQVnpZf0KwXJ8+YyoJ7YIMq80P5Oa4U0tFCSX1
LU65PxMVfRW/wePVO2Lt5PHnTJTKUx6CVb267lhB5VCdkopKYlnFlxbNkreeoyXBkNbuVd8TI4pb
CCnM+Y8KR8v2tXJQT/C1KMo/lyIT8+9jiR5+5ut2apoHRmB0H+o2hA1kREqCmAJ+l56f6Vb695jh
v/k5Sa2+emr1SrdOJiJG44cJ+SrHVzUw4j/HVk0W5Km02f6gmInmBImXV81zgmlCSAPKiIhUqc8e
pcWlW2Yf54uh9hXUSLP2GMEUNH9oPb47/77zUHAgFf+E1jnztlJaAxkAwiCzGwju/6NtFNGxL1CM
fxxlc9TJKLT00Bsn85N1JtYpiqbTDOUGbiXSNxtrIr8YIvNDbkzTKRzz7o/H8TbrXMrrg7k64Cp0
+qxPcc9svIq/1YJUJNW50VGnjVvTeveoZKchOSawA6C2vdpNFu0aKhoTetBGTnusnLQ+04umfLDq
SXm29Gavt3g7izwhZQ8zvGgNDG712ilSVRF22xkBXkvmG153XuzHsLS/RqGhRL4qMDx+PI9yBLcb
GZiDkSEOICm4a2xq7ry+zoyBDK4tCudoOXXzf9g7r+W4sSxdv0pF3UMDbyam+wJAOiZN0qVI3SAo
iYL3Hk9/PlCqamZSwxyeOBdnIjq6WlEqmp0ANtZe5jfPAJyFeCWnjSavfFnOs7VWMxhZv7/yi7Lf
0dIQcsCygmiGZ3Q8tgRHOPvPWdZVWg/teFkMVvItNrL4oTL62F8asdx+wVqIGV4SD/6AmKOFkEpr
ee1z0aS1sLESbKJsRU8Ey2VPmiAGFebO94Fu1vKKerGa3DCEV+v05dAUj4qR+mjGtdGoOUVcteEi
p9lTuW2o5c2tRSL9w5M74zO0UqWzwxExQlsEg/jU1QxtTxxtL8fk0eUDV2LWBVNjpt4f7S1JkMZW
hyp/hdpHYZdM2q4iq9dUOxot7avSjfvM7NwRCf1vVd7Vj2qlF6fC+PHDn/t3pHS0e4B4k9gdHklV
AJQL/QLrSojicNU3lVQxMZb92BmbOD7RBX1T+DI9UWjbzUrw9GeO0dFer1B6VrV1ZfmAGHtqJhve
6hd9YNSRCeUqy+Rr3+QQeH+bvQkUFIYQrEGwgPGAAja/cq9K+06poKDQnbqS2dDLpqYkTX3oIh9d
hW4IyAfaodT2+ps7WRmpqMVhtOvDvH3ohTyxES6W9++v8ibzMlkFtoQE0IIrOe7uauWEhVecRbu6
4wU1Ukk8hz0ZL+lwnSqv3kQi6nYWolNAx4Bu2nEksvo6RVGNvktiYRyhD49D7BuOBwe/abvgRBR6
e2HwW+feFueUjLTC0Wp+kA25XxT+ruq7wulY8rxICuVSStsP2w/S/QCZTX+ci6KpJB/uh3QYEMTD
rmIXDTkznrJKl13Sqx/edVwFeon0JmhGUjQeriLQqyPTKTkJKy9xyDuCTR751uqj+4FpBmO8GejA
eFc96juWgZEbcR/E3LZY8d0it4ov5gSR147qLBDd91d7c1QwM+Gk5YoM5IAZaBxek+aFvZ72nO6i
5k+2liKiZpXCt6rotkLU5SuwpKckFn+zLzgJwZuj7jKfwEdLtkQkfYqbeAfAvdh4WsPka2yEhLer
8brH96/vbaRAzpDhCcf9zEF8QcC/ihSBMfiq6BfoQ+W1f2GhQ30XqWm++PgqzF5lTvlZ4en4Lnby
SEcqMdMdqrCoaNWNteis8dSz+t21zNNXJCp5rWhJHz6rwI+kDMmCdCe3preEmaI/+ZjIf/notaAb
pQKQmjXH6QQfraLX+F8ovZfudG+I8Q7BLy1u0KJ8f5W3BweraDwUaGIoVx6/sZMhTnJeZ9kuT5Rp
lcLnWlhjPC0Rb2o2qoAvbYlU+LYpU/0UAObtlqfQezGPoCKZqRyHt9HrpQLkdJDucsno+hu5SvXo
ElaMPOwq7Liyu1Eu2q964WnRhzXdX8wX0ExBtJDu1vFurIuklqK+zndJoPemkxcWpnMY6n78FWN4
zkyI1IgniEjL4SUm4egZk+nnO6+bMtQFMIvUUnTOrEQ3PhwUZ7EFzi9OLiRaj3NNJUpzsOdNvsuK
qV3SHNF3edTkJ3rCb9uks6YD5CgEbcheQNgcXlFYR0orCEm+66K4X+uxGi8DQ/BW1GLhQu4L3U1T
cLO0x01nwGNq0Zm9epkR806E57dnKHx9XnXG2vMA43j38G4ntCmNfFfgqrPqy0y30z7IFopQea4U
M0Z7/0V5+9KzHmx9uoZ03t/0MfJy1ErNj4qdl4cRJK1yxD84O5W4/u6qKGo5sGcxkDdz2ExOVMJX
W+zg9fjOpFiRk1kebFLZKxbpJNbr96/qN+8gBEGAz5QpwBuPayJKl6kaK6PY8aooDseTsgiZbi+t
BHyjOYkoIJSN//T+or+5leQHc8tzZjzRxDvcQ8RtD0HFWY7Iky3HQ/hSc2QyWPPEI/vNzaSzRQcb
/hZuTMdgYAlc86CNYrnLm0z8EepZfpPGeravcfNbyEX4YVQqJDGIWpylOCAiQneUl5hy1ROxzWIH
Olc5m+Wzl/KgMqVR1If37+Cb0QArEVdoRxK+yFiPepFVVQL59Lky2jDKovaTsnOoduBYlXKMhEmY
pOK9PsLZtrqg2VRRkZ/4BL/ZODSToaqBQiOCWvPXX53ndSuX3TRF9Y4YlysL4nUlLxSpb9MzK5eK
coOqgXCT5aKWn6gGXpjLB7XdDJ1hQMrhMaeAx2rpQRBGYIJabZeUeGYYHFBagWAqugeFf4bWZxlu
rAJg1HmAmHn1ozCGyViJfRrVt5kxQZ6z41yf9B+SXuflVhgUa1w1g1zWMzNJzDbvP6rjTQh3ga3A
M5rxFXOJdnij2h6kdTdJya4zstrtpvjMF7xdpvqfmR1/tFKaFwOAQ69orgbfaKrKUt5KxhRluyCv
Jexdkw7DVfGj5QurINNMkJqhTNRKR5dUJ4XcpFlT7XAq1B1NE6wVW+1es4rcASnRnDhzjjf7vByI
Pep4KgtmdPMdfrXVChXQpmmO9S4sBGPVqJwxidVJC3hhndObQ7Kqx95cVJXuO/JYBieiyHG0YnlY
eSRJpEec48d6N0lT1A2JV7NTBHxmlETyl4IOwe79bfJ2Fd7jF5EHoiIh+Sh26DVSv8rktzsEasyL
Espbuh7Ssj+VIb+MRV6/PTIsd4mOCHII9Mv14zxBrxMhs9q239EewjFHVqLBXNXWJJ6hLTtly8Sc
okdVE0rpOqjQmphcmEtIxYIMaJBJMsW2LulgyLB7k8IP76JOEacV7LxocMyuR11m7BCagShqRZHd
xro5rXwv1b/GhpjehR69CTutgghbZdO3HkZ0X2E1iMK9otd69MGkiIulbUDdO8sVzU2Kw62jxBAW
hzIbdrklfJE7NVgFeaSfeMPfsDPmVUyiIOoBLMVrfrRK6ctmGhYjndlOkhbVoDWqXQJ6G91JyBB8
soaBrpgwNBbKvP7gZ7tE4e1fRZpv1ktMrSO0WCqgdfaArI3gMmhS+g+WRrPPAjuZ15bBLl2Uo2qv
KM2ept9U7DrLJNlOJeNSSFsG9y/7+D++Df/pP+dUAeDss/qf/8Xfv+XFCOkhaI7++s+r4jm7barn
5+biqfiv+Uf//tbDH/znRUh7rc5/NMffdfBD/P5f67tPzdPBXxZZEzbjdftcjTfPdZs0LwvwSefv
/J9+8Y/nl99yNxbP//jzW94SuvhtPtzfP399afP9H3++uKf8x+vf/+uLl08pP3eXx8/JU/vmJ56f
6uYffwqIfn3itWOmDv6NAfRMnOiff31J/jSz94CEslt5/Xk0WQ7ZkB8zP/1Eb5IvI5JNzUlwrPP2
5WvWJ5osNKqIG3T9RMDgf324g8f0r8f2R4b+ch5mTf2PP8252vpXXGB0w0mKfxJAbEZPc7/ycBPL
9I9G/HXFW1m6VlAN9l1vGWXXo7zN5W3vbxTxpvDPx0yxUaNO9csiXdTRcjpTLbv6bMXOFJwn1lmb
rfLizNfrhTfY/o/cTXEQuKuWfe6WktNFO2O49GunTVxfvUoDZ6C01Hdde2H1K39cDMp5yVsgqxt9
4vyKHJjbQmtH3n1QPYohxn9OucoHp+nMO0Ev3KYMHSk607JdGH4RpEc9uxpEugsA8K8S+SoLENGD
W2vqFxKavCrgZWuyR3U9+ueJfxtKduyWV3V5Bi7yROQ5whr8up8A5njgHMVvYJy9KGPJEaTibR1q
D1rnh7jfqsYW+P4XY4Cw1VhuXgrL/jNhQbswFHhMUd8Wpz7G4bkyfwz4cIx5gTjPJNTjjkiW1Wah
1Op0GwfyXmol8wa6eLjNla0WRg8A+vA/V++ZHgqObFYrWZzZTUoy3jLqdqdOun//mJuPsYNdRuHE
5prZNfPnOc7dcujU/qiY/W0lV+KyLUJrWU/qQ6OMqzTSz+YRw4aU/pd25oei0n8baw7i07ux6//L
qEQgeS8qZXN19jPA/YxifP/fMUn5xJCIvs/MguX15+D6OyYRXZDQRtyHyIN6OA/yr5gkaZ/m7yaM
AfSgbTinGH/FJFn9RBajQWuFAvgzXn0gKB2drERJEkyNnTu39Ph8x9gYg6a/BodNux/M3DpXm7ze
WFEquFmk+zcI+HZrORazOzWEdmAjzJGv1UweNkwkKqcUO6ZPDaMfSEfVtHh1G3/Fz9fx8jCtn/mf
ACeRuHxBjOJ5Pyetr5LSdCjQ4A+F5t4Tg8r1mq6lj19Ku1Lv4mUlqKe4acfv8ct689ExO0Ow/FEm
E3Rq35FkdfdoH7QL7Mk7m4JGOhUu5l/z+v2clwFiS0U3cx3fSBYHXhFLXhZ094URx4tMsHA/qAJT
WHmB1d+ARjAdHF6b85ROgdsYdedgZtDu3r+3hwk/F4c0KWgoOLwwo2fm2OG9DeNIrT3LzPdZ1o/r
uhn9x7EcE7iNZvtZUAvJzXLPu5bLXLyuVE9x31/+aHg4rz8D8Gc98vlIxlLpcH1cbetJyqVhnzWQ
Gr08RfpPHsydIqLamGtG57ZaJG+Vsh4uo0F9aOPqY4nry0cABMSQiF45LLbj0zhrYmGqE7/ZV7Ls
OVYq125TGR+Tvfy1yixCORdy8AKPLnQYor6UgqHZlzr6iXKIobkYgJ+popO08zfn4WwFioQIXCKY
nLMJ6eFNnYqul5gIj3v8CafNNPnCSsg9ZSPGpnXWyfB77LwIpAerwTCxr/QVDrUxyYbvyakTKol+
oqo8bGDM1w5GmKMEUTEdPYhjxJBqoD2XtlW/1xXhS8sIfVF52ToatOshgaYYFqek0uabefBqsSD8
VJ7prB+IGcThDZBNECl6kYz7fICzBWbGcn2qKJykwlNShW+WmhGjEluXXJ8m4htOU6mNtZbk3R6q
W2GnTOndiUbQYlDrU8q2xwc6BwQPlLyW9Uhij6emWVFGReD17b4VsnQJ60JAf0KvHK/StJt81MWF
ZFQGQJz0lGPT7y4SnD5JDUxp9vBRxRw1bVCocTXsU4TJ1giJCy4NnWSpauOpCeqbYM9FzgAVaOCw
loAdHj66gRFqaE3ysPdU79yo4wdwhok9ILxvB7Xy9f3w82ZjshhnJ7Q7IJSQFeXDxYxCNpKuA74Y
DwXTYVK8zIkjo14XY1qcT6GQbtvMzE8Evd+sivjQLBZL5KZIPKphsdCNx8wIxP0Up97XuM++KbAQ
VkooC2uhrRXXGAXlx/tX+uZMI7mghcgAl8E0RenRG8GnULvOKsV95/udY6E25Ey8UusPr/LSqVKZ
4YJoOpbGz7oe7k7jTXu8va1FoNWNbSrDKQLVSxvo4PVmvDO3iICrU8ORtRw+No8uaFdonb6PCvMC
bzh4OaIjNgUN0va8qxaS8tgYmm1F6yDZDzTWkWlaD82IVxapw7B//6J/83LMWQI8HXIxBhZHL0ep
oKKU5Km+NyvsiwAw4MvtyrR33l/mt1cN5oRjUp4JCceN6DE2+qmj+bcPAlcON31iK9vwwrxFF0y5
5ibIm/IbaDz/u5XZ3im2x+8u8vXiR28KY8ME1kWt7zPrQm3PDbQBgxO40rdLYHZBDUfVAvqOzurh
U+3gxIiIQjWflUFMVskEoCGNoW5GiRZ/eJ9yCvPik1PidM+/HS4lIAKpImFs7ZEW6RexbAwIjuWn
RPCPgGHsCYtSnhn8vDPI3o/BNHAZqhDcv7U3zQ4BqSDJm2cf8KKH8LAR5W6VV5HsDFoWb4qmCX7Q
pRt4gEqcY0laquojODnwopKnB7GbC2r2PdUyWMBZI02okahB6TuDGYfNKsCI2LOnEn1ox1SacasW
ZberWh3tElNvXITa1FkvWsBqzA9LtkmtNp5oK11g/TBzjMdOxLi38YZLV8gt5/koJ+TRHdakuPQn
pTf2WZ3kiwLqk1MV9alG29v0kTtM3KY+QJqQ0chRJMiYB1SyWVt7lBYUN/akrLO9BiOdM9kK+40y
mkjxjarmtQt0JqZd5MVxuZDqJD2hkjjH7MOQBAmKyRdizLR66esc7qgJ7nY9hIK/13rZ2gxDW7uy
GMdroc+zRRzEH65R0D+ARA2PgQN5tmk5XC9XpzKVqibei5Ufu8akokuH3sKJp/imOphXmdtldMNA
uh1rC8mDhIO4XMf7gLMa3pFSaMtoLL113HfaLvO7autnmbdRSvgko+8XJ0LCb9efi1L0QWemw9FV
VsjqJhNIyj2+B+HlkI7AjEVfX4c5eY6OqQpid4MR2EouPJSBdEpg82gCP7/AXD96lLNUPZCaY2Gs
IelNIQj0aJ8Eqt2LwooTttoaTANpn43FXRT4oa2PHqbSCqmDjk7Kuhwl9cTmevsy0XWEWD43c9CJ
OAaOeKWUN4rHYzDHKnY6szUXUjGNJw6Y366C7hHWU3CRyKAPt1Q/+VZZGmypvGxoOCYDEl1iJJ9A
T/52FUIuOiz4tKFXdbhK0qdgbcw43sPmxB6nDwo3So1Tvqov3LzD93FO56DO4gc3J3lHh3LrdeCq
OjHah8WQ1LYsRfFzI8QixnpG6CHM2ZfBRZJa6T1QMPHbzC9zKHQHmJneD8MYuh+G2AqlPfSQm21h
ysYfUizIK3VQptjW6GovkjDWvtReLDleJ5Wnuom/2fpcAFCj+QrmCv3wPskD1JSZbr9PpzJZtfhE
zBgP364FSbLbUVYdwcu/pmBNi2485Rr9toJkt8O9IE+EDEySdYQXytM6CUEWR3u46tqiDdMIc5DO
OLM8vKhiHINXKEAa64kG/wXedvIq77zxZvDEcIkZYfB/sf8REpntYunYI3pweC90mj1Wn2bR3kpE
Y1OLAOWRiTrFAZx/y5stQ0rwsg5dtaMUubOMoWq6KdxPZh87XjwEy9Dy0w3+jhTRuTasTiR0c0Jz
uODs4c4tZpKMls1xtgx7t2KLVvXe6rvHwtDALAeyZmNuOW6mQdEfsK9/6NTad7u8jzZSK4r2IHb1
VqnyU/TkNycprReS6hlggJobSPajqw/C1EiiMWto3cvo04peU59RH6UL36qDFbu+/syNy5a6r6aQ
NQN/H4SlaJ+4JcfRYf4UHONgZGjIUOYePWn0Dvs0Voxm7hSYjC7K5jNZqb/pxbxd9GJb2mlGNwOM
f7YctTj52rTKeOcJ8nNmMY8Zm5tRq6wTPbIXfNOrB0X8n1sYuKjj+QK6wDp6G6S8N5Fv8roHgyP+
3G+L6EGv66a3PWQKZLsyzLSzgYRLmT32o3bhm0n5oJej2thSNOmBPSZKcllmrfclkBoRKVWE4S50
I1Bqu+u7WrVTPdELe/I76S5Vh7GxhTHIrxD5QAqXzFt8kH2rRXim6bM7CCOSaAv0dnZ1X0vXdNhS
UFJKqN7JdaEMCLiUIkT23C+/+GESfMs5Ru+SNI8U0Pl1xqtMdQbLtZiixpY1r7zpeiH7kqWVtB9N
a9BsiPdBaKuKF0SOhGLMkyw2E4apWLdu80HPLshcffhQSkZo1eT8qzKN+V0uBcr3xhAUxY4Qbf2q
dDAXHFkf4ANZfnmNmHBT2aCRfNEuCpFEdmIvnYeoIH8rLCNN7awnJ1c0yKI2fIrqDgmQcaD5inQX
JtyTEDh5UESPYpZ6PyuCf08t/qRGfvUSzrPag1nq5yfsfOs/nrLvfyzbps2eDiYY88/+PcHQmTfM
JRqgR1pRczL09wTDnAeu81Tj9UBVUj5xAoN2o6Ijxsmz/uVfwwtJ/QRUE1ssaE8z75ka/iPDize1
I+/ZjE5HhoC39U0o9XujDUNJbO6jFn9Ju1LS5BKrX8xXNHLxlQXf144G348X0yh3X2NSjmdTDp4z
xqdPdeo3l8mgpDdo5kyrmri8eHVLdz9DxbsTDBoEKmMcOIC0Ct94l/YDH7yiDrsvo2ZXICJ5Bg8a
Knuclurm/aWOIygCq1S0tCLRCyRdPGaaNh1K0r42NfejMOZO21f+wheDU3oFL+3qVyHRmDUJGV/P
rSRUC2g2Hx7J/VRiIN+kwZ6jqV1JekkMC/od4hmik9R1uRQZsPZ203jxnZSM5uVUChdxlWyrwNNs
XfIzzrN4WkxToN0ijVctBMmK3Wgc46Xh3cRGWWzjLirWkU93uKgDbxW0peZa6ImfOofno+34Wtg0
Mq1ioKBUGofXMnqqUo1pHewNQwi+G22m7EhLawcRec67sLDssJXOBhVaWasCgO2SyfHHWHQhltlZ
VUyrpE4rJ2vvNLXD2Cz2w58P9d/RiejEzvnvZ6q3T2l+FJH4/r8jkvSJ3r5l8SDoF7+QA/6OSPIn
+JtQcSge4fkTL/4eqSqfAKmCUGIUAW8NTvtBVCKAzDgPkl/M++BpfCAqvfR3DjYWSFhaE7Sy+RBU
yEdFiF+2Qpqak3QnZ+EY4ywAYcIxvKn4XoResAgaTbMFX/KhE/dFkjumNHmoMYRybGyyTiz7ZZgX
meCkhlUv/L5PJ7tOdH2nchZCwRWVOsaXcpQNN5LH/DaahC9VV1PjZHKff8VdEkhHliu0XbxJEW5o
oUzwzhH6SG0ZSf5i0Ypa8D3VCxiHfZZBU44ChHmWaZMUu1BR02XZ9F3p9HI3tHhFlqXwKASadRUO
Pid5Som1QdufWZmfxbldjsN0IvV6E83I9jH1JkmmqQJM+6hahF+t4aKWSHeJGOL1LqO2nWKH677a
U/+T8MwqsxA6rTiiJhOzwwCQVEnTlkVI7pWpNXLQebUclLpdCihQLJQuFZbvr/ei6XG4MbgUZq4w
FWeBiGNUZyunGeBZbbzTxWKkhZJ3j4NiCsqy96xStwumnBjxNXF40Va+4q0yyehTu1aK0umGnH5v
0XgRlpJKv7VGL7OTsVYuzTJRe3ssTWOtYe1gOI3R42/vj7l6q4YmW08u1PG+NUZ83wdFGfMFbqAk
XWOPHh6dRr11OKjj3J1m6rcdt/3UOEFhAPdXUzW6qqXaggqvFKNMfeBdCtbUSq6uFsVW9ozyRg+8
4QvGyFA7hLpVnrRQr36oaRyVTqQWRmqrjFrSEyXDXBEc3Mp5AoCNIBQ/xAjeYKn6oWYcNejDXeNn
P7wp3/oCd2nCx1iIvfDng/t3HP5TYzjLwIbsgdExMzF6QK/29Jus0aH8L56rJs/+2NQJyePrrPG3
v+uvmC1an1CM0hnNziMTEHj/yiL50qwwwkNkXMzryKP+FbQl8dPM6qHJy+xxdsPkiP6VSfKlWVqd
iE4uQsqDJOwHQjZQwcP9dHwbjrsAll+jCdaq0aZNt4Ea2Yb0nBIvVRrpQpDZ0ngZG67coxThjNN9
6S/FbGFVbqQtzMDRPNxrbdw3VN4+7FritfEt5u0RN5Z+U5bQyy4na1V4tpqsjemz2Z5HxncYlk42
SnbYfCvVa0k99/w7dOoD34WnKsWOpD2Fwa0ZXwrtpVGclfK2hm9knqvRjl5AzJ9bwdtO4VU9rEwz
cxJvK0nUXeFlJVA9jpMzNZeGuvIBGojxVyNbe95Nb+218CoXnuMqs1v1sppHAnjDZfilJRdptFO7
jS4tO2+r5Yjf3VEUxoojl64QrWX8H/snuSvtKg+YTtRO1N6k422g3E3iRog/S9htxBsjuPDqddps
dEJcv6r4Pf1SJ6NLVpp1rkvMK5K9pbkIl6KpmsdXw7jSQ2bKV4F1LvWLCD35Yj0EZ0p/MXa7UUSF
yQ2CswlvlnyZ1JktdksFmKNge8ra6NbV9OAi2CcMZ/M/+XJSPwfDdRvfFT31crRN04tMu6zU27K+
9ZKLKFgLmhPFi8BchJmdlXY8uQ2dLf2sEtZGYcvxRSEt5WJVBj/56h+KI3d5yj//C8C4hALiAfxI
PMEAVUCxezdlu8/C5vn7H7fNU/Nc/3ER8gr/cdU2yRhm/q9gUR9Ei9/9+l/RwtA+MTsCBoB7CLp2
LxnUzwwPEatPkNEQSGfmShftVd0pm3PZCagKhWhIc/JMYvir7CSOmDO+ACDFzMOip2N8KFwc5idw
gohkENVgIRGDoKsdZQ5yS+3Yhbr/WHZFZndVoN1IdXRZ1NMWF+/nMm1WZcxLMvhJs5QGH1ecdNGY
ZWVDrOkXVaYQWf9Oj3+TyhzWMr8+EFR3cFXzYOhYE7mvGlUYx85/TOOiXAq+npBh8keMPr0rxIZp
p634+f01j3qH3ENs7zg36OrPoxqC+mH+VCtyht5NqNyNOpIiUrVI0x6pjxF/nqYKkkVVDqqTlWC7
yiwAG3DKFY/99yoHQCKIil/jdJjhAHORffQUUlSguaWDeTNpo22FnR2Uyoj9HrMZYUOVQJUWKpe4
cE+b96/87cIkHww44fUCjOF/hxde1dghvGjvyroguYoRdza6CZmteN0tjhvLWtVvNalYl7n6+P7K
nH4HF80W5gGD8J2pRxDzaVEerh11qkbHLkivcSayFf5/cfFls0kdw/FXDEHPtUtrgU/g2nT1jb4J
V/qm2uobmAiLwDVdy7EWgjP/9/n7inW1ztaNvavWDf9qLeSNvGvsxtb5xm+d822nu9lafKy21kJ1
Db4cfe0fx12ynVbD9XBDy3NTLDAIvsRA7H647uHD2uNO3nS24DS24XS2sagW33b80m/fsBtf4Lbm
cp+c0L3W3NYxF8KSqbjD9Hqh2MJaX1SuuBJX+UJcdctqmf6INuWicXvHWltrzY1W+RoYqpHZ03fx
Utowe7hCc3+bbvWFcS5fCGtxNZ7hkrBonZzfJm2ql99vLrSNsFRsaz3t1EtlM/+m1vacH+ttbre2
6Rju/DEsF5O0bb1OnNvUpu/pKJtg5TnaRr8MVtZdve7tU9pdL0jLV4nsz+cpi4w5oIxA9jt6nqHV
Nl6pCcn10r26Q91pCwZg5V93X8PBUbBWM20LWiq0le209heTHS4kW7KT5bRG/mXFty5Is5fPq8sz
nLDsyrkd7X7tu9STNv9hgUquSzXoJNzybP7/xSg5vX0dcDLafWNn9xZMORuRW8Ht14LrLzNn/tn1
KejFUYI1X+fsYI1fNIH9Z/n9Gs1bqGlP3aikYP8s31G03jwbujLaWDnOrWFQu/kYAYLwza+N2JTn
P/9Ig7OgTYPNy9+goD0ye65XaGU2dmEwGgizsXMkbOXgRSEeQYOpFDee1DuVPORnL39IUfMtkAvf
MVreUMbdOo17QgOvkbptpP7KyyLxzOPFOyMJ/PVHls9tec833H/9t5fvK4fWdN5/pefOx6sw9vJG
o0c3dzMYv6ISNx82r3DO3pQN0YiVyzWIxjNBFc7VLLiJmuDcTJ+xArmVPM01wvgSf8QLjG9gO5jL
qdx0vrWYIIrJ01kkfvcD5TxT+zusEZ7y3LoujfBMom3fps3nFjqHVwMcyr6Gav9YN+k6HwIXVZll
WLWXaP6uQmlPF4L5smLt4KavymKYbG8KVroSul47nA9NDOM9XPSqt8iDK5SlFk1TLDyfdNfQnUbv
UDazFsxkXVVtthFZppKQJZbJDQCf2x6aPIJuJ4rAoxPo5dYxqIRW8zK5Vub64PWtSyMTD2U5DXDJ
46hpImBDTNIZ2f8QQU5vQchI2g7s1JKxavfBxXlkPDGOQKoQkhH63IeLD5VRa0UjeQuUFwvHK0PN
GccS90RODfoq3r00XAdZ0t5UquBafLgTG+do38z500+ZPHI02hjHAGatr8x66LXpKqrl5zgliw+6
Ml1OvnyFfZ9mR42i2RPWayDiamn1/q59cRn/V9yir08rGOlaBnZ0uUgSj1o0hdp6cPM18a6UYnk9
qv5NlJrxVmprpCE9IVkyce3sRssv8iJHQy5sL2ItX3YS9RUT3wtdzZ5UdcpwNMbxwB+Kb0hV1Hep
UZ1qWh/ep78+KYgkMC1I2hxzxjOTwXFCHnHXSuEjaFfNSUURX0rF2GZ1+NjGmp2HZeYmOACd2CNH
HR+gSajdgjCnVwnmDN33eYDx6t2W+rQy5abNr5OsdZO+9xZFN22WbohR4Sqo0EqGH6hu0niqL9Mw
AElsZPcjm4buUBnafdla50ZO5K+CZtup0gN+mP1108vVqqqwZXz5K5Kg5UJTezyoRyNcNSLdHp9J
CKpzVyYy29dGU3j3anM5pf14HvlnlhF0t4ztKto8/mAjGS+6waBFTt1n3dkEIM+dsrq5MXzvUtQ7
zYVQdP+yf/4flEL/q7lCc+L9d97+pn2yemY+Gj69LoPmH/hZ9aj6J2oJJvB4mwC8onX8V4tEFT+h
A/KK8MNXfnVIVOWTNmuDze595MAvm/tX0aNKn+h2AxgHi0gTlcbLR0oePgpb9V8vPPIx9NPRkIFS
xnhploU63Mpg+S2jU9pqMZlNGa+SMaIO741C34fI6+GCiNZg7ZR+p+hLXa2Ge7lLzCc+8bDxzDyS
7Y6ReGDHQYtHkaxPTMNQM5+r/VixHoDqhQlzoxSeoxlaMQqjftxXtjZ13dUgG3VJbiBTbKV+bX5B
IVNpaVyIo7acrNK7yEyrbuyqbwIseI1cyB0wpAXpMSaX500jKZ5tSriH+obUxVd950XrsBN5t6rG
O/eV3g9ICKLyB3333oWaIT5N0wj0DSBn/JhbWYJ4zZj0GVP5QLwMw3h4bMrOuLeytA9XAQPz3O6i
AEUkffTD0PZ61ahRlk8nMjc/rZ/0uJS+B1kqqaCKwvSz3HCo2eLI2iAXpzSzB6mbjQUCdMtsqani
By3Qpy0Snrq+EcBmcEYnV7JamSXjPas6kwN6rKu0zgR8FbU+t608ir4HUSwAeFbV8azSC4tY3DWG
vgj6scbONgZ84Why0yeOWgld5wJtrrGX8TKFub8Az4H2i6J4Cy9rC4ZgmVIQvkO/swuhlb+odSZF
dq4n1TVtRV9YKLWYP0TNBFZFjFXCZyk35lUVK7rgJL4ZTE6JOGJlM0QT5YUgqNVnJdesr9DKYtEu
lRhIQJ320lMHvKly/AC4hRsHfXPWBQxO16hX0sNRiggeK3JFTWsnpVqatoHL8E6vkYADO4BTwNqM
1KjG0gg2+lLoM3lNv7yXXV3sE7SHyGzuGW1nmSMFsiLYQ6s1/4e781hyHcm27Bd5GbSYQlAGGQxx
Q9wJ7Epo4dDwb3uz/rFezHrdVpllXWlv2rNMywyCBBzu5+yzBd4ro048buM2udhPq4+bPSaRrjzJ
odu4kK3RSMqmlXWIMdkwhaDYnXEYZSV3q0XiVwDa4M0xgfZ8WJ/3Hn5iRW+8eMvoPjfrmB0bLgw7
aqWIz42GnF3HZI0hatuG0B2G+cta9moOXbfYeOb+VDsnlTXFRL6wa32r0g09bsL8+yy9iaTBzfHa
OjS8ZKgCWmIsizExM/MQhoR3cVXrlKG1uB4p0F0CWyyphOMFpTsodSjklqSBlSMZObTe3cYBmXHj
oYwpszzeLH392oyr/9kJQ8jQGj38zr3BIoE68beZf66WbadtvU/Qx8gnyWnycQjs+guhFbod5nqh
HcZ6rsp4KVreW9NZFyPwnczNYl+s2+9y5fTFuZpTzZ3HEa5IwSTkiG0xdZOvsUUESpP9bx0WjYnP
rrDKSLdL/c6CYooTVGTF3Q2BE/vdrdumDE1rxf1g9C3JzbSs/m1o8up3BaeFMOBRmsHSd8mvsesI
T+UNXK72bKgiqrq7Dc80tLUewnSTdVBi4EszmOvZO67QxhIupnT00F0zLQ3hZ+MPXeY6lnF+VVQk
uiuCK8IKS3ot3PSmVUF5Xzwhac+De2qsURqBRdpxFprlvGJjbcFtAvoU6uaRapET4ZfVdaR5Y60F
vKNTH7ieaJIIKbWrHZ3BW4r9SD+QhF0Fq2DXqtZYdptI2ZoceEXmYfNL0gKgPbEfmqnVA7WovrFI
I++Qb6tuEf0uU1TDu0TSbu20ubQ+WhtLm5D89vzNnhZKQ1iGhQh1LZ36s11Zat2hih9f/XUjqruo
5tI5TN1o4Pe0TYO+S0ThLjsQ67Rj19HM4gdfZZ2OuVMTgag5g/V19a1pCfjR0zNGX2kW152Yl0Pf
Em2yTyulj89Wn7E6hNhs59bra0OciZ90bdDAJS93yzIsXeRCQ/wpCgeA2SXxClv4OsJc8ckvTHzV
XTkVepjh2F0Gc9kdGlrrwE4o63qV80xhL/DsbJxn07urmWPX+5zh2YNq4SwudAeyTo42z93Lm7PX
bjffMGM/xdcn18n9rKdrmZqRwztcd/OjJbUfQ5c/4Y45B2ahn8p+2psTqFqSLAGZG+NhLpfI9Jqz
80elDWXSJHFw6CTwMszoobc/LM36uQ3NywqWTk4NRbDxTU9v8ygvNfHeWLUezCE7DmNx7OjqNgYP
SmOzSqvHNd/iWmYf/eyJaLSlPLj98jqRUpcHRb4ecI+dwqZ5ZlqZhr60gyrxLk1mGmEl7VjDtMid
fmCd0YTzjBLA52qVlu6LfsHLK/FOvlm825uZ7cZKQ3NRVJGBf7RQToAloxWpsooGczvlqitP1mCK
E9ZZr2lp1YFNwlXXLu1hKQ9GW/Oabv2RKB20wI136NMan5P5edCn4+z4Jx84rPWKNLTW72rWCE9f
3O3I378nffo+FNYQkFr0UpX5aXazM1noD+W8zYHmkfKuadt+litovsbHdqn1hKnwD1sUTVzP2eCH
GODjUmTDqWy0NGiwiB76MRaWsUPVy/upzkWnnapGPy/41oZ1owedbT1O2cKqYbshD/iYJgNNv+fJ
D+YnUQ1xuHX8WGrVYSqMg7Z5b91wF4woyuaNVudNaVao4Wk7GGAyOew35dUXNiIzwBM2j7O1aONM
wSnNGv2NnIkmGPV7GVONP/LWeO5lDdVxbP1wUlrk0jHJVr7ORvHBXhrCScyO+Hw+zXcO0zi2bAC5
zSEtkbfsKHxepNueyXf8ZlTZO0HHHjYguv66NtlusmtszHFNgJujT4Hw1ssAiTIq/Cyc7HZ9mjM+
k8lsGbeTXHJeR8M6o9T84VmiCFt31i+Lrm/BuH5YXdVwrDm/uBwpxuU1y/vGjcbZxtbcTijQav1S
6Myms0TuPWqNyOjET0UScdMtsapUcjK6vnsZLKyzHEMxyRYnUd6sYsmCxnwutA52gz/lQWs4GznX
s/U59bN6UGUalRJksJJ4OTTbk2Etu7rIIr0xGFh5PMOisW5109EKXft0To8w6a+NKkPi7Y991fjc
+fy7yrOLqkfgHM6MNb0Kxz6Om3NzRyLrF05YdObEdJovht1sYbYskeGkcWa5U5x1qkNlhnP1VnpM
0eRoRBa052As68M4aYEhysvWp7haOTdDr58b1DiDW8aEs+1Tzb/hARPaNOalruPIkZQHn1AnMqkw
4ogyD/y2+pqVxk70wxcqjA9GKYGf/Wg6pnzVU74x+utZzu3LhNmZk/D47fkbFaDAHG/gj/ODmarl
NqVvkP1CVwfs7Mfd5P8U7fiwOUUMtphcoHKftbHYiQok3tsSWs5fi26GVWPpscxKGQzZ2gUcMN1+
UIaC2zQddGKWC8go0Xy/1JA3XxO/vVko7vR9gotSgCQiSnEg2s1L+WjPHNC+w3QuYWc21I9Sbjke
1baKmN9PARErXqCp8Scu9LsWZX1UqIn6uLEOvlNfF3s4N2vfRGXFdjLkH9gMYimvKGrb5W5hb8tv
1NXzwW+/rcZ90O9oG8JNBybaV5pbkR5Tpbk/zWp8JFZTZjQF4+jFGeF/A7RXT2t2bTn126FHLfPV
10rfCwun8opd3xKpkw+jlkVZ6yxLOCaT2EFe4CwYuim/WjNOwuSz5FaD/UBt/ejtov6mW/U2x7D4
8QwkrMLpg6Sra2A2266os5om76N5qvSD7cwaFnGrw5E44iQSWF2CSz8Zwm1A+I95on2ZfnFvy/lo
OImbRw4GTgWL0nOeirSuf1e2jqNKPWvWiyu86r4lSgzWcnTQ7/rY9jX5WcW0QthdHO/qJPl4c1Ei
E1VdzdZLZ6S6h+zbtypa/NoysOdeu5+8YJoK1r7CIqSeXYX8vpngKq3EcxVR5464/uocEE/LYgxD
qI/j9liJbh5j5EcMb9exXpcDB5DmRduaQtBerOL+NRtqpJPWOVBSMpiW1JZ+ZTintszF+6JacaU2
2eS53JwyrofN/anDdob60k1wVlZRqO//c5zh/1dbEsCk/zfW8Pq//osIwe3Xv4INf2TS/DfaYP3j
bgFxJ43Cf/rnIPWfI1bD/gcSBMZqeMGZ1Jf3Oer/QRuMf5DMyH8CbDBAo+8BLf+NNpg2n4c4lzwD
LM8AL6z/Cdpwnxz+K9bAsNlxMHrkWlBnGdX9GWtw/YmzGMQzLKF9c0o/YKl9rhHbsOqAV/7vXbn9
80P/xNH9IzT9rxeDLHj/PdD2cOb488XKaTDGRtpzOLZEFL1AO9e7E50uMxGOZ9nQTq2Gfslsv/h9
r7O9fZ2Zy4yccPIO2kCuEW0UE8o7wpB0T8KTk00hlBbDzZC21xwafN2yna3KRhzlQMjR2ZDJKA+O
u7gXM6/IKSyz0Xiwh3xMr01W5BuVGol058zeUgmhgTM+mmuiGyJjVPaw04VWk4JY4LlSSjTHEW/y
/Y9sY6VEQJ5Q7kdq+Vs+YjyzmzFpM09TV8uSTZ957MECxid+xJgfCXDjk8a1mYvQoXv49EvPkdAy
YA6GcnClFfRzxq0oUKjfijbFMaorFzsLHCIf8f3nAyAKVnO681ul6RHiKwrJ0dMycUGlpx0xHmyn
qB+XJa9DaqYSq3yn1euHmeCTxoqqCYOOgL4mGY+G39D21Ntk+wHpJxNY0KD7/T5TLSMffRFEsAwp
DxGTPOCowB44+5ZtUg1Kndl6L0RhQTcjIDEt6ljXBSop24mQW1Fk1OMWlkMn4iVP9MAYlAwqS3CO
LvdPKpMmAuS46+zcfb5MsSUanTZvGKOJaDTOGiamnfucOkjX9GR884VZcuOcLBaZ8ZFN7quzFc+d
kV+sjULSNsqf2DYiQ53Y2pVRRHmpih0r/ig3zz76VE9BntaEjCkGYiWXpqCXp9yZTvhp59RJxg5W
Qxno5rhva2AIYdOXueJxZuudZ7VE+WIdIMT0UVkuT6sszkqr8ygrxG6oW471tSEbYk0i1LReJHnO
S830VBt+6YtRoKuZCXG5c3VUbVyM1X7G2acMNiP9lg3GaXPTS+dVXVQOzhxJldR7vRl2lrRv3lxF
xToh4dPFddanHamOzzSG11JBoal044SPTkCyEhdzB6q3ogfvLw4mjPRobba9i+mM2ppHXXH1jszJ
1plvNsR8hj2gQH3/2k/zizlpMTXZdbtPkuop+WKO85nYqYOwChVPPkqcQSVHZRbF0au0LDA4PpXB
MaY56v6d0PaNNNwGFgAYL36pCauoSs0HJ1o91NSqD3VPwNMiCAqZci2jqsnerT4VgfCnx9mDSU8e
bR/cp1o+2CVmPT91DHuC1F+vxGcXCLCHX8NqVIw8aECWLXthThT1ldolSl+DrhzgEtWvzp0MYkv/
vBjqoVH5rcWjK0BHHXIOX9eEuq/e7IULldYOxVsT0hOvu8RsaVMN/c3o/CrKPfhSvhr2HnCF7Ywf
fNEH4FUmxKP2wxclzUrW3qh3f+Ny+TItAIG6P+976ZyZKHzQrR/I5JaUJ1DCAG2/Z70/h9mWTDtz
Aj4gOJZEx968CDJ+3I0frTqFEx38yzgri+IydpKsJKe4mV1r7f2uuykxGHQZ8ue0lCLoi7kIZqkO
CM69wMzcXzhf7erWa8+ErD53Om6s2Yr0HpxZ0cq0fTD1PQBdox6s1ITka7QqNM3y97yZ8Gqk/x0u
czjjV9OnyaXE4vGY+PMdnrz3bd2vNvf1IDWEG/jC3tnWFNtrIYIZRCLoPT+qcvRMg2s8zgqBFKn1
5yHTun0unJ3JuCXcXMr6pZ53qlDInOpTtpk0guUZb9AGYGiMtTl5GsrJChBek8/i1k9FUvTAffYS
znY1gjfYb6mnk8Lkzlk4LpYXasraonp1XpLWvRl26d0SKr8YtMaIi9Z9tSihDpln7lyxvg1ywWwv
lQc42LG3yOOmuJrZO1tolFYeikxXzyXHNDKx4TLRDu/zkuiCdK2rPWmYv7eqeWsd9ydAKIRh6lil
ZSTHZpMZIuQSEbvGD1XpUdd4AFP+2oVNOY1xKo0d88X1QRukHVooGOCei9PqbXzTbKToS2WpvWV1
kh0md9olaRdbJnJZq0ieKje9OnX/Q9os9HbG9C/P7Nj3JDUdXYrrJRhzbPlrrfmRMeDA44DMhz0N
Ovtueh3ARjY8sWOnztaYQ6K5sujbWNeWXr+slfJDfRnEIwm8Q+RPGd1GVUhwYMmzxfyrchApgiri
J4SqpPDncyurk+zMIex997e5lGwNellyLqZGFeeejvE16OLRa8RJFo12tr2xDXKLjozheHaAqP+U
Vv0nFhwXgMHX0axZ1q2772lzllAp972hdftFRKG4NkwZA7VUF7dqgVqmLmhNBSJobztvkN/9LnuF
h2/92upKi2xHPrrOtD3REVXoKfMdh9935bafY8cW7ddyOxZCOyRGtUZ20h2yqaFGpwWM+6U9No7Q
gsRNvlNkHxZp/55bHq4xd96hsLLuNtfFctYdHKpLDIQ4Ipv6NU04MScgUYSUlcmN4iE12vqlcQsk
xHgUQVFaA4SHzwbIT0TS10W11W+46cPOn7ouWDfzmpe8VLUF7G3njQzFvYPOG5tjtp8eJ39IDRjm
dGxp3bw31Gph1w3etS9K6gV/ekt8FA1O6cI5yGwBIpNsmN925yn1+6NG4YrhVn7GYwBGTYq+NXOL
z2ZsSDvW7A9v6/xYa9VXwiyeBPtUQpoocK7fX4zaJnItL60HzSxVaKzgBrMlRQRR/YBZ/QlTiye7
7S+e27zYXm7G+pbCZjLcJbYzw3pWEOcDs9aqkI6xevEc9WmvEy4Gs7VPWvI/W1PLDyIVMtLnenpi
GFCcLUNcuqHzI/Rcn+T5snvq2vSA/S64PaSXGPmq+Am/4ce0ru1VX/NnG2stHhwlj+8J/Q2X0V2z
2Pne6loRtsr5VE3d7Rgeu7sxM1pwRx67FJv5aPYjbfgKNQcj7XjWkmM5mrEHC8YypkdI1t8Wa72w
wq0HhyTLyEmq3VSldSBs/zrVG+/J5rVhOXJK1CUxZmS8AVhAK7bUGUrIPZly/tlqVUza37nKbcB6
v2RAZT6q3n8sxvy1m61I16pLnyEqSTtirXwZiARDprR1tChX2kHl9o1MhidGV3tU6R8rQ/zEpcS4
C19DqI5esFbat9HL6eEn+41f2waeXL/Pi/FFc5GR5O5yRnr6iqf4c21o/cmanBm0ZyE1lCnqY11j
rLX6/Ry2g/zsCrEG5PkYVzwI5Xosekx+aaa3atp7/dplT0gdaMAx0nPXcHaW5le+GKQHZpmcDUxO
q/o51YxyvbAxL3qIiL/Ool7ZNvl7tYYXGqZ8IkAs67oHEpa15huzmfJ9KaYWxvOGq8EcWqlvXobJ
0igJiT8Ni55hXURAV0N0dW8m/t/QB/7M9XP/4JVocMNo0TA249//3JmkjcHtY+AYtjWsz6CYjTYi
hHh7aOYsYYSTb2sfFnYy/E2u1l9kfvcL4zJy53WwAKF4mCg4/5W20CGIn2BKTaGlt4L0cXLeISMU
o+zCygObDYT03SIsNmzfAFJqnntD8ahxn/0hwm+wfMHqZ94LWZkfZWJku8XSCaV26zEFU2a8FHkb
pjRUhso+ZxrHdW2WboH+uTFRmfTwSiaUzF2Yinn9G3HRv99VOltMGHHkRM34b+5fEg8uF/XSFI51
X70Ntl+9zaC8ojY4hSG0umi4S0+L/3Of+RdTkT8e5j0NBQcMaLp3uuqf7ylug6OZaguGLcVc5ZHV
dOYX8susYdeva50EvTFvDFcRPlUBUBJdxrp5hIyxv1Qha97/u7j5e1/7574XtsG9Ycdg04KW95cv
BH/MnoXRa+HEaj5DPPHOazkICPJFfhNdJy6ydRPsJxeogv/5Zvxbf/8H6AB7+C4RvjuP/Ple6JmA
uGV2Y1i5S/p9Tr2O7aJRPcRAA+Vn2LvK8aL/fE3QkT/9XKgL9j1z8U61hCV+F7r865peDAhbbmKl
0VSpU+0emrs50N9lNiAe/evywlFOw9QSI0KXDRBvoD9fB41xnrhpm4RjJs8Isl6zhNqnK6cZpnCb
vKwMwKJK2Kc1Kx+72sYDin2vJnL8sFXYFlFj3Q9FRCdyZI9pEQGeMLv57YjpmKRTRZLySOoMB1X5
ZPQKPHyomDn12fuIoyh7rNXtLaeKXNB+NTi7gY7dRiYIB+rk5s6tKxgj6n3kiPY69gy0q26AMN0f
W2m2QVeMYdLUYP8zvGpYTYyZqM8ePKc0YiXWe7kM4mwmH72WxL5dv2A+/kOZ9dmbvSyihbhWzvLe
2+vJrpjE2dv8nkzLpzGsn9rcvSemcSrM5izY2qJiLGK3o7lbdfiM9d13RfivKYP7OpWRlmi7Mnf2
rbUeNV0++jPmzoPn/SgMsVMjqatLCiSkBkK15qp40bP62lnObssXxNzeqTbhQK9L5PvaV0Dhl2x0
vuUyeSCc8bAt5nN+H73MOSMMZ/isdSozs3/nrry28zQFhubtMJ7aQ8081cL+oDy6DCK9ZvUWbQb/
s0ghnHTTO6ETbGN4QNAd7VJL7O1M/MC07WzoOQKibv7VWu0rmyQ49qjgui6nBD+MkFcjwp7zS+Ol
ZuB1Y6yygUGz+8zw7sMus5Cgjzflt6epxlXb0SBMdOuwc+F/ZB0JaUl5bHsjmjv/s1ltAHDe4UJe
ja14X9L8XpgeyhkpaTJ/qxeoeJPZPpv58lIxFJVYRWqD/lU47gEbLYpHHiz65sdhqF6zVD/VlqwY
8gwhjppMCk2vbXdEF9BIFM2nk4s1TAv6f4caKXS17IVq7ssyDjICDpNhpbGKCIbSnyZBb7+Mj6PZ
vKbTtuykXIcgT/rqBwpVd9dr+kNStHtlMD+tp7jV4NjUplZHicgfiJ8+rT6uEEnNM8ahXcU4WVDn
eXtQZIbG5bjvKvWw2TkjfXN4EpM5XptVUHaOxdX0hjPd6KOQA0uemd1OZNapcLozveHJV7xn0+YW
uw7mTKDPRJhMDANjkRr5AWLE9li23QMhTPskmcCorWIeA20pDtWc7VwkIJhxqO0IkeaLBTR1tND9
PgGR/GZ2zphrFO9jNX5trdENlUCOpdWIoibetjhv88/RH1+dOqlDxu0rM1Z3p7lqz34wwiJtbQLi
srCp2wfRwK5NykfuK5687cDMWfdDR61QXbcWwwyMOcK8p+jSDLRScutjq8ov7pAcqlYZb4hzmXNt
06vfcbxAA2FsN7fvHuKoUIJxPfSLn4QtNVpgk7gdVePimRCQpvOwSvJE7VMzpRLoo81iqWOC5PbW
xc/852XAKXhYnhnVhOkA1cdNzCJ0zTtfhrc9aBPrw+o1eRIyOyivWQAECCGq/UtXbDEKh1f4M3GF
WUQEw1GECd8eruEjhMOrvaafQ2kEE7QnWNwHvbaRz1HGwrglQdt6V+12RZ3/mPj2zmCl9G3+re3G
U9WL2BBTNAMQCLnuOk+HFFk+Tlv+nalvnLXaIa+s2+poYe+p87CldqBX1U7z27309M9JfdMz/X1i
8Hfyi9Hq91Zdiex96LV5Py6QulyT2nzp2wiXaBHDdek6fnDKl8uRHbj+Xq+dX45Y/Ipuu9N2lb65
yH5yRf5fYw6xM3Xim9sYRcDkewmdvmheMKeyn8mx6cFjuek+eyNkt7Mu5uZJjnl31US+wpRgtinx
A0OWO7D4NwzS3GwJumFdSWY2ile8FOQNBPcnJltHNYsEDEOP7EX8JpcXxoc3rzYRyvm4HFWZJDG6
oZvbtR4celP7vSoQilM2TsCMSQUKtnrapS0p0+HF0OLbaWCnsxdUa8nrQ9sEyDnrz5pWDAkWuO6X
icyguIA2FFbVYtyaQq/80OBXnj04ICFV5/gd7oA8FUW3XUSiuXlQYRwVNu5mRKk3Pi6gGXtZDUdo
QWfGj9hdjckYtKRChiqht9kW55LPs4yXSjx4i3eDC2sR65mkEWqZIcwSWrJ0Kk5NCtWudlsd7IHC
Miv7t3EwP+QKJQd2HWZeLk69vSPFyfTkFSb1E3l8D9bWkIbgumP7w9jGn2Y9LnuMGAlWkAIstpYJ
+JKeJ+OnryHgXN2mEt+xifPIQmSICMlxBPJt5ae2dN2pGUnODWxT8Dd9aVk7iV8hDKB5XB58Wr6B
ubXrf02WvHvOBT6CkZb2j6VmeMxjE191MMGc0Tz2WB11MTB8z0idozhOfFdvYN+XqCGcsr6ovmNU
PkNzKkMfS40qGGxJbsRcMF2EPtqYB89XpgsxsVHXojdHEW5i7HJQewwTU/qbx37py5qjQeQKNnur
9FjNEgVE4xU/+4WACH2xqpd2W5oTXnepF08TjLrW1ssYML76mLzei2Vnla8rY+SHoVjBj1k8Tk8h
yVo8+pvrZDtL714587wHg992gtU1O6Csq36toI20bc8Yg44oSszSOzuSkrDr1509ice7xcreE+3b
DJy8evD4PGUk+C02eVzc01+wNth7mShDUpeX98zun+HUtYz02fjyeXGepKyrcJhd/0OMGexOM0+s
3w3w5uvYE40eY920XxxxrVVLOeJgJZOhQ1ozSgRfO/fA0KDyTYtTeyGOg9UDck5OOzxDbDwIqbxj
Y2/NlzKxnxxzbunSDH98m9yyBQcfPQS3negPlKZAM3Zf3OaFvdqZL4NlFpGBGCYs05VMj344Dxbr
AIZ/B8N24UjDX3yDMoitRNzqpfm5MNNDkGvrjznhYCDTrjmcukUtR3tEBJXW880w7F+jlsLasIX1
YM6gFh4AceCSWcgmOnBi1VXGwmSgsls37U1WXW8B4TvbPpk1CHfa2bTHr9ZWfx2lfZ288Uevun1K
UYGvnhuJxoRU4FhwOCsI5Ufdaqyfs501KJnVrnCbDjzb1tZjP/XJPvVrTACEOStrZ0INPq8GG2cj
yjRQjKDODGUkVs/4G+SEsUYWXvxHTIaektIZoMxWTihdu7u17rb3knx4auw+XlStowD24zavuiPD
CI0xdNWecTC4zE2yhb4OX1nIZcSmq/zGiV8fJm2JUSh6eGyU30ZckaEQVnYkjeU21B2sDMz2anbs
dJl+pY797BhioFeAb9sUD4sBQwCY+Yaj+g8I0SoSBewGwJBotkdSz1S/MdTR4VsWUW+CtYqSxSfS
5aI1eDsUi38qBOityMaL9LxbWsLlUEN5sHBpDtd53a9WPsdrygyNKQInYN4f0ibHi3BS6ounJ19k
Vc4oryEC9M3yWiWNjE275axt4DcB+FM33CUbwUCA3NeFwgtnYqpIcynUoXVSJnIFRLe4k5biXvt2
fpuIdmSSgjzH7lAJlbZ366vEvLiTsPZitrUP8MHxBO00tJraDTrDr+JRUrMGDATpWSXqBhD4VYau
6m33yF2ANGTJLRwa94ANkgorSE4/+j7L5jRgcvMzL4ZqL8AHHsfGfKoqa72WjWe+aIso8Wr2bt1Q
1Tu7tpqvzjJc5hWrtc3P9gsRYU+yoTpN7fKL9Iu30c43+H+wZoWyHt1Ew5JHlwu69e2U9gCu6dJ/
xYRpiGtthDSyYtn62E7b/LspZRdt8/pZFHgcFh4msoM2fzRlQoOgyvyhTicnSjS5HWwa8J3sN3Q+
A2XqkjJpgvdVRFbSYpxiTneGRnq779khCNS11drq59DV65OBq0ukux2GIvf2PmmPypb7Mq+fqKyZ
+xLq3RTiTTXuUzv33O5uh+db6KR3awCiZfCI0TkcBhU2YxUPGsyLIEmycb+KCa3cXXYqBb7P7Jy8
T2zkx6yaizyyOehInuf1fDHNuXrZLBsj/nmELpUCfE+32WkxJ+7GRsDmqJJYNZTw0wY451ic31qk
pwkTSs5HY0mu+gKbaPb31NTdQZn5E4NDHA+GR0fJx7VHZii6Z/wT4F7Vxl5rzWlHmMIW9oP/uy+9
bgrGZny3FkGe3OqG4GZsqGsidpuec8q1nQinLa12Q4FNsgENP8iUEXfpUu/TUeQHiK9YwTXfZnTW
sPqNSwtlTZ/aE1DOD2YHVmzlOYRL14o9hyN6AQ0MHLdDibpINAFrf0PPe54GVkA7Fy9V0z6YzBlr
D8KTD8so6O0GpxQGWG7aX2F69TdY3mff7ctnq4JxbTSUC4lbHWe53ConHTCok1cJ9i/JYFsnkpO0
93wb1RHvluM6awamO40e9YbxTVbGF1sk9jOjboooa1w+XR07FTfvV25MmfKU6/ekvttAbuNnK2CM
MxGwjnmuXsXmt09+mlHcW6YXLzZU6XFrkh2vz9Ee/DbMjbTDEgEYwEkQX2vOigoPGOqKEgKToSz7
0FpKRH9umM3YxYO5JXU82dTVy3TZTLYZ1iQT/SZxzoYzmzuDKTSKagLtB/85Edx26f7uDUhsbuE/
uSsEuVwSO7m2E4xOQVtuN1e/2Yx95Y1lXGkL/PLxlin/bDstXprWSAlG+hVBnak6VR2s1mJOiZXK
2Smc/n8zdya7cWRbd34V4k7+URSib4D/Gqjs2SeZJEVpEkiSqej7ONEZHvpJPPoHnvkN6sX8BSXW
VZIqlaqYsK8GhZJEnYw8cZq9115r7drZaYG0htW/FYNRTg0l3WqVeVokYbmOMvCAxrqrc/pVpS3R
EDXg4xjulJJSz1E0z2bzlndFr+ZIGbAR0+1wHVHYOW88OJa612ZTrcUino6WSy8qqYODW6pT4QxQ
69sSgNnPT3rTjSb4fA0LNYGfX5VpvPKE2q/cxttQTpBgdQN8E4As3NyscQAJpSsI9cdCapJ7Gn55
RFtZQ1il8X3hc2N5dlXl0CtrudnUBRa+tlddxHFl3zRGSFk6GrwZRIhgnscyZEboUbzh6q6rRLcS
tjBPnMgnj6r6dFUaDc3eUxembfCAaq57ylo9g0BnOCddNDzI2GHTFbSfxn74sSh0oB8r/5ho5XqQ
83ReeyjiraSN57Rbr2aYBNxAc9m5QeRPBs7YOfxHfHuidJqjiph2FKUrv7XmdgiFoENkOuTBiV/B
bMegFrv9FHF0xGuqJQmtj3lh9V0zHdEGVW82dicumaFg1pg0WGzEqhIUWHzDPNVUv8csBfVQwXEM
0nsZNm5GUJ07lyCjn+R+KDGHtG97oXymwAd3NcuOZVVf+0qj04gouI/x71qS80rzQJQF5SczxUld
NZdtG6/pkEiZIx7slZP43FMBlUdNLh7yCpi6puHLhOj+otL1NdBwMU3z6LIqcqTeOvNvSMaDYYV8
hKX7x4M5eNMiz6+jhjbLcHTiGUasp2nSLKPYFxO/7MITv1XSpzhOVVpm+tCcw3uhsjm91jrL2Krn
cd7RFAxwu7DJ1EWVX9CslicZgm7mq/ltUci3vWOtvaSbdAF9gEJd7WauQWsl/PduFES0ImdDS3J8
RZ35k1ETCzlGeJprXT/KFOA1iOBU6eoO0nEUl2wYFTuaTrk08ujJ09k5gSHN/EjLWT3UrWlICdsn
0EB1G6cbeZlkNrZBMtA2+pQDed7Dk+fPnXqm82fQyfuzqs9v/SLeDIiLp0Uo3VRN/CHT/RWzaEzw
EoMdHa+7PL1vjfjYKchqLWmEEMsO8TkECtaI080KTSRToDOKCrU0N4p8QwB8G/dAO1JVXIUBTOMs
L0/DwjvX5BbadVOu3BhllS+LtesqpzRjOUfodZ2GcT4pK+NOh9QzLSU/IU9KPqSyAboaX4aDf2vp
1IvyoFnoWX/cufFWt7vbMJSXpgMLKtCSe7OMwzsZe/dJ28gLn4k5A56vgPGSDKJyRAhYh2edwAFI
AVrkjeMOJBv6Y9Hl4dSHUKvVNMUTFp/b3BsEqFUYkV4koTzxogzTHDObQqwGNwNF6owldepL04N0
ILDdcjwP9lG3bcps1aPEmlRhjr0xXVf5LYBsRpvAJvfvCn/Ysbn1Uz2Lwxlln3juucU8qjIXVMy+
wocNWqjx4CgUd1vUbQu7qVeKCC/NjohSMkp3YnTSwpMA8Ym/KKCTzC/8MlhTOg7IhgaNiMVe93oC
rRbj2QUlynlSm9G9E6otIq0Y3QBHkI7F2CSuQ3OumUkx7yWb5ZSGyJSqM9hyzTKJg0WuQkBI0taf
pV1Dpy5kFnFlXAAbXLe2cV84kOdiPYJF783q1JkNJjKBDkwvC/iHoQOugN8TobPprLI4InjUy/KT
0ZWPse8YS3KsgVORTnr64AHDxJrqqjM/NeqTlqN4pmpdRKgvr+HXgqS7hkLZ0r3sjfisl5szakzn
XgEkpZUCN2MZ6xDL6G/bjkRMiwXmKXJEYUpbyqZ7AokuhLPMRQivfhW6wprIie1f+EPjwIYzt7ZQ
eq4OPjZxc3dui/ZKoZXbpLbgPRl4GE8hCJxETnsnZ95Nhnhi4hTJGabzwSyQoxu9110WRLqKSZFn
InSNKeVOoND2HKf5i7y1L3JXO5UzSZv5cRDDgmse64ojwBfxxk/lZaxTeBsam4CpaI5bfTgpoooY
yqfo2rj4C8dZlc6GTL6rdW51CLlE7CqNddu+AB5X41nTBnQOsiOMH3IyGXh9KFQorHaAMpijrzoJ
cge0iyt1yLp5TMnmXNbSTV+0BpelZ688hYRAC9KBqVKNuWt3d5KUYq/UbZ0A20G1crtLiPMkZmjX
MFVZe46vT1DDyNcVYoZqEqmBdNJ37lNTQjlQiyF56BJFOofXjd5LduYwuk8hwtEIyEz7a8UdwK8d
cZqVjglFiPYdXSU7p34Wa8s0l/JpW+KJFcrgYrCxp3xdad5b4qZyJRZMTA8jxcXfSSpHg0Ulv3RZ
sijjTHPWV1ZD3GlDqKt8Kb+Dn1rdmG5WrftYdtetpNDSokxxQ3BNiAuKEgltZJd3CO+tzju1a2Me
avcO1TukVFi9OgT3toWYSE0vw4RScSIX1pnkc72TM06oC0BVU0oFumQU5LMkMUi56/DaoJ01ykkk
gKHdr5rBdlfEfzO80+7Tzn2spMw8LgzjdqA79wQ+VDFR7PgpSjy0gOVAy02z/ThE8C4G31xHndzD
whd3njna9sHyR71HOddHHDA3IvMjUGU7Lxz05XlFM0+KCfMUCdiZLrn6TO4x7NL99JEyUTQNk3wT
cT9SYA+54+X4pDYzbSF8dQFbKJ2VZfV5MFpqAuPzlrG57s1mnjuiP80raZVmBjrXDNQvHLxgNRgZ
kjjlzsO7YM4+OUsopc8kFwMlyDZEU2WzkPNkR4HnowEbZ67j8ycz10iGveNQK47hKT4quA5dlFnS
TIsBwDNxzWSKibsJ7jHS6vR+22rVdSHB/oRSUE6bTMmmekx5B32DcZYQu3CXRCc4XpyKvl6zta+G
NPOv1VZzlh5dQ3lJVkMRVoqbh1R3k5mkqJc0TQzPDaNABprY0CuBM671rHrqyahBAKOiymaiYMct
wy5LsqlpYnIyVWpFTZZGEyTpnA/lEmiamI43huYHp5JcIwSyoWa6I3btKxV5Kwq3Qs2RtSAsM1wz
mw9FCXcupuJRm9q6yKlVcewcN6m1yH3CcJCeYQFoV4D+BUay0HIiIQVcpRm7pFikhTMh9XM1aXl5
zYdGMh+SnD5CFCeLUel6qxYV68nZSODmsXcLCnGJNDW+6OG3zkTvFCtO+giKpL7qIJxBhZIIZn09
wzdoiADLVDStVMTcWTdI6iTGq6TGwwYZ9EfDdZaA4D5l7hhTNhTQcUDHJgu9TjJADnPcDp71aBrn
3JQa2Uo0qKzPBqv89LwxSS1MkiVgi164074yrBoWkvfB9THMbweSOYDPLrHlhTI4t0BiG+ReEysX
/QzoDdjWmXdpuqx9gkqv+pT4jUyBK9XnbsvCq6HuhbrdTws3u4MjMq+b9LgP3XPRyI+dpl6XnXKW
a64K0IAlndPX3jTWmosUWo9jDbNW1+YiL7OJkUXXcVKxpmvIjTzxZwirF3LoV8vYba4iNBXT1MRI
eEi6mI+M2X3ayhvsU7eEE2aExGhR1Gy1ZOA4anCY6tJjt9DYVh3wU96sNf9TohU+2j60VKkzt6V4
xpN9oNJ841a7FuGcRObkSwk670cvrLm7HBBEKfBXmaXftyzvzCoot41SxyI59YBPK7U6Ia1cia78
pAzDPKuGeT4gs69qyq32tShC0MO6Po9MVNuWf9mBD7BqjklclkYefLKGCvc8KBzHMU0iamMUY3bH
voK/heVjoORbm6GDblSp2Wnt9umiAAInhxxgQwThLna9z7mRfAZJXbuo84jKP0RBfKrkXoo+Trvz
5BhKp+UKyFs6sfsgwRWxIqU9w9sX8qxByKer7W2Y9FdEYZjc+/j4+f2pk8QzvchRcFlZZi5ChDJM
DLjvNJIHNPV4kyh1D8iWNM3HQjVJC4QoaOObuxvdZjNOojaIpsikT6K8pCZfI4MPtDyZ6aGkAC7Y
5SyVLBHPY6k2P1ex6t06XuktogHtWqnWyB2FnLTHLqpOTj1troITqwHN7ptEgZ1GobcUz72KrHyG
rX8zS/G9wSLRT5eNiT5tzOED28ekyrUeXa8tNlkKTDoRvulONeT/wE4KirVmMObQ9fm6If7Zpj8c
12WDjMowLCSgkFK6qeUBy4zdTZeaLn8CLqX/BCG8zeV6OVgaR0SOxovI7rGKLefS1vL7QaeMI7vB
Re1jv8g9WsEIQzwl12Lu+bp8HXiqMdN6k9555hr+w7yn3FPrKP60UfsXFGY4ivvZeeiC5Aj6sYZI
UM0De5aaLiX6CnZYZ+TZhZ8rJgGJs4SavJS7oZlb6oCU2jUeS1Kmi8bTbyzXv3ItQrlyeATKNOZK
VkjzQfctvrEH/DcmQZrlPQmo5DOpsrzj3lcvzdC7s3r9OHZQI+bGSZsj7Day8ZiUk22KxYDghB4C
VaNyiily6YnoJClzChuiX3RdBRQAMLvUQiE9hFg2zJ1ULRZ5oaHkwyM5gL1mJtUE6jJon11d6XHP
x3t1etpG/iqWpWhGdeoMvQEqUGjIUgapNXTNaOXXiDoy0sGpCO17SZJuBzO/lHurnXYqtb2EJhBt
aRpT1JsKE2XNrVGGiuSqmuRtVM4MlRxjcK4IDWa15AkMvbRNEtNbtemamSelH7y0eiyQLXpKRkHQ
OhudKXCMp9ED2tdYr9ciE+rcii3EAzHtbweFcoQJed8LUbfZBgVOIlF0tAgrNK+38CFIsGnTy5NB
atG5pgulpo8OenECr8EZFlUhjntbS5BStid0jyqOywyIPHTxq2hCjK60DzT1MGeV5MiLoPLWgyaa
c6kPP5ZBfZuN8uC6shHBj6phWqb2k9yor3F4WDixn+E272Mml0bsEllflHlkzbE/9in0oU0eXFgG
oilOZUXcw+1mmTFMhiUCLg+2EpfTVsdVO6Uf22lYS4tcYHYMU9TdKLYlRmnLPRQagR1uvA5jZdFG
pguXR++eZCF96CvBE6OkJQQUJoU66mokVP6S2aBNrW2H950u73yqbBu9SRERpBUHcoT4te/hhPQd
0T1OGlOCm1MjhE2s0dNq2kfDOvA97VqFf19PosrgpqFoPS2hy099v3fGI+62Lf0zY/QBTysi78y+
w4ReTPKShDVyImrnBbdiAYYxsccOQQCexzENZuBXFScmwu7jPpBQYcjJDXnvVTSK6wM0esuqh3Jk
pQb6aBhFIpyWIsXRQ8aDvwT6zWWYa5Ki84NCV/Fa5Dt5p7z7wVkEuQWJ2IUwmX5UYrq+YVyk9D2G
RZYHsmrTbvk09kekSxaRmGnQy5HiREmpXqoxyvrz3sz4kHToCKQkT2+meSHk4KZTASfnXYTu44Tq
vmPNFSOtp6Nzi8Z20aiJR2iP/BlBUL+1VAtv6zpTcnOumGRMc6NtcAURvSmomnpYzTaRlOwaQUQj
FTmHdlEz6FlgWH01twgXR3lLxFasHIILUqgw3JlBF6Z3acf+RugAl2hWK4EQuySuuOpxFTdWVEOH
8kMJ1BrXWXwHMMq8e6Ie/+vVsByx/oh6sGfaYuE3q0jaqkscPGrA/Z50oalUcMIcO79KZDO3yZLk
DMuQpjyhKDSKxr3e+eiVKc/Vmc3AoBDLHwqlDvvHVm0a+7GDbHLnt7RhmuvsAR4Ll+XV4BVtet2M
PYHpS5lE5xoi+X6qhHG27NA19OeycGJ9ZsOiTpdm62nFHPotwgvYV1A0bNIkbIhLJDO4WTb1UnUt
US4a4dvhijsTC7l8kFt3EZVmb63peO04p9Eg2+IjsV6QTSvIlNnUjZPRD82xW+k+rIKcZkbmQN7q
RzWta5PaB4CTqoE0okQtLmYBdPY5LafxBy7t3CUmK7UBwXQMf56qpXKjW64TzFFTKAM9GVKpLiZN
JYLz3KSPw7EjEBCDEwdZ8gQe43dLH1wGVlFoCgJbn/4UGkhslDbuCSZ7EVLbuC0otqJWSjaVZJqE
VNSJu6ssiUR/QiU2wRusoJPTiae7gXqOxQpdwQuNYoebh4AiUalJ8lTqZTKnTmmbRxCstCXQsnP5
nHSFWF6WoxDMWo5U+Voxe+O+9sq2n2uFgKCgVaEzcvmkOIU8F7YL2zNLiqE+jqlqWSjqTIxEzRNZ
VH5J6TbuXTI6kWc4V+qNCidFJbdQLxXo4821GQ+mjktmwJsJm57NKHI7s86s2IMTAvW1nDKVKJGl
Lu+bmQTjzaa+FYfSZZASsZ/RF9NkrNLqTzM5HdRjQzIz62IwY64PDnSYyI6S4euBaRlcTbmpAFYl
H8edSZBhKjKFNuhv9GgAgpEjM79NS883KJfFQ3ZeyLl9GsLneZL6XHBjGl62oqjQnkGPPw9Vio/Y
EUiwTBqpqa+SnAYd06xLc2qJRl/fDlKmX3Q2BHm6u9o5bmdeNaB7yFSMnOES5PkCS6SY8udYrsTs
hKswBnGedH5NTdb205QQyPDCoGEdKskD5BDlIQi5TuiK+Uy9JJrCCkirDf0uNxq5XOiQevNzNULu
jKqFfA1OPDOzTjjGRvgx/0xDpCFdpoHNIdnKHbS0EOasdmxXpvpBMpAMTILBQkzhtx05qlfZAudL
GBnA/moSw+ILcVRY5XaAhECYUndtmP5NFHSwYDsVIVc7Ud1WhVBC27rPHp8bXaQgJcBsfkymQpdP
rMMTnzIVMkj9pgLiKGBlRZAa1LyXBlQIAcYUwJf+o9UVtjlJw8CZiFSxt0lE24eucaq1oUugOb4a
Uo0DuwJb6rz+1go7trFTRbV62YU8zpQCV3xshK1Nkh3q9WOmqpC7y07E6nkDrW+lY3xlTAfTtJCc
GUl9QrAQUYmpZA5OufOiE+GXUUuQpkHWIlyWaLsiO9Rd9UBlfjW549hU4FAhKHiml5sBrPc+oQOd
XaUuNY9yZI/3biewZG+LC0TEHI+UVG7rukJeoqmVOa+yIipWQa/wWpy8g++X2rV0g1kWNOBQ07SV
qyX+WQ3Yu85ktEY6iQHm65APikVtJcqN2jui4WHlAD2IFB9XbttvhJ8p615TAcrzApRyWtKZambj
ne8dZ4rGtmxA/3TAKeC1pSlSTrUCw+hLSFjZPcRajg/ApCpCzacTVWry4NezofU4G8mc3Bygotd2
yDw0f6aVAc6WQaTgmeD2tL7UPHjTIqCMB8STlotcNrOzMsCVbeI4fXacKGZzbzY2fHF6rXEHlR2g
cpZlXLaZzXvq8Dn4VJpZmExNPaHNNQbLRjvRK6U693tTfoDSRLyfSxl4he57l3Bq+Gc6JwSykk7O
IF46seNPCmginxM4xlMnQMM9dXGV4LYPA1ufeANY5pyjpcNkNEWnNekRMtKGUTiNOc/x3ApPZDuR
EEGyG3CFq6RtPITNR2hD0HbttlujKbbtGbF9TPfqMO7nrVLB7JQlqKHUdz24KsLk/FbkTndneZXZ
n+Uqry8aB20WYW9+UTsVl6am9HivtNhTfmyyLr8ZDFOcB9iXPZQYNHtTpACspUSNkYkGXmVuqtSE
3AnZD72c3ttbdwj0e9h0/GyqEj2sbTIsf4bbeETFxZX8a6fMM0gIlRXfuH51ptdxVc/JvonRq7q7
Sevev3eqooQ/aiU6DJMuHJRPVqQqV50kyw8GvjdncSOSh8BUCnx4DPTRUqSQQNVDDt5Dl/lrqiYQ
62Qp12awmeRsEuW49VeiND8HeU4Q1ctEJHXSqgtZ7eI7aKg+gh/D93gzA5ScRG5kbdYqnbGhxR54
nE6J5QLcBSeLNi/4RprfXpPh3tSxoXJY4VzlTGqjD2/60k13oom3Ao/Auak3CT2cmmuCfW+tchNd
2dQLo9PQKiGCd/RPnJi+g/S1pE99QUUUZokbzjWr8NeFn4kzDY9a3D6s0EKVKeFMGcQCarmv+I+B
57jwRfQquw3igJRygNODaZ0ZIbltbO4UZSivoEfYT3xt74p2dRCLai+Tzoy8km9LYQWPGUwTCfBP
OPaioRxMec8yah1WWYZjlQ1cTiQgBQsfD9MO5qDM0g5jnetM1UYVbFz2wIgVkoSLkGQC00M4z90y
BtBgQz2rE4KOnudLhHAUhpVEWWNpyLok0mPdK12fmpBBadCn2TGlhr5yPPUkNVogFE+twku8nULQ
fBnV8Jd/iM8KVVukFwXdpsLhtHFy55MIauVRHhB/zUDk8murw7xtUkUZxDvKvvgtSTKHRtAlHDFx
qrGOYQb6S83V4NlUFuz9KsTvig6TTQfZyODH5HFD6XQmggtQFO5xXagppzv2BhMD0eiVW5DDeC6e
ZnO/8jC5CYAHEOPWCbgBBRL1AWe+emYooXEqFybHbqPH9BX0wcJO0kKC51ZD1Xrs+karFrUw4nSa
IBDYkVW45xlaX9yMO9zkcOvDUagQU2IGaoDWAMqIeW5ko3+ROuZSiasInmsZ94vEURtsaJDBptgP
a/EDfYuYFGoJ8Z0Gtcxa9BArxdwJHPMzrGTVxBhNMe9adjJnmRIX7dhNR8cdzTbVZhPhjkTtTktL
uKOFUsycVm7Up/p5sup68AeazGvxHTvYwGuaPATX8bjuwFtd5E/poAguT4Jns7RT5IAxM1Ir4Fn8
r+2eQwyXZnJrB9PUcbp1KQc9XnWQoJEc8Gwo+6MkQ8GVhF7q3Jq25y0RdusbNaNi2onOuPNNjcgy
IeSSJyGJ3L2OWRoSQt2GsmTW/pVfdcMF1Cr1qh1MD9v0Oh3p6eg0gysTTiyovSEXOuZ7HvFR2fv+
lSUcRTvR6mRYiAJcI6ZYdOc7FhqCoLwtMyjJuEtGT8pAg3EspoIHQF3zfFAywvVArswUfVap8q9N
RLEFEvZ4kWJjADwm00aVqkHMBsJniR/PMkqBE6zrxLWS9OUJ1MLggvLmo4LHhpjKHk69c6/B3+Iu
U3GDmaPQ4IXGScRFEpW1qkOU9KVy/uX6bwMBsRrxI3srgM0+y/W+Ww/C9/Op7Zas8AZ4pTnVPQVl
Ob0sSSetZ4WZM94152klVdoioV14OUHkD7L8PADgNzsiQwcL1yDMqm5tFh4xl+aMaZspsBg7adWM
P9G7jp0fRQ7rEqm6QltebHelegohS36IxrUCpR4xoSHL/QJPm1Cl06ejR+d1b3fuYlB049QQtWOi
i2mYoMgtGASBJTdUW/ddtNLKuHDmeHUY8DEGQVqs1m0TrXK/4+e/nAKeIrnmiY143yM7igrU+aVO
Dy6EqZxgaAqs3gCAagJ76tYtVDnh6y7ISByofBi8WJgwWcZH0lktGlo2XaMq+PCnItPlFeRNyPMQ
FSiWEKIApkUngxGRSDTw6ujwB77V61N0tgD6U/s5Iqw4fOTbpB4ivO6EriVriGlOOK0FVMQpSlQ1
WnjY0GDg75t1Sc/AkQjZslGXdD3j8OoH9sWxHMbRnZQEmDkC95pUcaH1sKohaO6ckguVQpui4sXR
1KaFbRqRFD2v3EGepjhoydPADHiTvYxd2Vned0q4EjGfPSmlKPVnkpSVH1hDJlhm1hnevIs7ASDl
ltBPNBMEaarqjrepq9Ilmqlr7yQPaB4xUcxKRtEcREg3ClXFPa8ybOS6wwBQsvSVANX3BEagWt8a
TQ47l7iISpEoTChSyPtZOdgwxndf3mEJ9l5hkuVFYtWkES70BT9NGyCkSI9UJhttCQBEMVjWqmqt
BkYsOFXsGksBX5Zhr4gOFVBMK0WKVxo2TK2MUvyKhMG1lmYXyCgR2iR51ExwTc78vscudOhBWY22
lm+8tNSLTQctxz0hrWf5YdNL6QU2VHRXaQ5LPgB2SWeJFbnHXF6tegnBwo1JEn28MMAU42pGeI1i
3hFd6qyqTtE+Eebb91HhzkNbGhaNYmyGlFaJDbaqbut4d16gdpMoiy+aVkfRoZHzgEFMnD7xrr2Q
0jWSshqKUv1ZLZ2PiPQ4DQ2Dm3pRy92HZxHgX7KdxoX5YkvV8HUPnj3j6Z/zjLo5dDOfr19kdI6e
p3VQ91diV/bXu0rEdfXS4Gr823UWpPVN9vd+6McDfe0Te9Pnu3/+45FW3vX4BB5M0m+9pJRR4Pq7
0dLvj/T8vD8aId7ytcQTQ0vyLxzYCCQJlL/+Ysg4S72vP6DQLVbGbMqgucy3r/n3D/vO9//xV/sy
kT/+mR89/O75nRw//fMfioKu811fX1V/0QzVQIBM37PnX3tf3nLolKuZFs3ZvkwOGlo+75sF8kdL
4Mdf74BToL5zBiSsxuggICOGZiG8nQK6uv1CT18FR3T9eQ7+/VaBhiT/XatAM3+BCaiiIwaEGH+x
rL7dAqr1i63R6Y5J+nd7/+q7d4D2i23pmux8fwc4tPijUaA1Sqmff/2FGfiJbfL7cTolW396PkiD
XfW98/aPfuBlo739+69nyPNBAab2rybXzz86nqxfPv3LeTL+/r/tHbTP2/ybv/xP7qZvfrv3s1/u
sW/+9uWM+Pazvs7H2yf97nd4+cNVsCu35aPfz5/Pva/farw8//mPX+OHbbrfy4AT6l+P8ebq+H2b
/HDU9Ckry+3LQOME8tbfPaqo6nL/WRU27nuHnexiLxDJy0Djw6ocUe8eFlJesH1uzb7alcPOy5rg
dX/2A3zKLt6WonoZ6Pnhaenw7ofHamb7aq41rBjeO+5slybbMnoZaHzcscf5e4c9LpmG/Tam5gEW
3LyiRer+grPwsHzv006H3aP/atgDzC0A7OtJGN0x3vu0i22Z7Y6+9IndW2djNPfuwctt+rh7Gef5
nDjAjl4GD+U2rrfltwM7B3hzS8L4tNr1e+MSP713Gpa7EmrK/rCHmIdyt9uf3dEV9b0POy0zgv+9
w12RDzDuSqScOXuTQNPQ9z/v8eObw0FRDrAYjuttvP+0ygFm4WRXvlpgkA/ePwkn2/TofNvv9pO/
0THqvcvhbFs3r1aDfoDZPQtoyfE6NFFGq+L3PvAmzppt9PqRDzDHZwHner2jpdYu2J/nsaHYex/7
THS75CHDNO1lrPG4xOz45bffzfR/Klw7R8XKnLwM9DyucYBj7TxLt4/Z/rAH2CLn49m+N6p5gLd3
sav9XTneoHu3nGIdIB6+yMp2u39WHOJqXmevL3zFOcAGWWdlLbxtvDfFzgGm+DrjltvfeKp8gLNi
3NG71wMrB1jAm+dTs6QL9rdzoR4i69jk2/1DAoeclw/5+zt502xJ6Mqnl5HGrayqh5jidve0f3mo
h0iSNm1QD1923f4jH2C13UYlU7wXXKqHuD++tkg/pY3HU7afNo4dxN97zt8RXD2y7qbAxi+jPb/G
0YLuvYNzInNB7bxyf0EfIqvZ7MqHV3vbOsBhROKxO8o+E7zsX6mGoh7mYK59xn7cPb3O9Mbm8Ae4
rE4xzmv2ZttxaK0w9l1878v87X+Ox//3UjPgOHyCMRvFf8uQVU3/84/7HrT0O079FnDax5//+t9/
/fLjwsa9k/X3AlY9D/UH0BrwVcqk/Qmslj3utumf/My/BfT2uWSjvyyDcSast+fH16/8DTz9Y9yN
pPdxPD++HVbBKvPl9y9Xy18ct3q1s+mv8b4R5/i+5ntns/KMsL7aFH/tMQmz2M2/JrvXEwt9+y1a
8dfG/nUEH7fxq3mw5Lc766+Nu6Eb33efWVPwmX3fJF+OO2H/iU3NxrVWpaUxNm3UrEznTdTx155/
TRXTe312mqZOp1pmXafDrKXQiP3Np4h/1SOJt38qTWHNbF8tRNNGvavaDhe7qii2Sdvn11P2Nz5o
QoIRPB5t6m294+G+nNPPG5QWOyZ1DEpaSMAhwhuH+LjzXUXz7Hqb7L8qKHiGAw3BoKG8ZWkGHnMv
z/Kyi//GdzvfopbaPbyM9PytNI1OQSwHi9WA45wqH+KDpuDHDw8swKM/yKxo1uNQFNNx82WFqAr1
o5en+sPv9//vloKTRqn8Z26pb17Km1vo2+f/esl9+0dz9l79Ur7a+6yXv3n5wx/dApOtP0a+L5M5
vuJD5BbTPn9VaTDeXALffPef3NTL7bBlp5VBvve88gEi6WPA5b1BR2/s3TjF/XcW2E8+73FVbnf7
qfEhJpdnLV4e7vmFHSK7OsnKp1dTcIigGeO9bVDvPa12gJk921GKfMVO0Q6wwi4BHfYe1jwAtH7F
tVfujfr2Iv3rm2GzFU/B0a/l9nUm9cNr7SdX7qZ/VdBT1QNssq/Z8PjMR/MkKF9fmerY7uC9m+4D
5hBHk226Vzjkenz/yB93yStY4xD1yIvsiEX3H9XRa3yOZOz9z7wcYb+jjXh4oqMloe7eVtRV+RDH
Mr2HH76XWSoy16B1CJTx1wdxdC6q/Uzly+gHmKP/fj3fzK/v5rP/cTQuHsp2R2/WPwEWjTE0TOJs
lahOp0/Sn72c713W/2+y5DE3fLn8f5Qjf3PovIk+/h3pJx7J2t4aOMBx8WvqsUVe3uV4nf7pi2Vq
vF32w6gqq6t2u8/gUA4xLsj13v2kHgB1ouGaSJ+Cb6dAO8CwU3/79O2Yh4BTr3e5eIhJtwD5qMAc
0SbO28PL9B+lBT959812SfbI3cTH/PnnHWAFTiFXlYhg9ibrAIuFFkFZme3lpMYB0P0pFzTgxtGv
z5BU+vscffv4h7htp9t8d3S3K5/2kJ8fggM/+4LDgNpovbfizQPcI3Ovz/fu17FRzHvDmXkhtrR0
DpjxpQDS3DuqzAMskzneGuX+sIfA4uc1lnP5/nFtHWB33rDtl1tUkXsTYR8gp1huH/Y3oX2A17f0
X10DbzHAb27hn1zAbxcCTOL3L7Xpb/+n3h09/cdxkwXl3q5DZvX+4U93ab/30r4DDP/1uTgLHl5H
BTiSvP9pzwDacAV7Geg5z9YPsMp43lezMNK833tKnG+ftt62enyVZ/55kPrnsQxMoKyu95fDD9G3
n1zEMDO27d4ZrBgHmF+GfTXoAXbxORfp42t2ygG2xPlWcPoG+5xcZWxX/v4FMY78GtFXDnHNnWfD
eP7SReTlMZ83xyFItBcBIf7eqIe4Mp5H3b8vFMt4+Zi/D+99OYalSVBVW/Ey3PNcvC3G/PWD7fq3
/xKoAPfCQhSyL5/z9x/7mszkae8gRuz4/mE3u/7R38XxfhVEPQTb82vd600NVD0E5XMzchz2CUzq
ISifG5QU5fbobJe94pWMMrL3bu8N7KjX9cVDINYb8QoEptTy/qe9yfazNFU7wAW9+e1/ZUeoMX/7
r2fdxLr87X+nj8F+nVgd25i+d66Bt4JXpURYEgcYd5sOrw9o9RAg9q33ZoMfgmULThChSjlabKu9
sEg9BGMVhVHwKqZXjQNM8hwcBibIXkigHuKC/fQmB1EPwSz9FCQP24d272pVD1GE+HKGvt3fh6Cs
ToLy6IZgbq/UBVj6/j3y60O/23t3FrpJBf2gbltwrjio/zyf+r/cXc1u20YQfhUeE6CGTTrWz6WA
TUt2IstRLdkFeltJjLQWLQqk6FY+9TX6CH2H3vImfZJ+S2odDrkWBXEQpboUkVEsyd3Z2Zlvvvl2
fzhsSiU5PCTWRU5LIwgOt3WFDpRCVxIHlbjr/QH5H22MabDKYJt91M2XVk8d815yBHVVTIxO3uyT
cJW3/rl7xLaumxU5Js4HBhf5CugZuFDgLG06qgEubsXGeeV36LlIFgGdz81GY1Oyk46/vw2csOEO
b/+ez03UP1yTrZfnLVPd30o4Ciw6wJX4MgFAiNIspR0wRK3noMoPhXykAzNkvechquA0m2ZAWFCw
n/hi7EVTbYPKRXB0s3VXEPKmuJjD8cK4LIPOLUdOgMub5jTgOWV4V1SYhsGYrhlHRtAPpXUDpgUB
EzjAVxStafGUI8W4RrHQ6qj/9M/vslYGoVD98y3HVw6TfoSMwdzL5YmJYk7V/BMj06VLhGiqjvpJ
LKj52hwMn84qnKxe8u4MAXv1CU4J27jjh9aqIB5Vfew0OTKMzWAYHZAWoWWacxY2x76+EbS8iw6O
6nOBBhcRFLbIGcMso6EIXIucLXMk+cD8x/KZAo92jeGsUzWKVX5Pc1R1b70FhRztOsPS9USI7iTf
yMVqsIw/K4QqNodWQg96PFBuRXkbEX/q2ZLjfyO5fMvco4/eO7GA2yAj2wzWMZgKmSftORyxxUA8
yuJMA/nQn7D7MTUQEvC/HieNsRgijAGwQRUW5t2cw+GR7l+GnmE6OLrZH6S3nAvamMnh6j6DbBk8
Wx+X4FYtrGMLd1DgqpN4vTOz02+fOScMC7B+YCeei2gKOO7Y0v+UpofWP3CAlf0FaFL+yuRv0Pui
1AKrRildOR6jp7MloqUeTNls2mDx9ujb4hLrWetP5Qw9NXPM2us/UxGb7EPRGYfWGoZySHKqCCxQ
KP1///wrmomVsK7CFTA1vME1aChPQq8a8YdAY2qnHCSEgQQ17AgUB1rXrzvN5qmSo6u6bKipzcRM
m3t0fCkFLkBZ4qt+AdVQECyuWT/DNS0MD70MZuMAEzgQM6SR8olkJU1cYY4Wqeqf1hGxhPirHkhZ
o30CpjOEffXfdvfOPXHky6MRBJ+OoijW42WeUYrQlCcq0CmYGEZm8EE3YrGc5sKadGpKD649AksJ
xFkVWcq+v1p+aP1l/9Ti6dXyfPlCwxgGm8N9tUth3eX6gDnC8pZv9YX/LKDvlzW4+iZEecug7gqk
SA8lcLrHGbY3QIKxah3NvjB2t/65+9a+xQSHYhKTN7Y3outbzkUP1Rjq7Oxm6RSbrHODzTK28IOq
mML+/4s9dx7GQ7pk1U0B8LuEISQ1owsRDsG50IMmAbn+sbuxoakhlj7dHRwZj3pbbGe6O0qde/mZ
pEi96ESFGZOhORApV6zQXmUKUTnyBzdnHRwMxsvgCYQFKsvAEa3rcc2UfQ64BBXcfGGYo/sLzn6M
umpMuT0cHLtr9KYSeoHNEf1+gh3n1s/m6GzsilBRWfLES46mDqX1Eym+GkmzcIl0dV/Ugw7mMlAB
Bgn7HY7uxrQE35G44Cvxprfes6QehCO3Tp9yE48odOlwSP4MIBgmx2KcvP4gGEIfQ095chZwqC4q
cCadHxd2GUQmZ+gURVrib6obW0Yi6UQ9SMi0ghmh9IZUk1bqFQrYHgftHddwLGU0tR5kOJFGJ4+2
TT2fux+n9/2NTygNtsoPwAuoH+Z6LhyOONlFLAs4X09BYlIcuXZf0KjIqTNkIkBql1YL2jlg7MV0
G3PQtVPrRAiznH792/eeVtlZwT2s+ufudpJ8QFfgCbRPHHw1jqJB+gHpKWC9a0OxYuS912+tlvYU
2iilqcr+In8nUUCqGvZjM32Dp6iG/r508WGyBbknDklJlDy/4DJJA4Bbg6QduFPNWg0CcY0GJKtK
8Zv9rXuqTnWA6x5OlCVSpgIH6n2BKmlOJ5lDi+UiFLhUkTgMhqPLRe2OgFIcALUb+EG+x5OjLtMa
IZegcFSt1GOWH99tJD6jqWrQzXV7crCr28KfqTKjKWyrM0BeV7goPWfDLHVXlDcATBHTsDfKkm0Z
ZaoqN+ATcnzbDY5MxQvj7O6wy51quWnch3H+ZR2OHfKAtqUX0I0pdFTe8Lm/Y8AkJ3iAh0LKooaE
jHgKyOJwRJgXuPwhDxdyBK7K3QbGBIqDuuUGKut81/FQwJhP3pscGUc2mDDElHoPQmTliE3P4ZCq
d4NAx2QkSzljQELb8lFmfRAHLagNOW6ltTVeq1QmEslyFBb5ihvJ+Fu65/VZCL35VYEPyVHuWI+f
UPbUYquT8ZXQruioVJOf42AAAEkoIhzybdcepNfXFpp8Q3d0CRDA138jlgW9W20Uu2enHdSth0it
9UgqY7Q5GiTdaQjiD7D79efQBzC8+a33u+UK36C7zSFGfitznewc8icPYo4SJQ0nODCSWygG0FE5
9qya4N88lFPpvVjQBddrubvZ9eRyBGzLeLhAhZfhAWKBYpr6BIMuCg8rA5fc6/dMdk2TwahxSEVg
S5jZmkUR7l3R2GvPR1HmJ+s8AigbQU8gRZrVjkVZDIwjN55PSZwCcWT9sbuv+iCYITYls+ZwhBID
cIjp23Lwvwcx7sLIvSyDZf6K5ZUp8t7G/dQ0yYJWc/VpLgSZDgfHyVVkXFW10ZtWv6gy/jOAjOqK
2tMzXE5wAlYVx+00pMPR6uISldD6HINbiHjRGMbVFZ/rBJKMDaBg0CcvV8LaY+JjUDivmvhkv0bt
0s2Eo+z/3cpykRh5HSZ59e/7lWkyrvCo17td9QtsEmvE5eCoHhGnwkGWv4ujXOeAw1FcHnz9BzIM
Ky+7JdFnrn++5bFNFvB9+D51gw6+XpZkrdbmuwHXL4iTZr/mx7B+kwD/AX6lQf3/8L7SdNnAD/aV
2Q1gcOjr02DkI8n8+T8AAAD//w==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66" name="Google Shape;106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Inder Panda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9" name="Google Shape;124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251" name="Google Shape;1251;p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Inder Panda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7" name="Google Shape;126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269" name="Google Shape;1269;p2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Inder Panda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6" name="Google Shape;127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278" name="Google Shape;1278;p2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Inder Panda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5" name="Google Shape;10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97" name="Google Shape;1097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Inder Panda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36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688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0134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13176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9598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728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193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2595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6540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869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title" idx="9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title" idx="13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title" idx="14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title" idx="15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089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03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15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352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6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6698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89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217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944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899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16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  <p:sldLayoutId id="2147484358" r:id="rId13"/>
    <p:sldLayoutId id="2147484359" r:id="rId14"/>
    <p:sldLayoutId id="2147484360" r:id="rId15"/>
    <p:sldLayoutId id="2147484361" r:id="rId16"/>
    <p:sldLayoutId id="2147484362" r:id="rId17"/>
    <p:sldLayoutId id="2147484363" r:id="rId18"/>
    <p:sldLayoutId id="2147484364" r:id="rId19"/>
    <p:sldLayoutId id="214748436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pngall.com/consumer-pn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pngall.com/thank-you-png/" TargetMode="Externa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hyperlink" Target="https://jale972011.wordpress.com/author/jorgealbertolopez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g"/><Relationship Id="rId5" Type="http://schemas.openxmlformats.org/officeDocument/2006/relationships/hyperlink" Target="https://blog.keliweb.it/2015/05/mysql-come-installare-linterfaccia-grafica-su-ubuntu/" TargetMode="External"/><Relationship Id="rId4" Type="http://schemas.openxmlformats.org/officeDocument/2006/relationships/image" Target="../media/image8.jpg"/><Relationship Id="rId9" Type="http://schemas.openxmlformats.org/officeDocument/2006/relationships/hyperlink" Target="https://accesoinfohistoria.blogspot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"/>
          <p:cNvSpPr txBox="1">
            <a:spLocks noGrp="1"/>
          </p:cNvSpPr>
          <p:nvPr>
            <p:ph type="title" idx="4294967295"/>
          </p:nvPr>
        </p:nvSpPr>
        <p:spPr>
          <a:xfrm>
            <a:off x="0" y="393700"/>
            <a:ext cx="11582400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b="1" i="1" dirty="0">
                <a:solidFill>
                  <a:schemeClr val="bg1"/>
                </a:solidFill>
                <a:latin typeface="Algerian" panose="04020705040A02060702" pitchFamily="82" charset="0"/>
                <a:ea typeface="Arial Rounded"/>
                <a:cs typeface="Arial Rounded"/>
                <a:sym typeface="Arial Rounded"/>
              </a:rPr>
              <a:t>Consumer Goods</a:t>
            </a:r>
            <a:br>
              <a:rPr lang="en-US" sz="3200" b="1" i="1" dirty="0">
                <a:solidFill>
                  <a:schemeClr val="bg1"/>
                </a:solidFill>
                <a:latin typeface="Algerian" panose="04020705040A02060702" pitchFamily="82" charset="0"/>
                <a:ea typeface="Arial Rounded"/>
                <a:cs typeface="Arial Rounded"/>
                <a:sym typeface="Arial Rounded"/>
              </a:rPr>
            </a:br>
            <a:r>
              <a:rPr lang="en-US" sz="3200" b="1" i="1" dirty="0">
                <a:solidFill>
                  <a:schemeClr val="bg1"/>
                </a:solidFill>
                <a:latin typeface="Algerian" panose="04020705040A02060702" pitchFamily="82" charset="0"/>
                <a:ea typeface="Arial Rounded"/>
                <a:cs typeface="Arial Rounded"/>
                <a:sym typeface="Arial Rounded"/>
              </a:rPr>
              <a:t>Ad_Hoc Insights</a:t>
            </a:r>
            <a:br>
              <a:rPr lang="en-US" sz="3200" b="1" i="1" dirty="0">
                <a:solidFill>
                  <a:schemeClr val="tx1">
                    <a:lumMod val="95000"/>
                  </a:schemeClr>
                </a:solidFill>
                <a:latin typeface="Algerian" panose="04020705040A02060702" pitchFamily="82" charset="0"/>
                <a:ea typeface="Arial Rounded"/>
                <a:cs typeface="Arial Rounded"/>
                <a:sym typeface="Arial Rounded"/>
              </a:rPr>
            </a:br>
            <a:endParaRPr sz="3200" b="1" i="1" dirty="0">
              <a:solidFill>
                <a:schemeClr val="tx1">
                  <a:lumMod val="95000"/>
                </a:schemeClr>
              </a:solidFill>
              <a:latin typeface="Algerian" panose="04020705040A02060702" pitchFamily="82" charset="0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69" name="Google Shape;106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9279" y="393700"/>
            <a:ext cx="1083966" cy="102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"/>
          <p:cNvSpPr txBox="1"/>
          <p:nvPr/>
        </p:nvSpPr>
        <p:spPr>
          <a:xfrm>
            <a:off x="3664261" y="4302841"/>
            <a:ext cx="4863478" cy="159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20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                    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1600" b="1" i="1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Presented by – </a:t>
            </a:r>
            <a:r>
              <a:rPr lang="en-US" sz="1600" b="1" i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SHARANAGOUDA BIRADAR</a:t>
            </a:r>
            <a:endParaRPr sz="1600" b="1" i="1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1" name="Google Shape;107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723" y="5414481"/>
            <a:ext cx="1153398" cy="103463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3" name="Google Shape;1073;p1"/>
          <p:cNvSpPr txBox="1"/>
          <p:nvPr/>
        </p:nvSpPr>
        <p:spPr>
          <a:xfrm>
            <a:off x="2580526" y="4257459"/>
            <a:ext cx="64213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i="1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rPr>
              <a:t>Provide Insights to Management in Consumer Goods Domain</a:t>
            </a:r>
            <a:endParaRPr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erson pushing a shopping cart full of icons&#10;&#10;Description automatically generated">
            <a:extLst>
              <a:ext uri="{FF2B5EF4-FFF2-40B4-BE49-F238E27FC236}">
                <a16:creationId xmlns:a16="http://schemas.microsoft.com/office/drawing/2014/main" id="{79091214-C5D0-ECEC-7CED-FE5A919FC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07939" y="1571423"/>
            <a:ext cx="3342967" cy="22515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"/>
          <p:cNvSpPr txBox="1"/>
          <p:nvPr/>
        </p:nvSpPr>
        <p:spPr>
          <a:xfrm>
            <a:off x="1993187" y="628337"/>
            <a:ext cx="7109716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n-US" sz="2400" b="1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What is the percentage of unique product increase in 2021 vs. 2020?</a:t>
            </a:r>
            <a:endParaRPr sz="2400" b="1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146" name="Google Shape;1146;p10"/>
          <p:cNvSpPr txBox="1">
            <a:spLocks noGrp="1"/>
          </p:cNvSpPr>
          <p:nvPr>
            <p:ph type="title"/>
          </p:nvPr>
        </p:nvSpPr>
        <p:spPr>
          <a:xfrm>
            <a:off x="3980593" y="-36102"/>
            <a:ext cx="4526409" cy="43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Request  |  Query  |  Output</a:t>
            </a:r>
            <a:b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3571034D-C7EC-F734-767F-2C82519D4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3" y="1821730"/>
            <a:ext cx="6921910" cy="3785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23CFA-C70C-4847-7F50-D19628C8CB9A}"/>
              </a:ext>
            </a:extLst>
          </p:cNvPr>
          <p:cNvSpPr txBox="1"/>
          <p:nvPr/>
        </p:nvSpPr>
        <p:spPr>
          <a:xfrm>
            <a:off x="275303" y="1421620"/>
            <a:ext cx="2291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35560-124D-7332-04DF-1B58376AD3B5}"/>
              </a:ext>
            </a:extLst>
          </p:cNvPr>
          <p:cNvSpPr txBox="1"/>
          <p:nvPr/>
        </p:nvSpPr>
        <p:spPr>
          <a:xfrm>
            <a:off x="7807634" y="2318702"/>
            <a:ext cx="394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149C8C7-F2F2-08B4-66EA-BFC7336CB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140" y="2873806"/>
            <a:ext cx="3942737" cy="752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"/>
          <p:cNvSpPr txBox="1">
            <a:spLocks noGrp="1"/>
          </p:cNvSpPr>
          <p:nvPr>
            <p:ph type="title"/>
          </p:nvPr>
        </p:nvSpPr>
        <p:spPr>
          <a:xfrm>
            <a:off x="4367587" y="-71919"/>
            <a:ext cx="3687352" cy="43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i="1" u="sng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Visualization</a:t>
            </a:r>
            <a:r>
              <a:rPr lang="en-US" sz="2000" b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  |  Insights</a:t>
            </a:r>
            <a:endParaRPr sz="2000" b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11"/>
          <p:cNvSpPr txBox="1"/>
          <p:nvPr/>
        </p:nvSpPr>
        <p:spPr>
          <a:xfrm>
            <a:off x="1858297" y="4763709"/>
            <a:ext cx="7841899" cy="142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+mj-lt"/>
                <a:ea typeface="Montserrat"/>
                <a:cs typeface="Montserrat"/>
                <a:sym typeface="Montserrat"/>
              </a:rPr>
              <a:t>The Product increase in 2021 is 36.33%. </a:t>
            </a:r>
            <a:endParaRPr b="1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+mj-lt"/>
                <a:ea typeface="Montserrat"/>
                <a:cs typeface="Montserrat"/>
                <a:sym typeface="Montserrat"/>
              </a:rPr>
              <a:t>Continuously Innovating with introducing new Product.</a:t>
            </a:r>
            <a:endParaRPr sz="1800" b="1" i="0" u="none" strike="noStrike" cap="none" dirty="0">
              <a:solidFill>
                <a:schemeClr val="bg1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342900" marR="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18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952BD6-1D8B-990F-B88F-7C1E48DE5E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459719"/>
              </p:ext>
            </p:extLst>
          </p:nvPr>
        </p:nvGraphicFramePr>
        <p:xfrm>
          <a:off x="2959510" y="776748"/>
          <a:ext cx="5319251" cy="3736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2"/>
          <p:cNvSpPr txBox="1"/>
          <p:nvPr/>
        </p:nvSpPr>
        <p:spPr>
          <a:xfrm>
            <a:off x="2034284" y="905739"/>
            <a:ext cx="6873411" cy="127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 </a:t>
            </a:r>
            <a:r>
              <a:rPr lang="en-US" sz="2400" b="1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Provide a report with all the unique product counts for each segment and sort them in descending order of product counts. </a:t>
            </a:r>
            <a:endParaRPr sz="2400" b="1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2"/>
          <p:cNvSpPr txBox="1">
            <a:spLocks noGrp="1"/>
          </p:cNvSpPr>
          <p:nvPr>
            <p:ph type="title"/>
          </p:nvPr>
        </p:nvSpPr>
        <p:spPr>
          <a:xfrm>
            <a:off x="2261419" y="-36102"/>
            <a:ext cx="6245583" cy="43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lang="en-US" sz="24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Request  |  Query  |  Output</a:t>
            </a:r>
            <a:br>
              <a:rPr lang="en-US" sz="24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</a:br>
            <a:r>
              <a:rPr lang="en-US" sz="24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 </a:t>
            </a:r>
            <a:endParaRPr sz="2400" b="1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7F5747E-D7CC-D451-0CF8-C6AE316B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4" y="3200402"/>
            <a:ext cx="5692923" cy="192622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2ADED94-FD4A-61E8-F85B-4373CCA9F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122" y="2902116"/>
            <a:ext cx="2695737" cy="2522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82E8A3-330A-1B66-6538-9C9A2908B113}"/>
              </a:ext>
            </a:extLst>
          </p:cNvPr>
          <p:cNvSpPr txBox="1"/>
          <p:nvPr/>
        </p:nvSpPr>
        <p:spPr>
          <a:xfrm>
            <a:off x="550874" y="2450379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84CD44-4FA0-E768-1E40-4DE84258BB29}"/>
              </a:ext>
            </a:extLst>
          </p:cNvPr>
          <p:cNvSpPr txBox="1"/>
          <p:nvPr/>
        </p:nvSpPr>
        <p:spPr>
          <a:xfrm>
            <a:off x="7981122" y="2369336"/>
            <a:ext cx="340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OUTPUT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3"/>
          <p:cNvSpPr txBox="1">
            <a:spLocks noGrp="1"/>
          </p:cNvSpPr>
          <p:nvPr>
            <p:ph type="title"/>
          </p:nvPr>
        </p:nvSpPr>
        <p:spPr>
          <a:xfrm>
            <a:off x="2290916" y="157315"/>
            <a:ext cx="7691819" cy="41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Visualization  |  Insights</a:t>
            </a:r>
            <a:endParaRPr sz="2000" b="1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67" name="Google Shape;1167;p13"/>
          <p:cNvSpPr txBox="1"/>
          <p:nvPr/>
        </p:nvSpPr>
        <p:spPr>
          <a:xfrm>
            <a:off x="2439791" y="4647402"/>
            <a:ext cx="7542944" cy="154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+mj-lt"/>
                <a:ea typeface="Montserrat"/>
                <a:cs typeface="Montserrat"/>
                <a:sym typeface="Montserrat"/>
              </a:rPr>
              <a:t>Notebook, Accessories &amp; Peripherals contribute around 83%</a:t>
            </a:r>
            <a:endParaRPr b="1" dirty="0">
              <a:solidFill>
                <a:schemeClr val="bg1"/>
              </a:solidFill>
              <a:latin typeface="+mj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+mj-lt"/>
                <a:ea typeface="Montserrat"/>
                <a:cs typeface="Montserrat"/>
                <a:sym typeface="Montserrat"/>
              </a:rPr>
              <a:t>Some new product should be introduced in Networking.</a:t>
            </a:r>
            <a:endParaRPr sz="1800" b="1" i="0" u="none" strike="noStrike" cap="none" dirty="0">
              <a:solidFill>
                <a:schemeClr val="bg1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E61DE81-6720-493D-7F2D-8FC3F713A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916606"/>
              </p:ext>
            </p:extLst>
          </p:nvPr>
        </p:nvGraphicFramePr>
        <p:xfrm>
          <a:off x="2733082" y="1209367"/>
          <a:ext cx="7452000" cy="3433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4"/>
          <p:cNvSpPr txBox="1"/>
          <p:nvPr/>
        </p:nvSpPr>
        <p:spPr>
          <a:xfrm>
            <a:off x="2034284" y="509790"/>
            <a:ext cx="68734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4. Follow-up: Which segment had the most increase in unique products in 2021 vs 2020? </a:t>
            </a:r>
            <a:endParaRPr sz="2400" b="1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174" name="Google Shape;1174;p14"/>
          <p:cNvSpPr txBox="1">
            <a:spLocks noGrp="1"/>
          </p:cNvSpPr>
          <p:nvPr>
            <p:ph type="title"/>
          </p:nvPr>
        </p:nvSpPr>
        <p:spPr>
          <a:xfrm>
            <a:off x="3980593" y="-36102"/>
            <a:ext cx="4526409" cy="43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Request  |  Query  |  Output</a:t>
            </a:r>
            <a:b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06AF82-5BF6-316B-4975-32D15677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3" y="2011831"/>
            <a:ext cx="7398766" cy="426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4A389-5B7C-136B-4A41-757405D95A15}"/>
              </a:ext>
            </a:extLst>
          </p:cNvPr>
          <p:cNvSpPr txBox="1"/>
          <p:nvPr/>
        </p:nvSpPr>
        <p:spPr>
          <a:xfrm>
            <a:off x="583309" y="1642499"/>
            <a:ext cx="2179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39E2B-BD82-A44D-0B21-657483949B32}"/>
              </a:ext>
            </a:extLst>
          </p:cNvPr>
          <p:cNvSpPr txBox="1"/>
          <p:nvPr/>
        </p:nvSpPr>
        <p:spPr>
          <a:xfrm>
            <a:off x="8119038" y="2489708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OUTPUT</a:t>
            </a:r>
            <a:endParaRPr lang="en-GB" sz="18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1960C38-2098-BFD7-C92E-1D61CF50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569" y="2945506"/>
            <a:ext cx="4695953" cy="17623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5"/>
          <p:cNvSpPr txBox="1">
            <a:spLocks noGrp="1"/>
          </p:cNvSpPr>
          <p:nvPr>
            <p:ph type="title"/>
          </p:nvPr>
        </p:nvSpPr>
        <p:spPr>
          <a:xfrm>
            <a:off x="2918398" y="98323"/>
            <a:ext cx="6432079" cy="49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Visualization  |  Insights</a:t>
            </a:r>
            <a:endParaRPr sz="2000" b="1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15"/>
          <p:cNvSpPr txBox="1"/>
          <p:nvPr/>
        </p:nvSpPr>
        <p:spPr>
          <a:xfrm>
            <a:off x="166840" y="4878505"/>
            <a:ext cx="5811173" cy="140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Accessories has 34 the largest increase in production</a:t>
            </a:r>
            <a:endParaRPr sz="1600" b="1" dirty="0">
              <a:solidFill>
                <a:schemeClr val="bg1"/>
              </a:solidFill>
            </a:endParaRPr>
          </a:p>
          <a:p>
            <a:pPr marL="342900" marR="0" lvl="0" indent="-34290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Storage and Networking producing lowest </a:t>
            </a:r>
            <a:endParaRPr sz="1600" b="1" dirty="0">
              <a:solidFill>
                <a:schemeClr val="bg1"/>
              </a:solidFill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BFB978F-A62A-1BFA-908F-6D449DDEB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126751"/>
              </p:ext>
            </p:extLst>
          </p:nvPr>
        </p:nvGraphicFramePr>
        <p:xfrm>
          <a:off x="6096000" y="3864076"/>
          <a:ext cx="5142271" cy="2539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8936D9D-2F7F-4F64-DCA8-38A282C16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491024"/>
              </p:ext>
            </p:extLst>
          </p:nvPr>
        </p:nvGraphicFramePr>
        <p:xfrm>
          <a:off x="1329070" y="589935"/>
          <a:ext cx="8999768" cy="3156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"/>
          <p:cNvSpPr txBox="1"/>
          <p:nvPr/>
        </p:nvSpPr>
        <p:spPr>
          <a:xfrm>
            <a:off x="2034284" y="509790"/>
            <a:ext cx="6873411" cy="8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5. Get the products that have the highest and lowest manufacturing costs. </a:t>
            </a:r>
            <a:endParaRPr sz="2400" b="1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191" name="Google Shape;1191;p16"/>
          <p:cNvSpPr txBox="1">
            <a:spLocks noGrp="1"/>
          </p:cNvSpPr>
          <p:nvPr>
            <p:ph type="title"/>
          </p:nvPr>
        </p:nvSpPr>
        <p:spPr>
          <a:xfrm>
            <a:off x="3980593" y="-36102"/>
            <a:ext cx="4526409" cy="43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Request  |  Query  |  Output</a:t>
            </a:r>
            <a:b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</a:b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 </a:t>
            </a:r>
            <a:endParaRPr sz="2000" b="1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B83A7-4400-A5A6-6735-A0138A3F46C8}"/>
              </a:ext>
            </a:extLst>
          </p:cNvPr>
          <p:cNvSpPr txBox="1"/>
          <p:nvPr/>
        </p:nvSpPr>
        <p:spPr>
          <a:xfrm>
            <a:off x="1059955" y="5699649"/>
            <a:ext cx="264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OUTPUT</a:t>
            </a:r>
            <a:endParaRPr lang="en-GB" sz="1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784EF-B108-BFD2-3D15-5C3F1C0FEE40}"/>
              </a:ext>
            </a:extLst>
          </p:cNvPr>
          <p:cNvSpPr txBox="1"/>
          <p:nvPr/>
        </p:nvSpPr>
        <p:spPr>
          <a:xfrm>
            <a:off x="238433" y="2961001"/>
            <a:ext cx="107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QUERY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7B6644F-4EDF-2661-160C-631A5234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65" y="5358464"/>
            <a:ext cx="6321048" cy="1297975"/>
          </a:xfrm>
          <a:prstGeom prst="rect">
            <a:avLst/>
          </a:prstGeom>
        </p:spPr>
      </p:pic>
      <p:pic>
        <p:nvPicPr>
          <p:cNvPr id="11" name="Picture 10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E68EE1EB-D0ED-2B98-AFC1-B0C9C14E3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06" y="1446364"/>
            <a:ext cx="7346796" cy="36270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9982-765E-02BC-0070-DE4F40C3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7819"/>
            <a:ext cx="9905998" cy="65876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b="1" i="1" cap="none" dirty="0">
                <a:solidFill>
                  <a:schemeClr val="bg1"/>
                </a:solidFill>
                <a:latin typeface="Algerian" panose="04020705040A02060702" pitchFamily="82" charset="0"/>
              </a:rPr>
              <a:t>Visualization | Insights</a:t>
            </a:r>
            <a:br>
              <a:rPr lang="en-GB" sz="2400" b="1" i="1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en-GB" sz="2400" b="1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FFA42F1-A2AB-EA79-41CD-4F3AB7D85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786464"/>
              </p:ext>
            </p:extLst>
          </p:nvPr>
        </p:nvGraphicFramePr>
        <p:xfrm>
          <a:off x="1818968" y="2074333"/>
          <a:ext cx="9098116" cy="2709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9A616F-DF71-BCD8-CACD-1A57712102FF}"/>
              </a:ext>
            </a:extLst>
          </p:cNvPr>
          <p:cNvSpPr txBox="1"/>
          <p:nvPr/>
        </p:nvSpPr>
        <p:spPr>
          <a:xfrm>
            <a:off x="1687871" y="5407742"/>
            <a:ext cx="9098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bg1"/>
                </a:solidFill>
              </a:rPr>
              <a:t>The product that have highest manufacturing cost is AQ Home Alln1 Gen 2 is </a:t>
            </a:r>
            <a:r>
              <a:rPr lang="en-GB" b="1" dirty="0">
                <a:solidFill>
                  <a:schemeClr val="bg1"/>
                </a:solidFill>
                <a:highlight>
                  <a:srgbClr val="C0C0C0"/>
                </a:highlight>
              </a:rPr>
              <a:t>240.5364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The product that have lowest manufacturing cost is AQ Mater wired *1 MS is </a:t>
            </a:r>
            <a:r>
              <a:rPr lang="en-GB" b="1" dirty="0">
                <a:solidFill>
                  <a:schemeClr val="bg1"/>
                </a:solidFill>
                <a:highlight>
                  <a:srgbClr val="C0C0C0"/>
                </a:highlight>
              </a:rPr>
              <a:t>0.8920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13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7"/>
          <p:cNvSpPr txBox="1"/>
          <p:nvPr/>
        </p:nvSpPr>
        <p:spPr>
          <a:xfrm>
            <a:off x="1140542" y="673908"/>
            <a:ext cx="9188296" cy="127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6.  Generate a report which contains the </a:t>
            </a:r>
            <a:r>
              <a:rPr lang="en-US" sz="2400" b="1" i="1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top 5 customers </a:t>
            </a:r>
            <a:r>
              <a:rPr lang="en-US" sz="2400" b="1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who received </a:t>
            </a:r>
            <a:r>
              <a:rPr lang="en-US" sz="2400" b="1" i="1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an average high pre_invoice_discount_pct </a:t>
            </a:r>
            <a:r>
              <a:rPr lang="en-US" sz="2400" b="1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for the fiscal year 2021 and in the Indian market. </a:t>
            </a:r>
            <a:endParaRPr sz="2400" b="1" i="0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201" name="Google Shape;1201;p17"/>
          <p:cNvSpPr txBox="1">
            <a:spLocks noGrp="1"/>
          </p:cNvSpPr>
          <p:nvPr>
            <p:ph type="title"/>
          </p:nvPr>
        </p:nvSpPr>
        <p:spPr>
          <a:xfrm>
            <a:off x="3980593" y="-36102"/>
            <a:ext cx="4526409" cy="56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Request  |  Query  |  Output</a:t>
            </a:r>
            <a:b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</a:b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 </a:t>
            </a:r>
            <a:endParaRPr sz="2000" b="1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F783052-84A1-5E4E-31F9-E42AB24C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00" y="2208012"/>
            <a:ext cx="6517459" cy="412245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C0D8712-D8B2-EB51-BE54-73E670CC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258" y="3429000"/>
            <a:ext cx="4382112" cy="1590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A245E3-E3C6-7FC8-3F56-DFB5CB6560CA}"/>
              </a:ext>
            </a:extLst>
          </p:cNvPr>
          <p:cNvSpPr txBox="1"/>
          <p:nvPr/>
        </p:nvSpPr>
        <p:spPr>
          <a:xfrm>
            <a:off x="436000" y="1731342"/>
            <a:ext cx="2309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87A3F-528A-4557-55B9-85E27ADB3150}"/>
              </a:ext>
            </a:extLst>
          </p:cNvPr>
          <p:cNvSpPr txBox="1"/>
          <p:nvPr/>
        </p:nvSpPr>
        <p:spPr>
          <a:xfrm>
            <a:off x="7368258" y="2909727"/>
            <a:ext cx="1403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OUTPUT</a:t>
            </a:r>
            <a:endParaRPr lang="en-GB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8"/>
          <p:cNvSpPr txBox="1">
            <a:spLocks noGrp="1"/>
          </p:cNvSpPr>
          <p:nvPr>
            <p:ph type="title"/>
          </p:nvPr>
        </p:nvSpPr>
        <p:spPr>
          <a:xfrm>
            <a:off x="1799303" y="147484"/>
            <a:ext cx="7776212" cy="52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Visualization  |  Insights</a:t>
            </a:r>
            <a:endParaRPr sz="2000" b="1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07" name="Google Shape;1207;p18"/>
          <p:cNvSpPr txBox="1"/>
          <p:nvPr/>
        </p:nvSpPr>
        <p:spPr>
          <a:xfrm>
            <a:off x="2671282" y="5200916"/>
            <a:ext cx="6205590" cy="98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In 2021  the average pre invoice discount given by top 5 customer is similar however Flipkart gave the highest average discount </a:t>
            </a:r>
            <a:r>
              <a:rPr lang="en-US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that is </a:t>
            </a:r>
            <a:r>
              <a:rPr lang="en-US" sz="1800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30.83 %</a:t>
            </a:r>
            <a:endParaRPr sz="1800" i="0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8C7BE52-645A-44A5-F7BD-62D64C1A2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26305"/>
              </p:ext>
            </p:extLst>
          </p:nvPr>
        </p:nvGraphicFramePr>
        <p:xfrm>
          <a:off x="1474838" y="855406"/>
          <a:ext cx="8573729" cy="403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"/>
          <p:cNvSpPr txBox="1">
            <a:spLocks noGrp="1"/>
          </p:cNvSpPr>
          <p:nvPr>
            <p:ph type="title"/>
          </p:nvPr>
        </p:nvSpPr>
        <p:spPr>
          <a:xfrm>
            <a:off x="4562168" y="604527"/>
            <a:ext cx="2889382" cy="84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600" b="1" i="1" dirty="0">
                <a:solidFill>
                  <a:schemeClr val="bg1"/>
                </a:solidFill>
                <a:latin typeface="Algerian" panose="04020705040A02060702" pitchFamily="82" charset="0"/>
                <a:ea typeface="Arial"/>
                <a:cs typeface="Arial"/>
                <a:sym typeface="Arial"/>
              </a:rPr>
              <a:t>Content</a:t>
            </a:r>
            <a:endParaRPr sz="3600" b="1" i="1" dirty="0">
              <a:solidFill>
                <a:schemeClr val="bg1"/>
              </a:solidFill>
              <a:latin typeface="Algerian" panose="04020705040A02060702" pitchFamily="82" charset="0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2"/>
          <p:cNvSpPr txBox="1">
            <a:spLocks noGrp="1"/>
          </p:cNvSpPr>
          <p:nvPr>
            <p:ph type="subTitle" idx="1"/>
          </p:nvPr>
        </p:nvSpPr>
        <p:spPr>
          <a:xfrm>
            <a:off x="2010665" y="2075380"/>
            <a:ext cx="8376510" cy="419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+mj-lt"/>
                <a:ea typeface="Montserrat"/>
                <a:cs typeface="Montserrat"/>
                <a:sym typeface="Montserrat"/>
              </a:rPr>
              <a:t>About Company</a:t>
            </a:r>
            <a:endParaRPr i="1" dirty="0">
              <a:solidFill>
                <a:schemeClr val="bg1"/>
              </a:solidFill>
              <a:latin typeface="+mj-lt"/>
            </a:endParaRPr>
          </a:p>
          <a:p>
            <a:pPr marL="5715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+mj-lt"/>
                <a:ea typeface="Montserrat"/>
                <a:cs typeface="Montserrat"/>
                <a:sym typeface="Montserrat"/>
              </a:rPr>
              <a:t>Company Market &amp; Data</a:t>
            </a:r>
            <a:endParaRPr i="1" dirty="0">
              <a:solidFill>
                <a:schemeClr val="bg1"/>
              </a:solidFill>
              <a:latin typeface="+mj-lt"/>
            </a:endParaRPr>
          </a:p>
          <a:p>
            <a:pPr marL="5715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+mj-lt"/>
                <a:ea typeface="Montserrat"/>
                <a:cs typeface="Montserrat"/>
                <a:sym typeface="Montserrat"/>
              </a:rPr>
              <a:t>Ad-hoc Request, Query &amp; Output</a:t>
            </a:r>
            <a:endParaRPr i="1" dirty="0">
              <a:solidFill>
                <a:schemeClr val="bg1"/>
              </a:solidFill>
              <a:latin typeface="+mj-lt"/>
            </a:endParaRPr>
          </a:p>
          <a:p>
            <a:pPr marL="5715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Ø"/>
            </a:pPr>
            <a:r>
              <a:rPr lang="en-US" sz="2800" i="1" dirty="0">
                <a:solidFill>
                  <a:schemeClr val="bg1"/>
                </a:solidFill>
                <a:latin typeface="+mj-lt"/>
                <a:ea typeface="Montserrat"/>
                <a:cs typeface="Montserrat"/>
                <a:sym typeface="Montserrat"/>
              </a:rPr>
              <a:t>Visualization &amp; Insights</a:t>
            </a:r>
            <a:endParaRPr i="1" dirty="0">
              <a:solidFill>
                <a:schemeClr val="bg1"/>
              </a:solidFill>
              <a:latin typeface="+mj-lt"/>
            </a:endParaRPr>
          </a:p>
          <a:p>
            <a:pPr marL="45720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800" b="1"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9"/>
          <p:cNvSpPr txBox="1"/>
          <p:nvPr/>
        </p:nvSpPr>
        <p:spPr>
          <a:xfrm>
            <a:off x="1170039" y="749766"/>
            <a:ext cx="8878530" cy="75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7. Get the complete report of the Gross sales amount for the customer “Atliq Exclusive” for each month.</a:t>
            </a:r>
            <a:endParaRPr sz="2000" b="1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216" name="Google Shape;1216;p19"/>
          <p:cNvSpPr txBox="1">
            <a:spLocks noGrp="1"/>
          </p:cNvSpPr>
          <p:nvPr>
            <p:ph type="title"/>
          </p:nvPr>
        </p:nvSpPr>
        <p:spPr>
          <a:xfrm>
            <a:off x="3980593" y="-36102"/>
            <a:ext cx="4526409" cy="43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Request  |  Query  |  Output</a:t>
            </a:r>
            <a:b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BE2A3B-361C-71E5-FCD3-DCF020E10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6" y="2262754"/>
            <a:ext cx="6792273" cy="3743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CBC1A-A9C4-9D3E-D57A-AC532E8C32C7}"/>
              </a:ext>
            </a:extLst>
          </p:cNvPr>
          <p:cNvSpPr txBox="1"/>
          <p:nvPr/>
        </p:nvSpPr>
        <p:spPr>
          <a:xfrm>
            <a:off x="584456" y="1893422"/>
            <a:ext cx="180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QUERY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49E9BFB-28C9-424B-F085-9B1C12794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52" y="1893422"/>
            <a:ext cx="3439005" cy="4632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190A2F-2545-02AE-AB01-3546FB738A58}"/>
              </a:ext>
            </a:extLst>
          </p:cNvPr>
          <p:cNvSpPr txBox="1"/>
          <p:nvPr/>
        </p:nvSpPr>
        <p:spPr>
          <a:xfrm>
            <a:off x="7837452" y="1522056"/>
            <a:ext cx="1698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OUTPUT</a:t>
            </a:r>
            <a:endParaRPr lang="en-GB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88" name="Group 1587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31" name="Group 1230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43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4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5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6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7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8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9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0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1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2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3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4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5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6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7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8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9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0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1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2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3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4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5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6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7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8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9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232" name="Group 1231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33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4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5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6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7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8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9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0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1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2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221" name="Google Shape;1221;p20"/>
          <p:cNvSpPr txBox="1">
            <a:spLocks noGrp="1"/>
          </p:cNvSpPr>
          <p:nvPr>
            <p:ph type="title"/>
          </p:nvPr>
        </p:nvSpPr>
        <p:spPr>
          <a:xfrm>
            <a:off x="1141412" y="290830"/>
            <a:ext cx="11050587" cy="7172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Aft>
                <a:spcPts val="0"/>
              </a:spcAft>
              <a:buSzPts val="3000"/>
            </a:pPr>
            <a:r>
              <a:rPr lang="en-US" sz="2400" b="1" i="1" dirty="0">
                <a:solidFill>
                  <a:schemeClr val="bg2"/>
                </a:solidFill>
                <a:latin typeface="Algerian" panose="04020705040A02060702" pitchFamily="82" charset="0"/>
                <a:sym typeface="Montserrat"/>
              </a:rPr>
              <a:t>Visualization  |  Insights</a:t>
            </a:r>
          </a:p>
        </p:txBody>
      </p:sp>
      <p:sp>
        <p:nvSpPr>
          <p:cNvPr id="1222" name="Google Shape;1222;p20"/>
          <p:cNvSpPr txBox="1"/>
          <p:nvPr/>
        </p:nvSpPr>
        <p:spPr>
          <a:xfrm>
            <a:off x="8176274" y="2366964"/>
            <a:ext cx="3398954" cy="373729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42900" marR="0" lvl="0" indent="-22860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b="1" i="0" u="none" strike="noStrike" cap="none" dirty="0">
                <a:sym typeface="Montserrat"/>
              </a:rPr>
              <a:t>Lowest Sales – March 2020 (Covid &amp; Global Chip Shortage)</a:t>
            </a:r>
          </a:p>
          <a:p>
            <a:pPr marL="342900" marR="0" lvl="0" indent="-228600" defTabSz="91440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b="1" i="0" u="none" strike="noStrike" cap="none" dirty="0">
                <a:sym typeface="Montserrat"/>
              </a:rPr>
              <a:t>Highest Sales – November 2020 </a:t>
            </a:r>
            <a:r>
              <a:rPr lang="en-US" b="1" dirty="0">
                <a:sym typeface="Montserrat"/>
              </a:rPr>
              <a:t>(</a:t>
            </a:r>
            <a:r>
              <a:rPr lang="en-US" b="1" i="0" u="none" strike="noStrike" cap="none" dirty="0">
                <a:sym typeface="Montserrat"/>
              </a:rPr>
              <a:t>Festive Season)</a:t>
            </a:r>
            <a:endParaRPr lang="en-US" b="1" dirty="0"/>
          </a:p>
        </p:txBody>
      </p:sp>
      <p:pic>
        <p:nvPicPr>
          <p:cNvPr id="1223" name="Google Shape;1223;p20"/>
          <p:cNvPicPr preferRelativeResize="0"/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2134" t="29361" r="27950" b="35503"/>
          <a:stretch/>
        </p:blipFill>
        <p:spPr>
          <a:xfrm>
            <a:off x="395286" y="1158876"/>
            <a:ext cx="7523815" cy="49453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1"/>
          <p:cNvSpPr txBox="1"/>
          <p:nvPr/>
        </p:nvSpPr>
        <p:spPr>
          <a:xfrm>
            <a:off x="1209368" y="824718"/>
            <a:ext cx="9212826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8. In which quarter of 2020, got the maximum total_sold_quantity? </a:t>
            </a:r>
            <a:endParaRPr sz="2400" b="1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21"/>
          <p:cNvSpPr txBox="1">
            <a:spLocks noGrp="1"/>
          </p:cNvSpPr>
          <p:nvPr>
            <p:ph type="title"/>
          </p:nvPr>
        </p:nvSpPr>
        <p:spPr>
          <a:xfrm>
            <a:off x="3980593" y="-36102"/>
            <a:ext cx="4526409" cy="43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Request  |  Query  |  Output</a:t>
            </a:r>
            <a:b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</a:b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 </a:t>
            </a:r>
            <a:endParaRPr sz="2000" b="1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7D2F9FC-C6FB-269D-5297-7E78828C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71" y="2505799"/>
            <a:ext cx="6767204" cy="4033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A02B5-3B1A-8959-8448-617E8DA3DF8D}"/>
              </a:ext>
            </a:extLst>
          </p:cNvPr>
          <p:cNvSpPr txBox="1"/>
          <p:nvPr/>
        </p:nvSpPr>
        <p:spPr>
          <a:xfrm>
            <a:off x="592394" y="2066921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E3DFE-EA0B-95A1-2972-C6122BCBCD61}"/>
              </a:ext>
            </a:extLst>
          </p:cNvPr>
          <p:cNvSpPr txBox="1"/>
          <p:nvPr/>
        </p:nvSpPr>
        <p:spPr>
          <a:xfrm>
            <a:off x="7751209" y="2321133"/>
            <a:ext cx="2367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OUTPUT</a:t>
            </a:r>
            <a:endParaRPr lang="en-GB" sz="18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43AB76-CA1D-2DAF-DE07-0F09FCE09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201" y="2781209"/>
            <a:ext cx="3764579" cy="20365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2"/>
          <p:cNvSpPr txBox="1">
            <a:spLocks noGrp="1"/>
          </p:cNvSpPr>
          <p:nvPr>
            <p:ph type="title"/>
          </p:nvPr>
        </p:nvSpPr>
        <p:spPr>
          <a:xfrm>
            <a:off x="3736258" y="167147"/>
            <a:ext cx="5839257" cy="501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Visualization  |  Insights</a:t>
            </a:r>
            <a:endParaRPr sz="2000" b="1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p22"/>
          <p:cNvSpPr txBox="1"/>
          <p:nvPr/>
        </p:nvSpPr>
        <p:spPr>
          <a:xfrm>
            <a:off x="1111045" y="4666659"/>
            <a:ext cx="9684774" cy="6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In Quarter 1 sold maximum quantity </a:t>
            </a:r>
            <a:r>
              <a:rPr lang="en-US" b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that is</a:t>
            </a:r>
            <a:r>
              <a:rPr lang="en-US" sz="1800" b="1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 7 M whereas Quarter 3 significantly decreased to 2.1 M, the reason behind is the Covid-Lockdown in the month of March, April &amp; May. </a:t>
            </a:r>
            <a:endParaRPr sz="1600" b="1" i="0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74CC511-CC8B-026B-9E1A-C621415E0B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348650"/>
              </p:ext>
            </p:extLst>
          </p:nvPr>
        </p:nvGraphicFramePr>
        <p:xfrm>
          <a:off x="1179871" y="973393"/>
          <a:ext cx="9148967" cy="3500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3"/>
          <p:cNvSpPr txBox="1">
            <a:spLocks noGrp="1"/>
          </p:cNvSpPr>
          <p:nvPr>
            <p:ph type="title"/>
          </p:nvPr>
        </p:nvSpPr>
        <p:spPr>
          <a:xfrm>
            <a:off x="3727174" y="119270"/>
            <a:ext cx="4685530" cy="7764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>
              <a:spcAft>
                <a:spcPts val="0"/>
              </a:spcAft>
              <a:buSzPts val="3000"/>
            </a:pPr>
            <a:r>
              <a:rPr lang="en-US" sz="3300" b="1" dirty="0">
                <a:sym typeface="Montserrat"/>
              </a:rPr>
              <a:t>  </a:t>
            </a: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sym typeface="Montserrat"/>
              </a:rPr>
              <a:t>Request  |  Query  |  Output</a:t>
            </a:r>
            <a:br>
              <a:rPr lang="en-US" sz="3300" b="1" dirty="0">
                <a:sym typeface="Montserrat"/>
              </a:rPr>
            </a:br>
            <a:r>
              <a:rPr lang="en-US" sz="3300" b="1" dirty="0">
                <a:sym typeface="Montserrat"/>
              </a:rPr>
              <a:t> </a:t>
            </a:r>
          </a:p>
        </p:txBody>
      </p:sp>
      <p:sp>
        <p:nvSpPr>
          <p:cNvPr id="1243" name="Google Shape;1243;p23"/>
          <p:cNvSpPr txBox="1"/>
          <p:nvPr/>
        </p:nvSpPr>
        <p:spPr>
          <a:xfrm>
            <a:off x="1140542" y="786582"/>
            <a:ext cx="9261986" cy="115124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25000"/>
            </a:pPr>
            <a:r>
              <a:rPr lang="en-US" sz="2400" b="1" i="0" u="none" strike="noStrike" cap="none" dirty="0">
                <a:solidFill>
                  <a:schemeClr val="bg1"/>
                </a:solidFill>
                <a:sym typeface="Montserrat"/>
              </a:rPr>
              <a:t>9. Which channel helped to bring more gross sales in the fiscal year 2021and also find the percentage of contribution? </a:t>
            </a:r>
          </a:p>
        </p:txBody>
      </p:sp>
      <p:pic>
        <p:nvPicPr>
          <p:cNvPr id="4" name="Google Shape;1244;p23">
            <a:extLst>
              <a:ext uri="{FF2B5EF4-FFF2-40B4-BE49-F238E27FC236}">
                <a16:creationId xmlns:a16="http://schemas.microsoft.com/office/drawing/2014/main" id="{67D8232A-0E4C-5D94-692A-BC46A1DB766F}"/>
              </a:ext>
            </a:extLst>
          </p:cNvPr>
          <p:cNvPicPr preferRelativeResize="0"/>
          <p:nvPr/>
        </p:nvPicPr>
        <p:blipFill rotWithShape="1">
          <a:blip r:embed="rId3"/>
          <a:srcRect l="20225" t="22975" r="20701" b="30787"/>
          <a:stretch/>
        </p:blipFill>
        <p:spPr>
          <a:xfrm>
            <a:off x="625168" y="2516652"/>
            <a:ext cx="7007936" cy="3883741"/>
          </a:xfrm>
          <a:prstGeom prst="rect">
            <a:avLst/>
          </a:prstGeom>
          <a:noFill/>
        </p:spPr>
      </p:pic>
      <p:pic>
        <p:nvPicPr>
          <p:cNvPr id="5" name="Google Shape;1245;p23"/>
          <p:cNvPicPr preferRelativeResize="0"/>
          <p:nvPr/>
        </p:nvPicPr>
        <p:blipFill rotWithShape="1">
          <a:blip r:embed="rId3"/>
          <a:srcRect l="16871" t="74933" r="62386" b="13155"/>
          <a:stretch/>
        </p:blipFill>
        <p:spPr>
          <a:xfrm>
            <a:off x="8272960" y="3234812"/>
            <a:ext cx="3309439" cy="1685359"/>
          </a:xfrm>
          <a:prstGeom prst="rect">
            <a:avLst/>
          </a:prstGeom>
          <a:solidFill>
            <a:srgbClr val="ECECEC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0167BD-F676-CEA7-63C8-7BDAB3E7FDF2}"/>
              </a:ext>
            </a:extLst>
          </p:cNvPr>
          <p:cNvSpPr txBox="1"/>
          <p:nvPr/>
        </p:nvSpPr>
        <p:spPr>
          <a:xfrm>
            <a:off x="759611" y="2147320"/>
            <a:ext cx="1728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A0224-9878-0329-6828-BF0EFB8D9E96}"/>
              </a:ext>
            </a:extLst>
          </p:cNvPr>
          <p:cNvSpPr txBox="1"/>
          <p:nvPr/>
        </p:nvSpPr>
        <p:spPr>
          <a:xfrm>
            <a:off x="8202562" y="2865480"/>
            <a:ext cx="1452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OUTPUT</a:t>
            </a:r>
            <a:endParaRPr lang="en-GB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4"/>
          <p:cNvSpPr txBox="1">
            <a:spLocks noGrp="1"/>
          </p:cNvSpPr>
          <p:nvPr>
            <p:ph type="title"/>
          </p:nvPr>
        </p:nvSpPr>
        <p:spPr>
          <a:xfrm>
            <a:off x="1215852" y="150725"/>
            <a:ext cx="8359663" cy="41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Visualization  |  Insights</a:t>
            </a:r>
            <a:endParaRPr sz="2000" b="1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24"/>
          <p:cNvSpPr txBox="1"/>
          <p:nvPr/>
        </p:nvSpPr>
        <p:spPr>
          <a:xfrm>
            <a:off x="1215852" y="4563785"/>
            <a:ext cx="4880148" cy="20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The Retailers contribute to the major portion of the sales that is 73% whereas Direct and Distributer combined sales is 27%.</a:t>
            </a:r>
            <a:endParaRPr sz="2400" b="1" i="0" u="none" strike="noStrike" cap="none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D94EF50-F484-DE37-34B8-868622F47B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218932"/>
              </p:ext>
            </p:extLst>
          </p:nvPr>
        </p:nvGraphicFramePr>
        <p:xfrm>
          <a:off x="6420897" y="4069582"/>
          <a:ext cx="5235192" cy="243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F0F49D7-CE9D-1C02-5792-35F7BF655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678438"/>
              </p:ext>
            </p:extLst>
          </p:nvPr>
        </p:nvGraphicFramePr>
        <p:xfrm>
          <a:off x="441629" y="956929"/>
          <a:ext cx="9978277" cy="2966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5"/>
          <p:cNvSpPr txBox="1">
            <a:spLocks noGrp="1"/>
          </p:cNvSpPr>
          <p:nvPr>
            <p:ph type="title"/>
          </p:nvPr>
        </p:nvSpPr>
        <p:spPr>
          <a:xfrm>
            <a:off x="1141413" y="111306"/>
            <a:ext cx="9905998" cy="6021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algn="ctr">
              <a:spcAft>
                <a:spcPts val="0"/>
              </a:spcAft>
              <a:buSzPts val="3000"/>
            </a:pPr>
            <a:r>
              <a:rPr lang="en-US" sz="3300" b="1" dirty="0">
                <a:solidFill>
                  <a:schemeClr val="bg1"/>
                </a:solidFill>
                <a:sym typeface="Montserrat"/>
              </a:rPr>
              <a:t>  </a:t>
            </a:r>
            <a:r>
              <a:rPr lang="en-US" sz="2400" b="1" i="1" dirty="0">
                <a:solidFill>
                  <a:schemeClr val="bg1"/>
                </a:solidFill>
                <a:latin typeface="Algerian" panose="04020705040A02060702" pitchFamily="82" charset="0"/>
                <a:sym typeface="Montserrat"/>
              </a:rPr>
              <a:t>Request  |  Query  |  Output</a:t>
            </a:r>
            <a:br>
              <a:rPr lang="en-US" sz="2400" b="1" i="1" dirty="0">
                <a:solidFill>
                  <a:schemeClr val="bg1"/>
                </a:solidFill>
                <a:latin typeface="Algerian" panose="04020705040A02060702" pitchFamily="82" charset="0"/>
                <a:sym typeface="Montserrat"/>
              </a:rPr>
            </a:br>
            <a:r>
              <a:rPr lang="en-US" sz="2400" b="1" i="1" dirty="0">
                <a:solidFill>
                  <a:schemeClr val="bg1"/>
                </a:solidFill>
                <a:latin typeface="Algerian" panose="04020705040A02060702" pitchFamily="82" charset="0"/>
                <a:sym typeface="Montserrat"/>
              </a:rPr>
              <a:t> </a:t>
            </a:r>
          </a:p>
        </p:txBody>
      </p:sp>
      <p:pic>
        <p:nvPicPr>
          <p:cNvPr id="1263" name="Google Shape;1263;p25"/>
          <p:cNvPicPr preferRelativeResize="0"/>
          <p:nvPr/>
        </p:nvPicPr>
        <p:blipFill rotWithShape="1">
          <a:blip r:embed="rId3"/>
          <a:srcRect l="16433" t="52434" r="40168" b="21244"/>
          <a:stretch/>
        </p:blipFill>
        <p:spPr>
          <a:xfrm>
            <a:off x="6973556" y="3125038"/>
            <a:ext cx="5034224" cy="2676301"/>
          </a:xfrm>
          <a:prstGeom prst="rect">
            <a:avLst/>
          </a:prstGeom>
          <a:solidFill>
            <a:srgbClr val="ECECEC"/>
          </a:solidFill>
        </p:spPr>
      </p:pic>
      <p:pic>
        <p:nvPicPr>
          <p:cNvPr id="1262" name="Google Shape;1262;p25"/>
          <p:cNvPicPr preferRelativeResize="0"/>
          <p:nvPr/>
        </p:nvPicPr>
        <p:blipFill rotWithShape="1">
          <a:blip r:embed="rId4"/>
          <a:srcRect l="19639" t="21245" r="7135" b="21198"/>
          <a:stretch/>
        </p:blipFill>
        <p:spPr>
          <a:xfrm>
            <a:off x="311499" y="2759946"/>
            <a:ext cx="6360606" cy="3691096"/>
          </a:xfrm>
          <a:prstGeom prst="rect">
            <a:avLst/>
          </a:prstGeom>
          <a:noFill/>
        </p:spPr>
      </p:pic>
      <p:sp>
        <p:nvSpPr>
          <p:cNvPr id="1260" name="Google Shape;1260;p25"/>
          <p:cNvSpPr txBox="1"/>
          <p:nvPr/>
        </p:nvSpPr>
        <p:spPr>
          <a:xfrm>
            <a:off x="874957" y="895888"/>
            <a:ext cx="9384410" cy="99726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marR="0" lvl="0" indent="-228600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chemeClr val="bg1"/>
                </a:solidFill>
                <a:sym typeface="Montserrat"/>
              </a:rPr>
              <a:t>10. Get the Top 3 products in each division that have a   highest total_sold_quantity in the fiscal_year 2021?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64" name="Google Shape;1264;p25"/>
          <p:cNvSpPr txBox="1"/>
          <p:nvPr/>
        </p:nvSpPr>
        <p:spPr>
          <a:xfrm>
            <a:off x="-2575675" y="2199875"/>
            <a:ext cx="1221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58EFB-BBB2-8AEB-ED43-10104F9DAC58}"/>
              </a:ext>
            </a:extLst>
          </p:cNvPr>
          <p:cNvSpPr txBox="1"/>
          <p:nvPr/>
        </p:nvSpPr>
        <p:spPr>
          <a:xfrm>
            <a:off x="633045" y="2330324"/>
            <a:ext cx="2228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906A7-FFA1-E5A7-A037-0E0C31E3F58F}"/>
              </a:ext>
            </a:extLst>
          </p:cNvPr>
          <p:cNvSpPr txBox="1"/>
          <p:nvPr/>
        </p:nvSpPr>
        <p:spPr>
          <a:xfrm>
            <a:off x="7325248" y="2661575"/>
            <a:ext cx="1836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OUTPUT</a:t>
            </a:r>
            <a:endParaRPr lang="en-GB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6"/>
          <p:cNvSpPr txBox="1">
            <a:spLocks noGrp="1"/>
          </p:cNvSpPr>
          <p:nvPr>
            <p:ph type="title"/>
          </p:nvPr>
        </p:nvSpPr>
        <p:spPr>
          <a:xfrm>
            <a:off x="1530850" y="236238"/>
            <a:ext cx="8044665" cy="4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Visualization  |  Insights</a:t>
            </a:r>
            <a:endParaRPr sz="2000" b="1" i="1" dirty="0">
              <a:solidFill>
                <a:schemeClr val="bg1">
                  <a:lumMod val="85000"/>
                  <a:lumOff val="15000"/>
                </a:schemeClr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73" name="Google Shape;1273;p26"/>
          <p:cNvSpPr txBox="1"/>
          <p:nvPr/>
        </p:nvSpPr>
        <p:spPr>
          <a:xfrm>
            <a:off x="825501" y="5015848"/>
            <a:ext cx="4381500" cy="98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cap="none" dirty="0">
                <a:solidFill>
                  <a:schemeClr val="bg1">
                    <a:lumMod val="85000"/>
                    <a:lumOff val="15000"/>
                  </a:schemeClr>
                </a:solidFill>
                <a:ea typeface="Montserrat"/>
                <a:cs typeface="Montserrat"/>
                <a:sym typeface="Montserrat"/>
              </a:rPr>
              <a:t>Top 3 products in each division that have a  highest total sold quantity in the fiscal year 2021</a:t>
            </a:r>
            <a:endParaRPr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684B661-E214-3B9C-DEB0-D75B0339D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9505741"/>
              </p:ext>
            </p:extLst>
          </p:nvPr>
        </p:nvGraphicFramePr>
        <p:xfrm>
          <a:off x="622300" y="860769"/>
          <a:ext cx="4584701" cy="2898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73FF27-0F2A-4517-9C41-AF5F374F4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379093"/>
              </p:ext>
            </p:extLst>
          </p:nvPr>
        </p:nvGraphicFramePr>
        <p:xfrm>
          <a:off x="5499100" y="1168399"/>
          <a:ext cx="4584701" cy="2590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8565FEF-A2B2-95DD-D92B-5DA7DAB25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606938"/>
              </p:ext>
            </p:extLst>
          </p:nvPr>
        </p:nvGraphicFramePr>
        <p:xfrm>
          <a:off x="5499100" y="3935646"/>
          <a:ext cx="5092700" cy="2686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453535-1378-6B53-D2DE-8F4D819E7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73544" y="965201"/>
            <a:ext cx="8644911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239DDE7-E85F-24CE-7358-3DDF0E63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i="1" dirty="0">
                <a:solidFill>
                  <a:schemeClr val="bg1"/>
                </a:solidFill>
                <a:latin typeface="Algerian" panose="04020705040A02060702" pitchFamily="82" charset="0"/>
              </a:rPr>
              <a:t>ATLIQ HARDWARE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7631DDA-B6A0-3E16-1330-4702557C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❖"/>
            </a:pPr>
            <a:r>
              <a:rPr lang="en-GB" b="1" i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Company Overview:</a:t>
            </a: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GB" sz="2400" i="0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Atliq Hardware, a leading computer hardware producer in India.</a:t>
            </a: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GB" sz="2400" i="0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Global presence with expansions in multiple countries.</a:t>
            </a:r>
            <a:endParaRPr lang="en-GB" sz="2400" dirty="0">
              <a:solidFill>
                <a:schemeClr val="bg1"/>
              </a:solidFill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2400" i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2400" b="1" i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❖"/>
            </a:pPr>
            <a:r>
              <a:rPr lang="en-GB" b="1" i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Company Problem:</a:t>
            </a:r>
          </a:p>
          <a:p>
            <a:pPr marL="8001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GB" sz="2400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The management noticed that they do not get enough insights </a:t>
            </a: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GB" sz="2400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To make quick and smart data-informed decisions. </a:t>
            </a:r>
            <a:endParaRPr lang="en-GB" sz="2400" i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07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"/>
          <p:cNvSpPr txBox="1">
            <a:spLocks noGrp="1"/>
          </p:cNvSpPr>
          <p:nvPr>
            <p:ph type="body" idx="4294967295"/>
          </p:nvPr>
        </p:nvSpPr>
        <p:spPr>
          <a:xfrm>
            <a:off x="825500" y="1749425"/>
            <a:ext cx="1136650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Company Decision/Challenge:</a:t>
            </a:r>
            <a:endParaRPr b="1" i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i="1" dirty="0">
              <a:solidFill>
                <a:schemeClr val="bg1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SzPts val="1400"/>
            </a:pPr>
            <a:r>
              <a:rPr lang="en-US" sz="2000" i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Tony Sharma, their data analytics </a:t>
            </a:r>
            <a:r>
              <a:rPr lang="en-US" sz="1800" i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director</a:t>
            </a:r>
            <a:r>
              <a:rPr lang="en-US" sz="2000" i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 wanted to </a:t>
            </a:r>
            <a:r>
              <a:rPr lang="en-US" sz="1800" i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hire</a:t>
            </a:r>
            <a:r>
              <a:rPr lang="en-US" sz="2000" i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 someone </a:t>
            </a:r>
            <a:endParaRPr i="1" dirty="0">
              <a:solidFill>
                <a:schemeClr val="bg1"/>
              </a:solidFill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SzPts val="1400"/>
            </a:pPr>
            <a:r>
              <a:rPr lang="en-US" sz="2000" i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The person should be </a:t>
            </a:r>
            <a:r>
              <a:rPr lang="en-US" sz="1800" i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good at both tech and soft skills</a:t>
            </a:r>
            <a:r>
              <a:rPr lang="en-US" sz="2000" i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.</a:t>
            </a:r>
            <a:endParaRPr sz="2000" i="1" dirty="0">
              <a:solidFill>
                <a:schemeClr val="bg1"/>
              </a:solidFill>
              <a:ea typeface="Montserrat"/>
              <a:cs typeface="Montserrat"/>
              <a:sym typeface="Montserrat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SzPts val="1400"/>
            </a:pPr>
            <a:r>
              <a:rPr lang="en-US" sz="2000" i="1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Decision to conduct an SQL challenge for holistic skill assessment.</a:t>
            </a:r>
            <a:endParaRPr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"/>
          <p:cNvSpPr txBox="1">
            <a:spLocks noGrp="1"/>
          </p:cNvSpPr>
          <p:nvPr>
            <p:ph type="title"/>
          </p:nvPr>
        </p:nvSpPr>
        <p:spPr>
          <a:xfrm>
            <a:off x="1218340" y="0"/>
            <a:ext cx="9905998" cy="87507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SzPts val="3000"/>
            </a:pPr>
            <a:r>
              <a:rPr lang="en-US" b="1" i="1">
                <a:solidFill>
                  <a:schemeClr val="bg1"/>
                </a:solidFill>
                <a:latin typeface="Algerian" panose="04020705040A02060702" pitchFamily="82" charset="0"/>
                <a:sym typeface="Montserrat"/>
              </a:rPr>
              <a:t>Atliq Market</a:t>
            </a:r>
            <a:endParaRPr lang="en-US" b="1" i="1" dirty="0">
              <a:solidFill>
                <a:schemeClr val="bg1"/>
              </a:solidFill>
              <a:latin typeface="Algerian" panose="04020705040A02060702" pitchFamily="82" charset="0"/>
              <a:sym typeface="Montserrat"/>
            </a:endParaRPr>
          </a:p>
        </p:txBody>
      </p:sp>
      <p:pic>
        <p:nvPicPr>
          <p:cNvPr id="2" name="Google Shape;1107;p5">
            <a:extLst>
              <a:ext uri="{FF2B5EF4-FFF2-40B4-BE49-F238E27FC236}">
                <a16:creationId xmlns:a16="http://schemas.microsoft.com/office/drawing/2014/main" id="{2913B6E9-D9CD-7382-99F6-0823077E868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731980" y="1409252"/>
            <a:ext cx="8878719" cy="47656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"/>
          <p:cNvSpPr txBox="1">
            <a:spLocks noGrp="1"/>
          </p:cNvSpPr>
          <p:nvPr>
            <p:ph type="title" idx="4294967295"/>
          </p:nvPr>
        </p:nvSpPr>
        <p:spPr>
          <a:xfrm>
            <a:off x="0" y="384175"/>
            <a:ext cx="994092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3200" b="1" i="1" dirty="0">
                <a:solidFill>
                  <a:schemeClr val="bg1"/>
                </a:solidFill>
                <a:latin typeface="Algerian" panose="04020705040A02060702" pitchFamily="82" charset="0"/>
                <a:ea typeface="Book Antiqua"/>
                <a:cs typeface="Book Antiqua"/>
                <a:sym typeface="Book Antiqua"/>
              </a:rPr>
              <a:t>Input Data</a:t>
            </a:r>
            <a:endParaRPr sz="4000" b="1" i="1" dirty="0">
              <a:solidFill>
                <a:schemeClr val="bg1"/>
              </a:solidFill>
              <a:latin typeface="Algerian" panose="04020705040A02060702" pitchFamily="82" charset="0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114" name="Google Shape;1114;p6"/>
          <p:cNvPicPr preferRelativeResize="0"/>
          <p:nvPr/>
        </p:nvPicPr>
        <p:blipFill rotWithShape="1">
          <a:blip r:embed="rId3">
            <a:alphaModFix/>
          </a:blip>
          <a:srcRect l="20477" t="19431" r="19522" b="11910"/>
          <a:stretch/>
        </p:blipFill>
        <p:spPr>
          <a:xfrm>
            <a:off x="693504" y="1567791"/>
            <a:ext cx="7929385" cy="457910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16" name="Google Shape;1116;p6"/>
          <p:cNvSpPr txBox="1"/>
          <p:nvPr/>
        </p:nvSpPr>
        <p:spPr>
          <a:xfrm>
            <a:off x="9128590" y="1149532"/>
            <a:ext cx="2955255" cy="57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2400" b="1" i="1" u="none" strike="noStrike" cap="none" dirty="0">
                <a:solidFill>
                  <a:schemeClr val="dk1"/>
                </a:solidFill>
                <a:latin typeface="Algerian" panose="04020705040A02060702" pitchFamily="82" charset="0"/>
                <a:ea typeface="Book Antiqua"/>
                <a:cs typeface="Book Antiqua"/>
                <a:sym typeface="Book Antiqua"/>
              </a:rPr>
              <a:t>Tools Used</a:t>
            </a:r>
            <a:endParaRPr sz="3200" b="1" i="1" u="none" strike="noStrike" cap="none" dirty="0">
              <a:solidFill>
                <a:schemeClr val="dk1"/>
              </a:solidFill>
              <a:latin typeface="Algerian" panose="04020705040A02060702" pitchFamily="82" charset="0"/>
              <a:ea typeface="Book Antiqua"/>
              <a:cs typeface="Book Antiqua"/>
              <a:sym typeface="Book Antiqua"/>
            </a:endParaRPr>
          </a:p>
        </p:txBody>
      </p:sp>
      <p:pic>
        <p:nvPicPr>
          <p:cNvPr id="4" name="Picture 3" descr="A logo with a dolphin&#10;&#10;Description automatically generated">
            <a:extLst>
              <a:ext uri="{FF2B5EF4-FFF2-40B4-BE49-F238E27FC236}">
                <a16:creationId xmlns:a16="http://schemas.microsoft.com/office/drawing/2014/main" id="{DD7D1768-C5B8-A385-400F-B50F44189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37338" y="3081650"/>
            <a:ext cx="1261158" cy="898661"/>
          </a:xfrm>
          <a:prstGeom prst="rect">
            <a:avLst/>
          </a:prstGeom>
        </p:spPr>
      </p:pic>
      <p:pic>
        <p:nvPicPr>
          <p:cNvPr id="5" name="Picture 4" descr="A green box with a white x on it&#10;&#10;Description automatically generated">
            <a:extLst>
              <a:ext uri="{FF2B5EF4-FFF2-40B4-BE49-F238E27FC236}">
                <a16:creationId xmlns:a16="http://schemas.microsoft.com/office/drawing/2014/main" id="{824257A0-0E1B-DC09-F377-1E70F73D5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78472" y="2220685"/>
            <a:ext cx="1261158" cy="1027607"/>
          </a:xfrm>
          <a:prstGeom prst="rect">
            <a:avLst/>
          </a:prstGeom>
        </p:spPr>
      </p:pic>
      <p:pic>
        <p:nvPicPr>
          <p:cNvPr id="8" name="Picture 7" descr="A red folder with a white letter and a pie chart&#10;&#10;Description automatically generated">
            <a:extLst>
              <a:ext uri="{FF2B5EF4-FFF2-40B4-BE49-F238E27FC236}">
                <a16:creationId xmlns:a16="http://schemas.microsoft.com/office/drawing/2014/main" id="{067974B0-06EA-5D2B-EABD-8B43B9E98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28590" y="3793285"/>
            <a:ext cx="1261158" cy="1257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"/>
          <p:cNvSpPr txBox="1">
            <a:spLocks noGrp="1"/>
          </p:cNvSpPr>
          <p:nvPr>
            <p:ph type="title"/>
          </p:nvPr>
        </p:nvSpPr>
        <p:spPr>
          <a:xfrm>
            <a:off x="2054943" y="255639"/>
            <a:ext cx="5439476" cy="84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b="1" i="1" dirty="0">
                <a:solidFill>
                  <a:schemeClr val="bg1"/>
                </a:solidFill>
                <a:latin typeface="Algerian" panose="04020705040A02060702" pitchFamily="82" charset="0"/>
                <a:ea typeface="Book Antiqua"/>
                <a:cs typeface="Book Antiqua"/>
                <a:sym typeface="Book Antiqua"/>
              </a:rPr>
              <a:t>10 Ad Hoc - Requests</a:t>
            </a:r>
          </a:p>
        </p:txBody>
      </p:sp>
      <p:pic>
        <p:nvPicPr>
          <p:cNvPr id="1123" name="Google Shape;11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598" y="1335809"/>
            <a:ext cx="3604572" cy="454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4900" y="1304987"/>
            <a:ext cx="3604572" cy="457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"/>
          <p:cNvSpPr txBox="1">
            <a:spLocks noGrp="1"/>
          </p:cNvSpPr>
          <p:nvPr>
            <p:ph type="title"/>
          </p:nvPr>
        </p:nvSpPr>
        <p:spPr>
          <a:xfrm>
            <a:off x="3980593" y="334297"/>
            <a:ext cx="4526409" cy="55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Request  |  Query  |  Output</a:t>
            </a:r>
            <a:b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1131" name="Google Shape;1131;p8"/>
          <p:cNvSpPr txBox="1"/>
          <p:nvPr/>
        </p:nvSpPr>
        <p:spPr>
          <a:xfrm>
            <a:off x="167147" y="838684"/>
            <a:ext cx="993058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</a:t>
            </a:r>
            <a:r>
              <a:rPr lang="en-GB" sz="2400" b="1" u="none" strike="noStrike" cap="none" dirty="0">
                <a:solidFill>
                  <a:schemeClr val="bg1"/>
                </a:solidFill>
                <a:ea typeface="Montserrat"/>
                <a:cs typeface="Montserrat"/>
                <a:sym typeface="Montserrat"/>
              </a:rPr>
              <a:t>.   Provide the list of markets in which customer "AtliQ  Exclusive" operates its business in the APAC region</a:t>
            </a:r>
          </a:p>
        </p:txBody>
      </p:sp>
      <p:pic>
        <p:nvPicPr>
          <p:cNvPr id="4" name="Picture 3" descr="A white background with black and orange text&#10;&#10;Description automatically generated">
            <a:extLst>
              <a:ext uri="{FF2B5EF4-FFF2-40B4-BE49-F238E27FC236}">
                <a16:creationId xmlns:a16="http://schemas.microsoft.com/office/drawing/2014/main" id="{F7B46AA5-08BF-3474-8EF2-9A3368E5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1" y="2932586"/>
            <a:ext cx="5563376" cy="221951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58C2B7-23F0-68C0-69E7-9071AC8D1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965" y="2477729"/>
            <a:ext cx="2976854" cy="3116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7D568-E030-724E-D91F-41336403B476}"/>
              </a:ext>
            </a:extLst>
          </p:cNvPr>
          <p:cNvSpPr txBox="1"/>
          <p:nvPr/>
        </p:nvSpPr>
        <p:spPr>
          <a:xfrm>
            <a:off x="680421" y="2477729"/>
            <a:ext cx="394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F3147-159D-568A-5609-D8E0E6D3E9DF}"/>
              </a:ext>
            </a:extLst>
          </p:cNvPr>
          <p:cNvSpPr txBox="1"/>
          <p:nvPr/>
        </p:nvSpPr>
        <p:spPr>
          <a:xfrm>
            <a:off x="7660951" y="2116447"/>
            <a:ext cx="3915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"/>
          <p:cNvSpPr txBox="1">
            <a:spLocks noGrp="1"/>
          </p:cNvSpPr>
          <p:nvPr>
            <p:ph type="title"/>
          </p:nvPr>
        </p:nvSpPr>
        <p:spPr>
          <a:xfrm>
            <a:off x="1512069" y="314631"/>
            <a:ext cx="8063446" cy="50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000" b="1" i="1" dirty="0">
                <a:solidFill>
                  <a:schemeClr val="bg1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Atliq Market in APAC Region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9D1DDB7E-07DC-C225-9F7C-980CD28971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94591841"/>
                  </p:ext>
                </p:extLst>
              </p:nvPr>
            </p:nvGraphicFramePr>
            <p:xfrm>
              <a:off x="1130834" y="816076"/>
              <a:ext cx="9974313" cy="572729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9D1DDB7E-07DC-C225-9F7C-980CD2897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834" y="816076"/>
                <a:ext cx="9974313" cy="572729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850</TotalTime>
  <Words>754</Words>
  <Application>Microsoft Office PowerPoint</Application>
  <PresentationFormat>Widescreen</PresentationFormat>
  <Paragraphs>124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Algerian</vt:lpstr>
      <vt:lpstr>Wingdings</vt:lpstr>
      <vt:lpstr>Arial Black</vt:lpstr>
      <vt:lpstr>Vidaloka</vt:lpstr>
      <vt:lpstr>Montserrat</vt:lpstr>
      <vt:lpstr>Tw Cen MT</vt:lpstr>
      <vt:lpstr>Book Antiqua</vt:lpstr>
      <vt:lpstr>Arial</vt:lpstr>
      <vt:lpstr>Calibri</vt:lpstr>
      <vt:lpstr>Noto Sans Symbols</vt:lpstr>
      <vt:lpstr>Circuit</vt:lpstr>
      <vt:lpstr>Consumer Goods Ad_Hoc Insights </vt:lpstr>
      <vt:lpstr>Content</vt:lpstr>
      <vt:lpstr>ATLIQ HARDWARE</vt:lpstr>
      <vt:lpstr>PowerPoint Presentation</vt:lpstr>
      <vt:lpstr>Atliq Market</vt:lpstr>
      <vt:lpstr>Input Data</vt:lpstr>
      <vt:lpstr>10 Ad Hoc - Requests</vt:lpstr>
      <vt:lpstr>  Request  |  Query  |  Output  </vt:lpstr>
      <vt:lpstr>Atliq Market in APAC Region</vt:lpstr>
      <vt:lpstr>Request  |  Query  |  Output  </vt:lpstr>
      <vt:lpstr>Visualization  |  Insights</vt:lpstr>
      <vt:lpstr>           Request  |  Query  |  Output  </vt:lpstr>
      <vt:lpstr>Visualization  |  Insights</vt:lpstr>
      <vt:lpstr>  Request  |  Query  |  Output  </vt:lpstr>
      <vt:lpstr>Visualization  |  Insights</vt:lpstr>
      <vt:lpstr>  Request  |  Query  |  Output  </vt:lpstr>
      <vt:lpstr>Visualization | Insights </vt:lpstr>
      <vt:lpstr>  Request  |  Query  |  Output  </vt:lpstr>
      <vt:lpstr>Visualization  |  Insights</vt:lpstr>
      <vt:lpstr>  Request  |  Query  |  Output  </vt:lpstr>
      <vt:lpstr>Visualization  |  Insights</vt:lpstr>
      <vt:lpstr>  Request  |  Query  |  Output  </vt:lpstr>
      <vt:lpstr>Visualization  |  Insights</vt:lpstr>
      <vt:lpstr>  Request  |  Query  |  Output  </vt:lpstr>
      <vt:lpstr>Visualization  |  Insights</vt:lpstr>
      <vt:lpstr>  Request  |  Query  |  Output  </vt:lpstr>
      <vt:lpstr>Visualization  |  Insights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Inder Panda</dc:creator>
  <cp:lastModifiedBy>Sharanagouda Biradar</cp:lastModifiedBy>
  <cp:revision>3</cp:revision>
  <dcterms:created xsi:type="dcterms:W3CDTF">2023-11-29T11:37:20Z</dcterms:created>
  <dcterms:modified xsi:type="dcterms:W3CDTF">2024-10-08T06:09:42Z</dcterms:modified>
</cp:coreProperties>
</file>